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09.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ags/tag498.xml" ContentType="application/vnd.openxmlformats-officedocument.presentationml.tags+xml"/>
  <Override PartName="/ppt/tags/tag499.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tags/tag500.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tags/tag501.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tags/tag502.xml" ContentType="application/vnd.openxmlformats-officedocument.presentationml.tags+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9.xml" ContentType="application/vnd.openxmlformats-officedocument.theme+xml"/>
  <Override PartName="/ppt/tags/tag503.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6.xml" ContentType="application/vnd.openxmlformats-officedocument.theme+xml"/>
  <Override PartName="/ppt/tags/tag504.xml" ContentType="application/vnd.openxmlformats-officedocument.presentationml.tags+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7.xml" ContentType="application/vnd.openxmlformats-officedocument.theme+xml"/>
  <Override PartName="/ppt/tags/tag505.xml" ContentType="application/vnd.openxmlformats-officedocument.presentationml.tags+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8.xml" ContentType="application/vnd.openxmlformats-officedocument.theme+xml"/>
  <Override PartName="/ppt/tags/tag506.xml" ContentType="application/vnd.openxmlformats-officedocument.presentationml.tags+xml"/>
  <Override PartName="/ppt/theme/theme19.xml" ContentType="application/vnd.openxmlformats-officedocument.theme+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notesSlides/notesSlide1.xml" ContentType="application/vnd.openxmlformats-officedocument.presentationml.notesSlid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notesSlides/notesSlide2.xml" ContentType="application/vnd.openxmlformats-officedocument.presentationml.notesSlide+xml"/>
  <Override PartName="/ppt/tags/tag515.xml" ContentType="application/vnd.openxmlformats-officedocument.presentationml.tags+xml"/>
  <Override PartName="/ppt/notesSlides/notesSlide3.xml" ContentType="application/vnd.openxmlformats-officedocument.presentationml.notesSlide+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notesSlides/notesSlide6.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85" r:id="rId3"/>
    <p:sldMasterId id="2147483735" r:id="rId4"/>
    <p:sldMasterId id="2147483747" r:id="rId5"/>
    <p:sldMasterId id="2147483764" r:id="rId6"/>
    <p:sldMasterId id="2147483776" r:id="rId7"/>
    <p:sldMasterId id="2147483794" r:id="rId8"/>
    <p:sldMasterId id="2147483807" r:id="rId9"/>
    <p:sldMasterId id="2147483819" r:id="rId10"/>
    <p:sldMasterId id="2147483831" r:id="rId11"/>
    <p:sldMasterId id="2147483843" r:id="rId12"/>
    <p:sldMasterId id="2147483855" r:id="rId13"/>
    <p:sldMasterId id="2147483867" r:id="rId14"/>
    <p:sldMasterId id="2147483879" r:id="rId15"/>
    <p:sldMasterId id="2147483891" r:id="rId16"/>
    <p:sldMasterId id="2147483903" r:id="rId17"/>
    <p:sldMasterId id="2147483915" r:id="rId18"/>
  </p:sldMasterIdLst>
  <p:notesMasterIdLst>
    <p:notesMasterId r:id="rId81"/>
  </p:notesMasterIdLst>
  <p:sldIdLst>
    <p:sldId id="256" r:id="rId19"/>
    <p:sldId id="257" r:id="rId20"/>
    <p:sldId id="266" r:id="rId21"/>
    <p:sldId id="267" r:id="rId22"/>
    <p:sldId id="268" r:id="rId23"/>
    <p:sldId id="269" r:id="rId24"/>
    <p:sldId id="277" r:id="rId25"/>
    <p:sldId id="271" r:id="rId26"/>
    <p:sldId id="272" r:id="rId27"/>
    <p:sldId id="274" r:id="rId28"/>
    <p:sldId id="273" r:id="rId29"/>
    <p:sldId id="278" r:id="rId30"/>
    <p:sldId id="383" r:id="rId31"/>
    <p:sldId id="933" r:id="rId32"/>
    <p:sldId id="322" r:id="rId33"/>
    <p:sldId id="935" r:id="rId34"/>
    <p:sldId id="324" r:id="rId35"/>
    <p:sldId id="936" r:id="rId36"/>
    <p:sldId id="374" r:id="rId37"/>
    <p:sldId id="941" r:id="rId38"/>
    <p:sldId id="909" r:id="rId39"/>
    <p:sldId id="910" r:id="rId40"/>
    <p:sldId id="911" r:id="rId41"/>
    <p:sldId id="912" r:id="rId42"/>
    <p:sldId id="913" r:id="rId43"/>
    <p:sldId id="914" r:id="rId44"/>
    <p:sldId id="419" r:id="rId45"/>
    <p:sldId id="338" r:id="rId46"/>
    <p:sldId id="333" r:id="rId47"/>
    <p:sldId id="907" r:id="rId48"/>
    <p:sldId id="938" r:id="rId49"/>
    <p:sldId id="937" r:id="rId50"/>
    <p:sldId id="939" r:id="rId51"/>
    <p:sldId id="940" r:id="rId52"/>
    <p:sldId id="916" r:id="rId53"/>
    <p:sldId id="298" r:id="rId54"/>
    <p:sldId id="918" r:id="rId55"/>
    <p:sldId id="920" r:id="rId56"/>
    <p:sldId id="924" r:id="rId57"/>
    <p:sldId id="926" r:id="rId58"/>
    <p:sldId id="927" r:id="rId59"/>
    <p:sldId id="928" r:id="rId60"/>
    <p:sldId id="930" r:id="rId61"/>
    <p:sldId id="931" r:id="rId62"/>
    <p:sldId id="923" r:id="rId63"/>
    <p:sldId id="325" r:id="rId64"/>
    <p:sldId id="922" r:id="rId65"/>
    <p:sldId id="372" r:id="rId66"/>
    <p:sldId id="321" r:id="rId67"/>
    <p:sldId id="316" r:id="rId68"/>
    <p:sldId id="326" r:id="rId69"/>
    <p:sldId id="340" r:id="rId70"/>
    <p:sldId id="299" r:id="rId71"/>
    <p:sldId id="309" r:id="rId72"/>
    <p:sldId id="341" r:id="rId73"/>
    <p:sldId id="929" r:id="rId74"/>
    <p:sldId id="418" r:id="rId75"/>
    <p:sldId id="373" r:id="rId76"/>
    <p:sldId id="323" r:id="rId77"/>
    <p:sldId id="342" r:id="rId78"/>
    <p:sldId id="932" r:id="rId79"/>
    <p:sldId id="293" r:id="rId80"/>
  </p:sldIdLst>
  <p:sldSz cx="9144000" cy="6858000" type="screen4x3"/>
  <p:notesSz cx="6858000" cy="9144000"/>
  <p:custDataLst>
    <p:tags r:id="rId8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1F1"/>
    <a:srgbClr val="00AAA2"/>
    <a:srgbClr val="E78BD3"/>
    <a:srgbClr val="71DAFF"/>
    <a:srgbClr val="45809E"/>
    <a:srgbClr val="445572"/>
    <a:srgbClr val="5B7198"/>
    <a:srgbClr val="D8E1DD"/>
    <a:srgbClr val="DDE2E6"/>
    <a:srgbClr val="FF5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0" autoAdjust="0"/>
    <p:restoredTop sz="91261" autoAdjust="0"/>
  </p:normalViewPr>
  <p:slideViewPr>
    <p:cSldViewPr>
      <p:cViewPr varScale="1">
        <p:scale>
          <a:sx n="67" d="100"/>
          <a:sy n="67" d="100"/>
        </p:scale>
        <p:origin x="631" y="45"/>
      </p:cViewPr>
      <p:guideLst>
        <p:guide orient="horz" pos="43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tableStyles" Target="tableStyles.xml"/><Relationship Id="rId61" Type="http://schemas.openxmlformats.org/officeDocument/2006/relationships/slide" Target="slides/slide43.xml"/><Relationship Id="rId8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CB4ADA-5CE8-411C-9730-51C2BA2B918B}" type="datetimeFigureOut">
              <a:rPr lang="zh-CN" altLang="en-US" smtClean="0"/>
              <a:t>2023/2/2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7DB914-9625-4055-B585-50F19C21A3E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47DB914-9625-4055-B585-50F19C21A3E2}"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29</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50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2ABEB1-5971-40F5-BC3F-86A1A0280C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51PPT</a:t>
            </a:r>
            <a:r>
              <a:rPr lang="zh-CN" altLang="en-US" dirty="0"/>
              <a:t>模板网   </a:t>
            </a:r>
            <a:r>
              <a:rPr lang="en-US" altLang="zh-CN" dirty="0"/>
              <a:t>www.51pptmoban.com</a:t>
            </a:r>
            <a:endParaRPr lang="zh-CN" altLang="en-US" dirty="0"/>
          </a:p>
        </p:txBody>
      </p:sp>
      <p:sp>
        <p:nvSpPr>
          <p:cNvPr id="4" name="灯片编号占位符 3"/>
          <p:cNvSpPr>
            <a:spLocks noGrp="1"/>
          </p:cNvSpPr>
          <p:nvPr>
            <p:ph type="sldNum" sz="quarter" idx="5"/>
          </p:nvPr>
        </p:nvSpPr>
        <p:spPr/>
        <p:txBody>
          <a:bodyPr/>
          <a:lstStyle/>
          <a:p>
            <a:fld id="{75A48DFB-0754-482C-A4ED-1DB0A9EC5748}" type="slidenum">
              <a:rPr lang="zh-CN" altLang="en-US" smtClean="0"/>
              <a:t>54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62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2.xml"/><Relationship Id="rId7"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38.xml"/><Relationship Id="rId7" Type="http://schemas.openxmlformats.org/officeDocument/2006/relationships/tags" Target="../tags/tag4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3.png"/><Relationship Id="rId5" Type="http://schemas.openxmlformats.org/officeDocument/2006/relationships/tags" Target="../tags/tag40.xml"/><Relationship Id="rId10" Type="http://schemas.openxmlformats.org/officeDocument/2006/relationships/image" Target="../media/image2.png"/><Relationship Id="rId4" Type="http://schemas.openxmlformats.org/officeDocument/2006/relationships/tags" Target="../tags/tag39.xml"/><Relationship Id="rId9"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3.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2.png"/><Relationship Id="rId5" Type="http://schemas.openxmlformats.org/officeDocument/2006/relationships/tags" Target="../tags/tag48.xml"/><Relationship Id="rId10" Type="http://schemas.openxmlformats.org/officeDocument/2006/relationships/slideMaster" Target="../slideMasters/slideMaster1.xml"/><Relationship Id="rId4" Type="http://schemas.openxmlformats.org/officeDocument/2006/relationships/tags" Target="../tags/tag47.xml"/><Relationship Id="rId9" Type="http://schemas.openxmlformats.org/officeDocument/2006/relationships/tags" Target="../tags/tag5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3.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2.png"/><Relationship Id="rId5" Type="http://schemas.openxmlformats.org/officeDocument/2006/relationships/tags" Target="../tags/tag57.xml"/><Relationship Id="rId10" Type="http://schemas.openxmlformats.org/officeDocument/2006/relationships/slideMaster" Target="../slideMasters/slideMaster1.xml"/><Relationship Id="rId4" Type="http://schemas.openxmlformats.org/officeDocument/2006/relationships/tags" Target="../tags/tag56.xml"/><Relationship Id="rId9" Type="http://schemas.openxmlformats.org/officeDocument/2006/relationships/tags" Target="../tags/tag6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3.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2.png"/><Relationship Id="rId5" Type="http://schemas.openxmlformats.org/officeDocument/2006/relationships/tags" Target="../tags/tag66.xml"/><Relationship Id="rId10" Type="http://schemas.openxmlformats.org/officeDocument/2006/relationships/slideMaster" Target="../slideMasters/slideMaster1.xml"/><Relationship Id="rId4" Type="http://schemas.openxmlformats.org/officeDocument/2006/relationships/tags" Target="../tags/tag65.xml"/><Relationship Id="rId9" Type="http://schemas.openxmlformats.org/officeDocument/2006/relationships/tags" Target="../tags/tag70.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2.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89.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3.png"/><Relationship Id="rId5" Type="http://schemas.openxmlformats.org/officeDocument/2006/relationships/tags" Target="../tags/tag86.xml"/><Relationship Id="rId10" Type="http://schemas.openxmlformats.org/officeDocument/2006/relationships/image" Target="../media/image2.png"/><Relationship Id="rId4" Type="http://schemas.openxmlformats.org/officeDocument/2006/relationships/tags" Target="../tags/tag85.xml"/><Relationship Id="rId9"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1.xml"/><Relationship Id="rId1" Type="http://schemas.openxmlformats.org/officeDocument/2006/relationships/tags" Target="../tags/tag90.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slideMaster" Target="../slideMasters/slideMaster1.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tags" Target="../tags/tag108.xml"/><Relationship Id="rId2" Type="http://schemas.openxmlformats.org/officeDocument/2006/relationships/tags" Target="../tags/tag93.xml"/><Relationship Id="rId16" Type="http://schemas.openxmlformats.org/officeDocument/2006/relationships/tags" Target="../tags/tag107.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tags" Target="../tags/tag10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1.xml"/><Relationship Id="rId7" Type="http://schemas.openxmlformats.org/officeDocument/2006/relationships/image" Target="../media/image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Master" Target="../slideMasters/slideMaster3.xml"/><Relationship Id="rId5" Type="http://schemas.openxmlformats.org/officeDocument/2006/relationships/tags" Target="../tags/tag117.xml"/><Relationship Id="rId4" Type="http://schemas.openxmlformats.org/officeDocument/2006/relationships/tags" Target="../tags/tag116.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slideMaster" Target="../slideMasters/slideMaster3.xml"/><Relationship Id="rId5" Type="http://schemas.openxmlformats.org/officeDocument/2006/relationships/tags" Target="../tags/tag122.xml"/><Relationship Id="rId4" Type="http://schemas.openxmlformats.org/officeDocument/2006/relationships/tags" Target="../tags/tag121.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4.xml"/><Relationship Id="rId1" Type="http://schemas.openxmlformats.org/officeDocument/2006/relationships/tags" Target="../tags/tag1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18" Type="http://schemas.openxmlformats.org/officeDocument/2006/relationships/slideMaster" Target="../slideMasters/slideMaster3.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tags" Target="../tags/tag141.xml"/><Relationship Id="rId2" Type="http://schemas.openxmlformats.org/officeDocument/2006/relationships/tags" Target="../tags/tag126.xml"/><Relationship Id="rId16" Type="http://schemas.openxmlformats.org/officeDocument/2006/relationships/tags" Target="../tags/tag140.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tags" Target="../tags/tag139.xml"/><Relationship Id="rId10" Type="http://schemas.openxmlformats.org/officeDocument/2006/relationships/tags" Target="../tags/tag134.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slideMaster" Target="../slideMasters/slideMaster3.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slideMaster" Target="../slideMasters/slideMaster3.xml"/><Relationship Id="rId4" Type="http://schemas.openxmlformats.org/officeDocument/2006/relationships/tags" Target="../tags/tag151.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slideMaster" Target="../slideMasters/slideMaster3.xml"/><Relationship Id="rId4" Type="http://schemas.openxmlformats.org/officeDocument/2006/relationships/tags" Target="../tags/tag15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Master" Target="../slideMasters/slideMaster3.xml"/><Relationship Id="rId5" Type="http://schemas.openxmlformats.org/officeDocument/2006/relationships/tags" Target="../tags/tag160.xml"/><Relationship Id="rId4" Type="http://schemas.openxmlformats.org/officeDocument/2006/relationships/tags" Target="../tags/tag159.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63.xml"/><Relationship Id="rId7" Type="http://schemas.openxmlformats.org/officeDocument/2006/relationships/slideMaster" Target="../slideMasters/slideMaster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slideMaster" Target="../slideMasters/slideMaster3.xml"/><Relationship Id="rId4" Type="http://schemas.openxmlformats.org/officeDocument/2006/relationships/tags" Target="../tags/tag170.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178.xml"/><Relationship Id="rId3" Type="http://schemas.openxmlformats.org/officeDocument/2006/relationships/tags" Target="../tags/tag173.xml"/><Relationship Id="rId7" Type="http://schemas.openxmlformats.org/officeDocument/2006/relationships/tags" Target="../tags/tag177.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9"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18" Type="http://schemas.openxmlformats.org/officeDocument/2006/relationships/tags" Target="../tags/tag196.xml"/><Relationship Id="rId3" Type="http://schemas.openxmlformats.org/officeDocument/2006/relationships/tags" Target="../tags/tag181.xml"/><Relationship Id="rId21" Type="http://schemas.openxmlformats.org/officeDocument/2006/relationships/tags" Target="../tags/tag199.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tags" Target="../tags/tag195.xml"/><Relationship Id="rId25" Type="http://schemas.openxmlformats.org/officeDocument/2006/relationships/slideMaster" Target="../slideMasters/slideMaster3.xml"/><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tags" Target="../tags/tag198.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24" Type="http://schemas.openxmlformats.org/officeDocument/2006/relationships/tags" Target="../tags/tag202.xml"/><Relationship Id="rId5" Type="http://schemas.openxmlformats.org/officeDocument/2006/relationships/tags" Target="../tags/tag183.xml"/><Relationship Id="rId15" Type="http://schemas.openxmlformats.org/officeDocument/2006/relationships/tags" Target="../tags/tag193.xml"/><Relationship Id="rId23" Type="http://schemas.openxmlformats.org/officeDocument/2006/relationships/tags" Target="../tags/tag201.xml"/><Relationship Id="rId10" Type="http://schemas.openxmlformats.org/officeDocument/2006/relationships/tags" Target="../tags/tag188.xml"/><Relationship Id="rId19" Type="http://schemas.openxmlformats.org/officeDocument/2006/relationships/tags" Target="../tags/tag197.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 Id="rId22" Type="http://schemas.openxmlformats.org/officeDocument/2006/relationships/tags" Target="../tags/tag200.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3" Type="http://schemas.openxmlformats.org/officeDocument/2006/relationships/tags" Target="../tags/tag205.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slideMaster" Target="../slideMasters/slideMaster3.xml"/><Relationship Id="rId2" Type="http://schemas.openxmlformats.org/officeDocument/2006/relationships/tags" Target="../tags/tag204.xml"/><Relationship Id="rId16" Type="http://schemas.openxmlformats.org/officeDocument/2006/relationships/tags" Target="../tags/tag218.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5" Type="http://schemas.openxmlformats.org/officeDocument/2006/relationships/tags" Target="../tags/tag207.xml"/><Relationship Id="rId15" Type="http://schemas.openxmlformats.org/officeDocument/2006/relationships/tags" Target="../tags/tag217.xml"/><Relationship Id="rId10" Type="http://schemas.openxmlformats.org/officeDocument/2006/relationships/tags" Target="../tags/tag212.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tags" Target="../tags/tag231.xml"/><Relationship Id="rId18" Type="http://schemas.openxmlformats.org/officeDocument/2006/relationships/tags" Target="../tags/tag236.xml"/><Relationship Id="rId26" Type="http://schemas.openxmlformats.org/officeDocument/2006/relationships/tags" Target="../tags/tag244.xml"/><Relationship Id="rId3" Type="http://schemas.openxmlformats.org/officeDocument/2006/relationships/tags" Target="../tags/tag221.xml"/><Relationship Id="rId21" Type="http://schemas.openxmlformats.org/officeDocument/2006/relationships/tags" Target="../tags/tag239.xml"/><Relationship Id="rId7" Type="http://schemas.openxmlformats.org/officeDocument/2006/relationships/tags" Target="../tags/tag225.xml"/><Relationship Id="rId12" Type="http://schemas.openxmlformats.org/officeDocument/2006/relationships/tags" Target="../tags/tag230.xml"/><Relationship Id="rId17" Type="http://schemas.openxmlformats.org/officeDocument/2006/relationships/tags" Target="../tags/tag235.xml"/><Relationship Id="rId25" Type="http://schemas.openxmlformats.org/officeDocument/2006/relationships/tags" Target="../tags/tag243.xml"/><Relationship Id="rId2" Type="http://schemas.openxmlformats.org/officeDocument/2006/relationships/tags" Target="../tags/tag220.xml"/><Relationship Id="rId16" Type="http://schemas.openxmlformats.org/officeDocument/2006/relationships/tags" Target="../tags/tag234.xml"/><Relationship Id="rId20" Type="http://schemas.openxmlformats.org/officeDocument/2006/relationships/tags" Target="../tags/tag238.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24" Type="http://schemas.openxmlformats.org/officeDocument/2006/relationships/tags" Target="../tags/tag242.xml"/><Relationship Id="rId5" Type="http://schemas.openxmlformats.org/officeDocument/2006/relationships/tags" Target="../tags/tag223.xml"/><Relationship Id="rId15" Type="http://schemas.openxmlformats.org/officeDocument/2006/relationships/tags" Target="../tags/tag233.xml"/><Relationship Id="rId23" Type="http://schemas.openxmlformats.org/officeDocument/2006/relationships/tags" Target="../tags/tag241.xml"/><Relationship Id="rId28" Type="http://schemas.openxmlformats.org/officeDocument/2006/relationships/slideMaster" Target="../slideMasters/slideMaster3.xml"/><Relationship Id="rId10" Type="http://schemas.openxmlformats.org/officeDocument/2006/relationships/tags" Target="../tags/tag228.xml"/><Relationship Id="rId19" Type="http://schemas.openxmlformats.org/officeDocument/2006/relationships/tags" Target="../tags/tag237.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 Id="rId22" Type="http://schemas.openxmlformats.org/officeDocument/2006/relationships/tags" Target="../tags/tag240.xml"/><Relationship Id="rId27" Type="http://schemas.openxmlformats.org/officeDocument/2006/relationships/tags" Target="../tags/tag245.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slideMaster" Target="../slideMasters/slideMaster3.xml"/><Relationship Id="rId3" Type="http://schemas.openxmlformats.org/officeDocument/2006/relationships/tags" Target="../tags/tag248.xml"/><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tags" Target="../tags/tag262.xml"/><Relationship Id="rId2" Type="http://schemas.openxmlformats.org/officeDocument/2006/relationships/tags" Target="../tags/tag247.xml"/><Relationship Id="rId16" Type="http://schemas.openxmlformats.org/officeDocument/2006/relationships/tags" Target="../tags/tag261.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5" Type="http://schemas.openxmlformats.org/officeDocument/2006/relationships/tags" Target="../tags/tag250.xml"/><Relationship Id="rId15" Type="http://schemas.openxmlformats.org/officeDocument/2006/relationships/tags" Target="../tags/tag260.xml"/><Relationship Id="rId10" Type="http://schemas.openxmlformats.org/officeDocument/2006/relationships/tags" Target="../tags/tag255.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tags" Target="../tags/tag275.xml"/><Relationship Id="rId18" Type="http://schemas.openxmlformats.org/officeDocument/2006/relationships/tags" Target="../tags/tag280.xml"/><Relationship Id="rId26" Type="http://schemas.openxmlformats.org/officeDocument/2006/relationships/tags" Target="../tags/tag288.xml"/><Relationship Id="rId3" Type="http://schemas.openxmlformats.org/officeDocument/2006/relationships/tags" Target="../tags/tag265.xml"/><Relationship Id="rId21" Type="http://schemas.openxmlformats.org/officeDocument/2006/relationships/tags" Target="../tags/tag283.xml"/><Relationship Id="rId7" Type="http://schemas.openxmlformats.org/officeDocument/2006/relationships/tags" Target="../tags/tag269.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tags" Target="../tags/tag287.xml"/><Relationship Id="rId2" Type="http://schemas.openxmlformats.org/officeDocument/2006/relationships/tags" Target="../tags/tag264.xml"/><Relationship Id="rId16" Type="http://schemas.openxmlformats.org/officeDocument/2006/relationships/tags" Target="../tags/tag278.xml"/><Relationship Id="rId20" Type="http://schemas.openxmlformats.org/officeDocument/2006/relationships/tags" Target="../tags/tag282.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24" Type="http://schemas.openxmlformats.org/officeDocument/2006/relationships/tags" Target="../tags/tag286.xml"/><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tags" Target="../tags/tag285.xml"/><Relationship Id="rId10" Type="http://schemas.openxmlformats.org/officeDocument/2006/relationships/tags" Target="../tags/tag272.xml"/><Relationship Id="rId19" Type="http://schemas.openxmlformats.org/officeDocument/2006/relationships/tags" Target="../tags/tag281.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tags" Target="../tags/tag284.xml"/><Relationship Id="rId27"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8" Type="http://schemas.openxmlformats.org/officeDocument/2006/relationships/tags" Target="../tags/tag296.xml"/><Relationship Id="rId13" Type="http://schemas.openxmlformats.org/officeDocument/2006/relationships/tags" Target="../tags/tag301.xml"/><Relationship Id="rId18" Type="http://schemas.openxmlformats.org/officeDocument/2006/relationships/tags" Target="../tags/tag306.xml"/><Relationship Id="rId3" Type="http://schemas.openxmlformats.org/officeDocument/2006/relationships/tags" Target="../tags/tag291.xml"/><Relationship Id="rId21" Type="http://schemas.openxmlformats.org/officeDocument/2006/relationships/tags" Target="../tags/tag309.xml"/><Relationship Id="rId7" Type="http://schemas.openxmlformats.org/officeDocument/2006/relationships/tags" Target="../tags/tag295.xml"/><Relationship Id="rId12" Type="http://schemas.openxmlformats.org/officeDocument/2006/relationships/tags" Target="../tags/tag300.xml"/><Relationship Id="rId17" Type="http://schemas.openxmlformats.org/officeDocument/2006/relationships/tags" Target="../tags/tag305.xml"/><Relationship Id="rId25" Type="http://schemas.openxmlformats.org/officeDocument/2006/relationships/slideMaster" Target="../slideMasters/slideMaster3.xml"/><Relationship Id="rId2" Type="http://schemas.openxmlformats.org/officeDocument/2006/relationships/tags" Target="../tags/tag290.xml"/><Relationship Id="rId16" Type="http://schemas.openxmlformats.org/officeDocument/2006/relationships/tags" Target="../tags/tag304.xml"/><Relationship Id="rId20" Type="http://schemas.openxmlformats.org/officeDocument/2006/relationships/tags" Target="../tags/tag308.xml"/><Relationship Id="rId1" Type="http://schemas.openxmlformats.org/officeDocument/2006/relationships/tags" Target="../tags/tag289.xml"/><Relationship Id="rId6" Type="http://schemas.openxmlformats.org/officeDocument/2006/relationships/tags" Target="../tags/tag294.xml"/><Relationship Id="rId11" Type="http://schemas.openxmlformats.org/officeDocument/2006/relationships/tags" Target="../tags/tag299.xml"/><Relationship Id="rId24" Type="http://schemas.openxmlformats.org/officeDocument/2006/relationships/tags" Target="../tags/tag312.xml"/><Relationship Id="rId5" Type="http://schemas.openxmlformats.org/officeDocument/2006/relationships/tags" Target="../tags/tag293.xml"/><Relationship Id="rId15" Type="http://schemas.openxmlformats.org/officeDocument/2006/relationships/tags" Target="../tags/tag303.xml"/><Relationship Id="rId23" Type="http://schemas.openxmlformats.org/officeDocument/2006/relationships/tags" Target="../tags/tag311.xml"/><Relationship Id="rId10" Type="http://schemas.openxmlformats.org/officeDocument/2006/relationships/tags" Target="../tags/tag298.xml"/><Relationship Id="rId19" Type="http://schemas.openxmlformats.org/officeDocument/2006/relationships/tags" Target="../tags/tag307.xml"/><Relationship Id="rId4" Type="http://schemas.openxmlformats.org/officeDocument/2006/relationships/tags" Target="../tags/tag292.xml"/><Relationship Id="rId9" Type="http://schemas.openxmlformats.org/officeDocument/2006/relationships/tags" Target="../tags/tag297.xml"/><Relationship Id="rId14" Type="http://schemas.openxmlformats.org/officeDocument/2006/relationships/tags" Target="../tags/tag302.xml"/><Relationship Id="rId22" Type="http://schemas.openxmlformats.org/officeDocument/2006/relationships/tags" Target="../tags/tag310.xml"/></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320.xml"/><Relationship Id="rId3" Type="http://schemas.openxmlformats.org/officeDocument/2006/relationships/tags" Target="../tags/tag315.xml"/><Relationship Id="rId7" Type="http://schemas.openxmlformats.org/officeDocument/2006/relationships/tags" Target="../tags/tag319.xml"/><Relationship Id="rId12" Type="http://schemas.openxmlformats.org/officeDocument/2006/relationships/slideMaster" Target="../slideMasters/slideMaster3.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tags" Target="../tags/tag323.xml"/><Relationship Id="rId5" Type="http://schemas.openxmlformats.org/officeDocument/2006/relationships/tags" Target="../tags/tag317.xml"/><Relationship Id="rId10" Type="http://schemas.openxmlformats.org/officeDocument/2006/relationships/tags" Target="../tags/tag322.xml"/><Relationship Id="rId4" Type="http://schemas.openxmlformats.org/officeDocument/2006/relationships/tags" Target="../tags/tag316.xml"/><Relationship Id="rId9" Type="http://schemas.openxmlformats.org/officeDocument/2006/relationships/tags" Target="../tags/tag321.xml"/></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331.xml"/><Relationship Id="rId3" Type="http://schemas.openxmlformats.org/officeDocument/2006/relationships/tags" Target="../tags/tag326.xml"/><Relationship Id="rId7" Type="http://schemas.openxmlformats.org/officeDocument/2006/relationships/tags" Target="../tags/tag330.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5" Type="http://schemas.openxmlformats.org/officeDocument/2006/relationships/tags" Target="../tags/tag328.xml"/><Relationship Id="rId10" Type="http://schemas.openxmlformats.org/officeDocument/2006/relationships/slideMaster" Target="../slideMasters/slideMaster3.xml"/><Relationship Id="rId4" Type="http://schemas.openxmlformats.org/officeDocument/2006/relationships/tags" Target="../tags/tag327.xml"/><Relationship Id="rId9" Type="http://schemas.openxmlformats.org/officeDocument/2006/relationships/tags" Target="../tags/tag332.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tags" Target="../tags/tag345.xml"/><Relationship Id="rId18" Type="http://schemas.openxmlformats.org/officeDocument/2006/relationships/tags" Target="../tags/tag350.xml"/><Relationship Id="rId3" Type="http://schemas.openxmlformats.org/officeDocument/2006/relationships/tags" Target="../tags/tag335.xml"/><Relationship Id="rId21" Type="http://schemas.openxmlformats.org/officeDocument/2006/relationships/tags" Target="../tags/tag353.xml"/><Relationship Id="rId7" Type="http://schemas.openxmlformats.org/officeDocument/2006/relationships/tags" Target="../tags/tag339.xml"/><Relationship Id="rId12" Type="http://schemas.openxmlformats.org/officeDocument/2006/relationships/tags" Target="../tags/tag344.xml"/><Relationship Id="rId17" Type="http://schemas.openxmlformats.org/officeDocument/2006/relationships/tags" Target="../tags/tag349.xml"/><Relationship Id="rId2" Type="http://schemas.openxmlformats.org/officeDocument/2006/relationships/tags" Target="../tags/tag334.xml"/><Relationship Id="rId16" Type="http://schemas.openxmlformats.org/officeDocument/2006/relationships/tags" Target="../tags/tag348.xml"/><Relationship Id="rId20" Type="http://schemas.openxmlformats.org/officeDocument/2006/relationships/tags" Target="../tags/tag352.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tags" Target="../tags/tag343.xml"/><Relationship Id="rId24" Type="http://schemas.openxmlformats.org/officeDocument/2006/relationships/slideMaster" Target="../slideMasters/slideMaster3.xml"/><Relationship Id="rId5" Type="http://schemas.openxmlformats.org/officeDocument/2006/relationships/tags" Target="../tags/tag337.xml"/><Relationship Id="rId15" Type="http://schemas.openxmlformats.org/officeDocument/2006/relationships/tags" Target="../tags/tag347.xml"/><Relationship Id="rId23" Type="http://schemas.openxmlformats.org/officeDocument/2006/relationships/tags" Target="../tags/tag355.xml"/><Relationship Id="rId10" Type="http://schemas.openxmlformats.org/officeDocument/2006/relationships/tags" Target="../tags/tag342.xml"/><Relationship Id="rId19" Type="http://schemas.openxmlformats.org/officeDocument/2006/relationships/tags" Target="../tags/tag351.xml"/><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tags" Target="../tags/tag346.xml"/><Relationship Id="rId22" Type="http://schemas.openxmlformats.org/officeDocument/2006/relationships/tags" Target="../tags/tag354.xml"/></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363.xml"/><Relationship Id="rId3" Type="http://schemas.openxmlformats.org/officeDocument/2006/relationships/tags" Target="../tags/tag358.xml"/><Relationship Id="rId7" Type="http://schemas.openxmlformats.org/officeDocument/2006/relationships/tags" Target="../tags/tag362.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tags" Target="../tags/tag361.xml"/><Relationship Id="rId5" Type="http://schemas.openxmlformats.org/officeDocument/2006/relationships/tags" Target="../tags/tag360.xml"/><Relationship Id="rId10" Type="http://schemas.openxmlformats.org/officeDocument/2006/relationships/slideMaster" Target="../slideMasters/slideMaster3.xml"/><Relationship Id="rId4" Type="http://schemas.openxmlformats.org/officeDocument/2006/relationships/tags" Target="../tags/tag359.xml"/><Relationship Id="rId9" Type="http://schemas.openxmlformats.org/officeDocument/2006/relationships/tags" Target="../tags/tag364.xml"/></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372.xml"/><Relationship Id="rId3" Type="http://schemas.openxmlformats.org/officeDocument/2006/relationships/tags" Target="../tags/tag367.xml"/><Relationship Id="rId7" Type="http://schemas.openxmlformats.org/officeDocument/2006/relationships/tags" Target="../tags/tag371.xml"/><Relationship Id="rId12" Type="http://schemas.openxmlformats.org/officeDocument/2006/relationships/slideMaster" Target="../slideMasters/slideMaster3.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0" Type="http://schemas.openxmlformats.org/officeDocument/2006/relationships/tags" Target="../tags/tag374.xml"/><Relationship Id="rId4" Type="http://schemas.openxmlformats.org/officeDocument/2006/relationships/tags" Target="../tags/tag368.xml"/><Relationship Id="rId9" Type="http://schemas.openxmlformats.org/officeDocument/2006/relationships/tags" Target="../tags/tag373.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slideMaster" Target="../slideMasters/slideMaster3.xml"/><Relationship Id="rId5" Type="http://schemas.openxmlformats.org/officeDocument/2006/relationships/tags" Target="../tags/tag380.xml"/><Relationship Id="rId10" Type="http://schemas.openxmlformats.org/officeDocument/2006/relationships/tags" Target="../tags/tag385.xml"/><Relationship Id="rId4" Type="http://schemas.openxmlformats.org/officeDocument/2006/relationships/tags" Target="../tags/tag379.xml"/><Relationship Id="rId9" Type="http://schemas.openxmlformats.org/officeDocument/2006/relationships/tags" Target="../tags/tag38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393.xml"/><Relationship Id="rId13" Type="http://schemas.openxmlformats.org/officeDocument/2006/relationships/slideMaster" Target="../slideMasters/slideMaster3.xml"/><Relationship Id="rId3" Type="http://schemas.openxmlformats.org/officeDocument/2006/relationships/tags" Target="../tags/tag388.xml"/><Relationship Id="rId7" Type="http://schemas.openxmlformats.org/officeDocument/2006/relationships/tags" Target="../tags/tag392.xml"/><Relationship Id="rId12" Type="http://schemas.openxmlformats.org/officeDocument/2006/relationships/tags" Target="../tags/tag397.xml"/><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tags" Target="../tags/tag391.xml"/><Relationship Id="rId11" Type="http://schemas.openxmlformats.org/officeDocument/2006/relationships/tags" Target="../tags/tag396.xml"/><Relationship Id="rId5" Type="http://schemas.openxmlformats.org/officeDocument/2006/relationships/tags" Target="../tags/tag390.xml"/><Relationship Id="rId10" Type="http://schemas.openxmlformats.org/officeDocument/2006/relationships/tags" Target="../tags/tag395.xml"/><Relationship Id="rId4" Type="http://schemas.openxmlformats.org/officeDocument/2006/relationships/tags" Target="../tags/tag389.xml"/><Relationship Id="rId9" Type="http://schemas.openxmlformats.org/officeDocument/2006/relationships/tags" Target="../tags/tag394.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405.xml"/><Relationship Id="rId13" Type="http://schemas.openxmlformats.org/officeDocument/2006/relationships/slideMaster" Target="../slideMasters/slideMaster3.xml"/><Relationship Id="rId3" Type="http://schemas.openxmlformats.org/officeDocument/2006/relationships/tags" Target="../tags/tag400.xml"/><Relationship Id="rId7" Type="http://schemas.openxmlformats.org/officeDocument/2006/relationships/tags" Target="../tags/tag404.xml"/><Relationship Id="rId12" Type="http://schemas.openxmlformats.org/officeDocument/2006/relationships/tags" Target="../tags/tag409.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tags" Target="../tags/tag408.xml"/><Relationship Id="rId5" Type="http://schemas.openxmlformats.org/officeDocument/2006/relationships/tags" Target="../tags/tag402.xml"/><Relationship Id="rId10" Type="http://schemas.openxmlformats.org/officeDocument/2006/relationships/tags" Target="../tags/tag407.xml"/><Relationship Id="rId4" Type="http://schemas.openxmlformats.org/officeDocument/2006/relationships/tags" Target="../tags/tag401.xml"/><Relationship Id="rId9" Type="http://schemas.openxmlformats.org/officeDocument/2006/relationships/tags" Target="../tags/tag406.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417.xml"/><Relationship Id="rId13" Type="http://schemas.openxmlformats.org/officeDocument/2006/relationships/tags" Target="../tags/tag422.xml"/><Relationship Id="rId3" Type="http://schemas.openxmlformats.org/officeDocument/2006/relationships/tags" Target="../tags/tag412.xml"/><Relationship Id="rId7" Type="http://schemas.openxmlformats.org/officeDocument/2006/relationships/tags" Target="../tags/tag416.xml"/><Relationship Id="rId12" Type="http://schemas.openxmlformats.org/officeDocument/2006/relationships/tags" Target="../tags/tag421.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tags" Target="../tags/tag420.xml"/><Relationship Id="rId5" Type="http://schemas.openxmlformats.org/officeDocument/2006/relationships/tags" Target="../tags/tag414.xml"/><Relationship Id="rId15" Type="http://schemas.openxmlformats.org/officeDocument/2006/relationships/slideMaster" Target="../slideMasters/slideMaster3.xml"/><Relationship Id="rId10" Type="http://schemas.openxmlformats.org/officeDocument/2006/relationships/tags" Target="../tags/tag419.xm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tags" Target="../tags/tag423.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431.xml"/><Relationship Id="rId3" Type="http://schemas.openxmlformats.org/officeDocument/2006/relationships/tags" Target="../tags/tag426.xml"/><Relationship Id="rId7" Type="http://schemas.openxmlformats.org/officeDocument/2006/relationships/tags" Target="../tags/tag430.xml"/><Relationship Id="rId12" Type="http://schemas.openxmlformats.org/officeDocument/2006/relationships/slideMaster" Target="../slideMasters/slideMaster3.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9.xml"/><Relationship Id="rId11" Type="http://schemas.openxmlformats.org/officeDocument/2006/relationships/tags" Target="../tags/tag434.xml"/><Relationship Id="rId5" Type="http://schemas.openxmlformats.org/officeDocument/2006/relationships/tags" Target="../tags/tag428.xml"/><Relationship Id="rId10" Type="http://schemas.openxmlformats.org/officeDocument/2006/relationships/tags" Target="../tags/tag433.xml"/><Relationship Id="rId4" Type="http://schemas.openxmlformats.org/officeDocument/2006/relationships/tags" Target="../tags/tag427.xml"/><Relationship Id="rId9" Type="http://schemas.openxmlformats.org/officeDocument/2006/relationships/tags" Target="../tags/tag43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440.xml"/><Relationship Id="rId7" Type="http://schemas.openxmlformats.org/officeDocument/2006/relationships/image" Target="../media/image6.png"/><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slideMaster" Target="../slideMasters/slideMaster3.xml"/><Relationship Id="rId5" Type="http://schemas.openxmlformats.org/officeDocument/2006/relationships/tags" Target="../tags/tag442.xml"/><Relationship Id="rId4" Type="http://schemas.openxmlformats.org/officeDocument/2006/relationships/tags" Target="../tags/tag441.xml"/></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450.xml"/><Relationship Id="rId3" Type="http://schemas.openxmlformats.org/officeDocument/2006/relationships/tags" Target="../tags/tag445.xml"/><Relationship Id="rId7" Type="http://schemas.openxmlformats.org/officeDocument/2006/relationships/tags" Target="../tags/tag449.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tags" Target="../tags/tag448.xml"/><Relationship Id="rId11" Type="http://schemas.openxmlformats.org/officeDocument/2006/relationships/image" Target="../media/image8.png"/><Relationship Id="rId5" Type="http://schemas.openxmlformats.org/officeDocument/2006/relationships/tags" Target="../tags/tag447.xml"/><Relationship Id="rId10" Type="http://schemas.openxmlformats.org/officeDocument/2006/relationships/image" Target="../media/image6.png"/><Relationship Id="rId4" Type="http://schemas.openxmlformats.org/officeDocument/2006/relationships/tags" Target="../tags/tag446.xml"/><Relationship Id="rId9"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458.xml"/><Relationship Id="rId3" Type="http://schemas.openxmlformats.org/officeDocument/2006/relationships/tags" Target="../tags/tag453.xml"/><Relationship Id="rId7" Type="http://schemas.openxmlformats.org/officeDocument/2006/relationships/tags" Target="../tags/tag457.xml"/><Relationship Id="rId12" Type="http://schemas.openxmlformats.org/officeDocument/2006/relationships/image" Target="../media/image8.png"/><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image" Target="../media/image6.png"/><Relationship Id="rId5" Type="http://schemas.openxmlformats.org/officeDocument/2006/relationships/tags" Target="../tags/tag455.xml"/><Relationship Id="rId10" Type="http://schemas.openxmlformats.org/officeDocument/2006/relationships/slideMaster" Target="../slideMasters/slideMaster3.xml"/><Relationship Id="rId4" Type="http://schemas.openxmlformats.org/officeDocument/2006/relationships/tags" Target="../tags/tag454.xml"/><Relationship Id="rId9" Type="http://schemas.openxmlformats.org/officeDocument/2006/relationships/tags" Target="../tags/tag459.xml"/></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467.xml"/><Relationship Id="rId3" Type="http://schemas.openxmlformats.org/officeDocument/2006/relationships/tags" Target="../tags/tag462.xml"/><Relationship Id="rId7" Type="http://schemas.openxmlformats.org/officeDocument/2006/relationships/tags" Target="../tags/tag466.xml"/><Relationship Id="rId12" Type="http://schemas.openxmlformats.org/officeDocument/2006/relationships/image" Target="../media/image8.png"/><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tags" Target="../tags/tag465.xml"/><Relationship Id="rId11" Type="http://schemas.openxmlformats.org/officeDocument/2006/relationships/image" Target="../media/image6.png"/><Relationship Id="rId5" Type="http://schemas.openxmlformats.org/officeDocument/2006/relationships/tags" Target="../tags/tag464.xml"/><Relationship Id="rId10" Type="http://schemas.openxmlformats.org/officeDocument/2006/relationships/slideMaster" Target="../slideMasters/slideMaster3.xml"/><Relationship Id="rId4" Type="http://schemas.openxmlformats.org/officeDocument/2006/relationships/tags" Target="../tags/tag463.xml"/><Relationship Id="rId9" Type="http://schemas.openxmlformats.org/officeDocument/2006/relationships/tags" Target="../tags/tag468.xml"/></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476.xml"/><Relationship Id="rId3" Type="http://schemas.openxmlformats.org/officeDocument/2006/relationships/tags" Target="../tags/tag471.xml"/><Relationship Id="rId7" Type="http://schemas.openxmlformats.org/officeDocument/2006/relationships/tags" Target="../tags/tag475.xml"/><Relationship Id="rId12" Type="http://schemas.openxmlformats.org/officeDocument/2006/relationships/image" Target="../media/image8.png"/><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image" Target="../media/image6.png"/><Relationship Id="rId5" Type="http://schemas.openxmlformats.org/officeDocument/2006/relationships/tags" Target="../tags/tag473.xml"/><Relationship Id="rId10" Type="http://schemas.openxmlformats.org/officeDocument/2006/relationships/slideMaster" Target="../slideMasters/slideMaster3.xml"/><Relationship Id="rId4" Type="http://schemas.openxmlformats.org/officeDocument/2006/relationships/tags" Target="../tags/tag472.xml"/><Relationship Id="rId9" Type="http://schemas.openxmlformats.org/officeDocument/2006/relationships/tags" Target="../tags/tag477.xml"/></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485.xml"/><Relationship Id="rId13" Type="http://schemas.openxmlformats.org/officeDocument/2006/relationships/image" Target="../media/image8.png"/><Relationship Id="rId3" Type="http://schemas.openxmlformats.org/officeDocument/2006/relationships/tags" Target="../tags/tag480.xml"/><Relationship Id="rId7" Type="http://schemas.openxmlformats.org/officeDocument/2006/relationships/tags" Target="../tags/tag484.xml"/><Relationship Id="rId12" Type="http://schemas.openxmlformats.org/officeDocument/2006/relationships/slideMaster" Target="../slideMasters/slideMaster3.xml"/><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tags" Target="../tags/tag488.xml"/><Relationship Id="rId5" Type="http://schemas.openxmlformats.org/officeDocument/2006/relationships/tags" Target="../tags/tag482.xml"/><Relationship Id="rId10" Type="http://schemas.openxmlformats.org/officeDocument/2006/relationships/tags" Target="../tags/tag487.xml"/><Relationship Id="rId4" Type="http://schemas.openxmlformats.org/officeDocument/2006/relationships/tags" Target="../tags/tag481.xml"/><Relationship Id="rId9" Type="http://schemas.openxmlformats.org/officeDocument/2006/relationships/tags" Target="../tags/tag486.xml"/><Relationship Id="rId1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496.xml"/><Relationship Id="rId3" Type="http://schemas.openxmlformats.org/officeDocument/2006/relationships/tags" Target="../tags/tag491.xml"/><Relationship Id="rId7" Type="http://schemas.openxmlformats.org/officeDocument/2006/relationships/tags" Target="../tags/tag495.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image" Target="../media/image11.png"/><Relationship Id="rId5" Type="http://schemas.openxmlformats.org/officeDocument/2006/relationships/tags" Target="../tags/tag493.xml"/><Relationship Id="rId10" Type="http://schemas.openxmlformats.org/officeDocument/2006/relationships/image" Target="../media/image10.png"/><Relationship Id="rId4" Type="http://schemas.openxmlformats.org/officeDocument/2006/relationships/tags" Target="../tags/tag492.xml"/><Relationship Id="rId9"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4061" y="857250"/>
            <a:ext cx="9135879" cy="5143500"/>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2"/>
          <p:cNvSpPr>
            <a:spLocks noGrp="1"/>
          </p:cNvSpPr>
          <p:nvPr>
            <p:ph type="ctrTitle" idx="2" hasCustomPrompt="1"/>
            <p:custDataLst>
              <p:tags r:id="rId2"/>
            </p:custDataLst>
          </p:nvPr>
        </p:nvSpPr>
        <p:spPr>
          <a:xfrm>
            <a:off x="914660" y="2600263"/>
            <a:ext cx="3619024" cy="1384994"/>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2" name="图片 1"/>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8603933" y="5456648"/>
            <a:ext cx="540068" cy="540068"/>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502448" y="1571631"/>
            <a:ext cx="8139178" cy="4041680"/>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zh-CN" altLang="en-US"/>
              <a:t>单击此处编辑母版标题样式</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9AE70B2-8BF9-45C0-BB95-33D1B9D3A854}" type="slidenum">
              <a:rPr lang="zh-CN" altLang="en-US" smtClean="0"/>
              <a:t>‹#›</a:t>
            </a:fld>
            <a:endParaRPr lang="zh-CN" alt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9AE70B2-8BF9-45C0-BB95-33D1B9D3A854}" type="slidenum">
              <a:rPr lang="zh-CN" altLang="en-US" smtClean="0"/>
              <a:t>‹#›</a:t>
            </a:fld>
            <a:endParaRPr lang="zh-CN" alt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6" cstate="email">
            <a:extLst>
              <a:ext uri="{28A0092B-C50C-407E-A947-70E740481C1C}">
                <a14:useLocalDpi xmlns:a14="http://schemas.microsoft.com/office/drawing/2010/main"/>
              </a:ext>
            </a:extLst>
          </a:blip>
          <a:stretch>
            <a:fillRect/>
          </a:stretch>
        </p:blipFill>
        <p:spPr>
          <a:xfrm>
            <a:off x="4061" y="857250"/>
            <a:ext cx="9135879" cy="51435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6" name="文本占位符 4"/>
          <p:cNvSpPr>
            <a:spLocks noGrp="1"/>
          </p:cNvSpPr>
          <p:nvPr>
            <p:ph type="body" idx="1" hasCustomPrompt="1"/>
            <p:custDataLst>
              <p:tags r:id="rId2"/>
            </p:custDataLst>
          </p:nvPr>
        </p:nvSpPr>
        <p:spPr>
          <a:xfrm>
            <a:off x="657230" y="2193077"/>
            <a:ext cx="3433791" cy="482135"/>
          </a:xfrm>
        </p:spPr>
        <p:txBody>
          <a:bodyPr vert="horz" wrap="square" lIns="0" tIns="0" rIns="0" bIns="0" rtlCol="0" anchor="ctr" anchorCtr="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000" b="0" i="0" u="none" strike="noStrike" kern="1200" cap="none" spc="200" normalizeH="0" baseline="0" noProof="0">
                <a:ln>
                  <a:noFill/>
                </a:ln>
                <a:solidFill>
                  <a:schemeClr val="dk1"/>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
        <p:nvSpPr>
          <p:cNvPr id="7" name="标题 9"/>
          <p:cNvSpPr>
            <a:spLocks noGrp="1"/>
          </p:cNvSpPr>
          <p:nvPr>
            <p:ph type="title" hasCustomPrompt="1"/>
            <p:custDataLst>
              <p:tags r:id="rId3"/>
            </p:custDataLst>
          </p:nvPr>
        </p:nvSpPr>
        <p:spPr>
          <a:xfrm>
            <a:off x="571505" y="2797608"/>
            <a:ext cx="3619529" cy="807720"/>
          </a:xfrm>
        </p:spPr>
        <p:txBody>
          <a:bodyPr vert="horz" wrap="square" lIns="0" tIns="0" rIns="0" bIns="0" rtlCol="0" anchor="t"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7000" b="1" i="0" u="none" strike="noStrike" kern="1200" cap="none" spc="7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
        <p:nvSpPr>
          <p:cNvPr id="8" name="矩形 7"/>
          <p:cNvSpPr/>
          <p:nvPr>
            <p:custDataLst>
              <p:tags r:id="rId4"/>
            </p:custDataLst>
          </p:nvPr>
        </p:nvSpPr>
        <p:spPr>
          <a:xfrm>
            <a:off x="571505" y="2193077"/>
            <a:ext cx="3619529" cy="48213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latin typeface="Arial" panose="020B0604020202020204" pitchFamily="34" charset="0"/>
              <a:ea typeface="微软雅黑" panose="020B0503020204020204" charset="-122"/>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2"/>
          <p:cNvSpPr>
            <a:spLocks noGrp="1"/>
          </p:cNvSpPr>
          <p:nvPr>
            <p:ph type="ctrTitle" idx="2" hasCustomPrompt="1"/>
            <p:custDataLst>
              <p:tags r:id="rId1"/>
            </p:custDataLst>
          </p:nvPr>
        </p:nvSpPr>
        <p:spPr>
          <a:xfrm>
            <a:off x="914660" y="2600263"/>
            <a:ext cx="3619024" cy="1384994"/>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extLst>
      <p:ext uri="{BB962C8B-B14F-4D97-AF65-F5344CB8AC3E}">
        <p14:creationId xmlns:p14="http://schemas.microsoft.com/office/powerpoint/2010/main" val="24648769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a:xfrm>
            <a:off x="2396319" y="329308"/>
            <a:ext cx="3086292" cy="309201"/>
          </a:xfrm>
        </p:spPr>
        <p:txBody>
          <a:bodyPr/>
          <a:lstStyle/>
          <a:p>
            <a:endParaRPr lang="zh-CN" altLang="en-US" dirty="0"/>
          </a:p>
        </p:txBody>
      </p:sp>
      <p:sp>
        <p:nvSpPr>
          <p:cNvPr id="6" name="Slide Number Placeholder 5"/>
          <p:cNvSpPr>
            <a:spLocks noGrp="1"/>
          </p:cNvSpPr>
          <p:nvPr>
            <p:ph type="sldNum" sz="quarter" idx="12"/>
          </p:nvPr>
        </p:nvSpPr>
        <p:spPr>
          <a:xfrm>
            <a:off x="1434703" y="798973"/>
            <a:ext cx="802005" cy="503578"/>
          </a:xfrm>
        </p:spPr>
        <p:txBody>
          <a:bodyPr/>
          <a:lstStyle/>
          <a:p>
            <a:fld id="{49AE70B2-8BF9-45C0-BB95-33D1B9D3A854}" type="slidenum">
              <a:rPr lang="zh-CN" altLang="en-US" smtClean="0"/>
              <a:t>‹#›</a:t>
            </a:fld>
            <a:endParaRPr lang="zh-CN" alt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CN" altLang="en-US"/>
              <a:t>单击此处编辑母版标题样式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1443491" y="2824270"/>
            <a:ext cx="3125766" cy="264445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889182" y="2821491"/>
            <a:ext cx="3125652" cy="263737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8"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6" name="图片 5"/>
          <p:cNvPicPr>
            <a:picLocks noChangeAspect="1"/>
          </p:cNvPicPr>
          <p:nvPr>
            <p:custDataLst>
              <p:tags r:id="rId2"/>
            </p:custDataLst>
          </p:nvPr>
        </p:nvPicPr>
        <p:blipFill>
          <a:blip r:embed="rId9" cstate="email">
            <a:extLst>
              <a:ext uri="{28A0092B-C50C-407E-A947-70E740481C1C}">
                <a14:useLocalDpi xmlns:a14="http://schemas.microsoft.com/office/drawing/2010/main"/>
              </a:ext>
            </a:extLst>
          </a:blip>
          <a:stretch>
            <a:fillRect/>
          </a:stretch>
        </p:blipFill>
        <p:spPr>
          <a:xfrm>
            <a:off x="8603933" y="5456648"/>
            <a:ext cx="540068" cy="540068"/>
          </a:xfrm>
          <a:prstGeom prst="rect">
            <a:avLst/>
          </a:prstGeom>
        </p:spPr>
      </p:pic>
      <p:sp>
        <p:nvSpPr>
          <p:cNvPr id="2" name="标题 1"/>
          <p:cNvSpPr>
            <a:spLocks noGrp="1"/>
          </p:cNvSpPr>
          <p:nvPr>
            <p:ph type="title"/>
            <p:custDataLst>
              <p:tags r:id="rId3"/>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a:xfrm>
            <a:off x="1437530" y="318641"/>
            <a:ext cx="3251553" cy="320931"/>
          </a:xfrm>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zh-CN" altLang="en-US"/>
              <a:t>单击此处编辑母版标题样式</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zh-CN" altLang="en-US" dirty="0"/>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49AE70B2-8BF9-45C0-BB95-33D1B9D3A854}" type="slidenum">
              <a:rPr lang="zh-CN" altLang="en-US" smtClean="0"/>
              <a:t>‹#›</a:t>
            </a:fld>
            <a:endParaRPr lang="zh-CN" altLang="en-US" dirty="0"/>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zh-CN" altLang="en-US"/>
              <a:t>单击此处编辑母版标题样式</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Content Placeholder 3"/>
          <p:cNvSpPr>
            <a:spLocks noGrp="1"/>
          </p:cNvSpPr>
          <p:nvPr>
            <p:ph sz="quarter" idx="13"/>
          </p:nvPr>
        </p:nvSpPr>
        <p:spPr>
          <a:xfrm>
            <a:off x="514352" y="2861733"/>
            <a:ext cx="3816534" cy="2512852"/>
          </a:xfrm>
        </p:spPr>
        <p:txBody>
          <a:bodyPr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3" name="Content Placeholder 5"/>
          <p:cNvSpPr>
            <a:spLocks noGrp="1"/>
          </p:cNvSpPr>
          <p:nvPr>
            <p:ph sz="quarter" idx="14"/>
          </p:nvPr>
        </p:nvSpPr>
        <p:spPr>
          <a:xfrm>
            <a:off x="4495477" y="2861733"/>
            <a:ext cx="3816535" cy="2512852"/>
          </a:xfrm>
        </p:spPr>
        <p:txBody>
          <a:bodyPr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1"/>
            </p:custDataLst>
          </p:nvPr>
        </p:nvSpPr>
        <p:spPr>
          <a:xfrm>
            <a:off x="220950" y="1084050"/>
            <a:ext cx="8702097" cy="4689891"/>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pic>
        <p:nvPicPr>
          <p:cNvPr id="8" name="图片 7"/>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220950" y="1084050"/>
            <a:ext cx="540068" cy="540068"/>
          </a:xfrm>
          <a:prstGeom prst="rect">
            <a:avLst/>
          </a:prstGeom>
        </p:spPr>
      </p:pic>
      <p:pic>
        <p:nvPicPr>
          <p:cNvPr id="6" name="图片 5"/>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382983" y="5233883"/>
            <a:ext cx="540068" cy="540068"/>
          </a:xfrm>
          <a:prstGeom prst="rect">
            <a:avLst/>
          </a:prstGeom>
        </p:spPr>
      </p:pic>
      <p:sp>
        <p:nvSpPr>
          <p:cNvPr id="2" name="标题 1"/>
          <p:cNvSpPr>
            <a:spLocks noGrp="1"/>
          </p:cNvSpPr>
          <p:nvPr>
            <p:ph type="title" hasCustomPrompt="1"/>
            <p:custDataLst>
              <p:tags r:id="rId4"/>
            </p:custDataLst>
          </p:nvPr>
        </p:nvSpPr>
        <p:spPr>
          <a:xfrm>
            <a:off x="961200" y="1794150"/>
            <a:ext cx="7219800" cy="5427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960835" y="24799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zh-CN" altLang="en-US"/>
              <a:t>单击此处编辑母版标题样式</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zh-CN" altLang="en-US"/>
              <a:t>单击此处编辑母版标题样式</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zh-CN" altLang="en-US"/>
              <a:t>单击此处编辑母版标题样式</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1"/>
            </p:custDataLst>
          </p:nvPr>
        </p:nvSpPr>
        <p:spPr>
          <a:xfrm>
            <a:off x="0" y="849150"/>
            <a:ext cx="3620691" cy="51515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pic>
        <p:nvPicPr>
          <p:cNvPr id="8" name="图片 7"/>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0" y="849150"/>
            <a:ext cx="540068" cy="540068"/>
          </a:xfrm>
          <a:prstGeom prst="rect">
            <a:avLst/>
          </a:prstGeom>
        </p:spPr>
      </p:pic>
      <p:pic>
        <p:nvPicPr>
          <p:cNvPr id="6" name="图片 5"/>
          <p:cNvPicPr>
            <a:picLocks noChangeAspect="1"/>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8603933" y="5460683"/>
            <a:ext cx="540068" cy="540068"/>
          </a:xfrm>
          <a:prstGeom prst="rect">
            <a:avLst/>
          </a:prstGeom>
        </p:spPr>
      </p:pic>
      <p:sp>
        <p:nvSpPr>
          <p:cNvPr id="2" name="标题 1"/>
          <p:cNvSpPr>
            <a:spLocks noGrp="1"/>
          </p:cNvSpPr>
          <p:nvPr>
            <p:ph type="title" hasCustomPrompt="1"/>
            <p:custDataLst>
              <p:tags r:id="rId4"/>
            </p:custDataLst>
          </p:nvPr>
        </p:nvSpPr>
        <p:spPr>
          <a:xfrm>
            <a:off x="437400" y="1435050"/>
            <a:ext cx="2970000" cy="6615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40100" y="21802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3825900" y="1434704"/>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zh-CN" altLang="en-US"/>
              <a:t>单击此处编辑母版标题样式</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zh-CN" altLang="en-US"/>
              <a:t>单击此处编辑母版标题样式</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zh-CN" altLang="en-US"/>
              <a:t>单击此处编辑母版标题样式</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lgn="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zh-CN" altLang="en-US"/>
              <a:t>单击此处编辑母版标题样式</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768096" y="2967788"/>
            <a:ext cx="3566160" cy="33415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CN" altLang="en-US"/>
              <a:t>单击此处编辑母版文本样式</a:t>
            </a:r>
          </a:p>
        </p:txBody>
      </p:sp>
      <p:sp>
        <p:nvSpPr>
          <p:cNvPr id="6" name="Content Placeholder 5"/>
          <p:cNvSpPr>
            <a:spLocks noGrp="1"/>
          </p:cNvSpPr>
          <p:nvPr>
            <p:ph sz="quarter" idx="4"/>
          </p:nvPr>
        </p:nvSpPr>
        <p:spPr>
          <a:xfrm>
            <a:off x="4491990" y="2967788"/>
            <a:ext cx="3566160" cy="33415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zh-CN" altLang="en-US"/>
              <a:t>单击此处编辑母版标题样式</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1"/>
            </p:custDataLst>
          </p:nvPr>
        </p:nvSpPr>
        <p:spPr>
          <a:xfrm>
            <a:off x="0" y="849150"/>
            <a:ext cx="9142200" cy="199529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pic>
        <p:nvPicPr>
          <p:cNvPr id="8" name="图片 7"/>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6" name="图片 5"/>
          <p:cNvPicPr>
            <a:picLocks noChangeAspect="1"/>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8603933" y="5460683"/>
            <a:ext cx="540068" cy="540068"/>
          </a:xfrm>
          <a:prstGeom prst="rect">
            <a:avLst/>
          </a:prstGeom>
        </p:spPr>
      </p:pic>
      <p:sp>
        <p:nvSpPr>
          <p:cNvPr id="2" name="标题 1"/>
          <p:cNvSpPr>
            <a:spLocks noGrp="1"/>
          </p:cNvSpPr>
          <p:nvPr>
            <p:ph type="title"/>
            <p:custDataLst>
              <p:tags r:id="rId4"/>
            </p:custDataLst>
          </p:nvPr>
        </p:nvSpPr>
        <p:spPr>
          <a:xfrm>
            <a:off x="459000" y="1443150"/>
            <a:ext cx="8232300" cy="4698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59000" y="210195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459581" y="29632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1"/>
            </p:custDataLst>
          </p:nvPr>
        </p:nvSpPr>
        <p:spPr>
          <a:xfrm>
            <a:off x="0" y="4629150"/>
            <a:ext cx="9142200" cy="13716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pic>
        <p:nvPicPr>
          <p:cNvPr id="8" name="图片 7"/>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0" y="857250"/>
            <a:ext cx="540068" cy="540068"/>
          </a:xfrm>
          <a:prstGeom prst="rect">
            <a:avLst/>
          </a:prstGeom>
        </p:spPr>
      </p:pic>
      <p:pic>
        <p:nvPicPr>
          <p:cNvPr id="6" name="图片 5"/>
          <p:cNvPicPr>
            <a:picLocks noChangeAspect="1"/>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8603933" y="853216"/>
            <a:ext cx="540068" cy="540068"/>
          </a:xfrm>
          <a:prstGeom prst="rect">
            <a:avLst/>
          </a:prstGeom>
        </p:spPr>
      </p:pic>
      <p:sp>
        <p:nvSpPr>
          <p:cNvPr id="2" name="标题 1"/>
          <p:cNvSpPr>
            <a:spLocks noGrp="1"/>
          </p:cNvSpPr>
          <p:nvPr>
            <p:ph type="title"/>
            <p:custDataLst>
              <p:tags r:id="rId4"/>
            </p:custDataLst>
          </p:nvPr>
        </p:nvSpPr>
        <p:spPr>
          <a:xfrm>
            <a:off x="453600" y="1359450"/>
            <a:ext cx="8232300" cy="4239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453628" y="211815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445500" y="47425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1"/>
            </p:custDataLst>
          </p:nvPr>
        </p:nvSpPr>
        <p:spPr>
          <a:xfrm>
            <a:off x="0" y="849150"/>
            <a:ext cx="9142200" cy="685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pic>
        <p:nvPicPr>
          <p:cNvPr id="8" name="图片 7"/>
          <p:cNvPicPr>
            <a:picLocks noChangeAspect="1"/>
          </p:cNvPicPr>
          <p:nvPr>
            <p:custDataLst>
              <p:tags r:id="rId2"/>
            </p:custDataLst>
          </p:nvPr>
        </p:nvPicPr>
        <p:blipFill>
          <a:blip r:embed="rId13" cstate="email">
            <a:extLst>
              <a:ext uri="{28A0092B-C50C-407E-A947-70E740481C1C}">
                <a14:useLocalDpi xmlns:a14="http://schemas.microsoft.com/office/drawing/2010/main"/>
              </a:ext>
            </a:extLst>
          </a:blip>
          <a:stretch>
            <a:fillRect/>
          </a:stretch>
        </p:blipFill>
        <p:spPr>
          <a:xfrm>
            <a:off x="8602133" y="849150"/>
            <a:ext cx="540068" cy="540068"/>
          </a:xfrm>
          <a:prstGeom prst="rect">
            <a:avLst/>
          </a:prstGeom>
        </p:spPr>
      </p:pic>
      <p:pic>
        <p:nvPicPr>
          <p:cNvPr id="6" name="图片 5"/>
          <p:cNvPicPr>
            <a:picLocks noChangeAspect="1"/>
          </p:cNvPicPr>
          <p:nvPr>
            <p:custDataLst>
              <p:tags r:id="rId3"/>
            </p:custDataLst>
          </p:nvPr>
        </p:nvPicPr>
        <p:blipFill>
          <a:blip r:embed="rId14"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sp>
        <p:nvSpPr>
          <p:cNvPr id="2" name="标题 1"/>
          <p:cNvSpPr>
            <a:spLocks noGrp="1"/>
          </p:cNvSpPr>
          <p:nvPr>
            <p:ph type="title"/>
            <p:custDataLst>
              <p:tags r:id="rId4"/>
            </p:custDataLst>
          </p:nvPr>
        </p:nvSpPr>
        <p:spPr>
          <a:xfrm>
            <a:off x="434700" y="1035450"/>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434700" y="210465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4681800" y="210465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429300" y="44698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4689900" y="44671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1"/>
            </p:custDataLst>
          </p:nvPr>
        </p:nvSpPr>
        <p:spPr>
          <a:xfrm>
            <a:off x="0" y="1576800"/>
            <a:ext cx="9142200" cy="3704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pic>
        <p:nvPicPr>
          <p:cNvPr id="8" name="图片 7"/>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7828846" y="4685596"/>
            <a:ext cx="1315145" cy="1315145"/>
          </a:xfrm>
          <a:prstGeom prst="rect">
            <a:avLst/>
          </a:prstGeom>
        </p:spPr>
      </p:pic>
      <p:pic>
        <p:nvPicPr>
          <p:cNvPr id="6" name="图片 5"/>
          <p:cNvPicPr>
            <a:picLocks noChangeAspect="1"/>
          </p:cNvPicPr>
          <p:nvPr>
            <p:custDataLst>
              <p:tags r:id="rId3"/>
            </p:custDataLst>
          </p:nvPr>
        </p:nvPicPr>
        <p:blipFill>
          <a:blip r:embed="rId11">
            <a:extLst>
              <a:ext uri="{28A0092B-C50C-407E-A947-70E740481C1C}">
                <a14:useLocalDpi xmlns:a14="http://schemas.microsoft.com/office/drawing/2010/main"/>
              </a:ext>
            </a:extLst>
          </a:blip>
          <a:stretch>
            <a:fillRect/>
          </a:stretch>
        </p:blipFill>
        <p:spPr>
          <a:xfrm>
            <a:off x="0" y="849149"/>
            <a:ext cx="1315145" cy="1315145"/>
          </a:xfrm>
          <a:prstGeom prst="rect">
            <a:avLst/>
          </a:prstGeom>
        </p:spPr>
      </p:pic>
      <p:sp>
        <p:nvSpPr>
          <p:cNvPr id="2" name="标题 1"/>
          <p:cNvSpPr>
            <a:spLocks noGrp="1"/>
          </p:cNvSpPr>
          <p:nvPr>
            <p:ph type="title" hasCustomPrompt="1"/>
            <p:custDataLst>
              <p:tags r:id="rId4"/>
            </p:custDataLst>
          </p:nvPr>
        </p:nvSpPr>
        <p:spPr>
          <a:xfrm>
            <a:off x="1142100" y="1861650"/>
            <a:ext cx="6858000" cy="17901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141810" y="375435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a:prstGeom prst="rect">
            <a:avLst/>
          </a:prstGeom>
        </p:spPr>
        <p:txBody>
          <a:bodyPr/>
          <a:lstStyle/>
          <a:p>
            <a:fld id="{C03DE807-215E-47EB-B84B-198322179C58}" type="datetimeFigureOut">
              <a:rPr lang="zh-CN" altLang="en-US" smtClean="0"/>
              <a:t>2023/2/2</a:t>
            </a:fld>
            <a:endParaRPr lang="zh-CN" altLang="en-US"/>
          </a:p>
        </p:txBody>
      </p:sp>
      <p:sp>
        <p:nvSpPr>
          <p:cNvPr id="5" name="页脚占位符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6356351"/>
            <a:ext cx="2057400" cy="365125"/>
          </a:xfrm>
          <a:prstGeom prst="rect">
            <a:avLst/>
          </a:prstGeom>
        </p:spPr>
        <p:txBody>
          <a:bodyPr/>
          <a:lstStyle/>
          <a:p>
            <a:fld id="{42C4D9BF-80BE-46C2-A213-B29FE6F6BA11}" type="slidenum">
              <a:rPr lang="zh-CN" altLang="en-US" smtClean="0"/>
              <a:t>‹#›</a:t>
            </a:fld>
            <a:endParaRPr lang="zh-CN" altLang="en-US"/>
          </a:p>
        </p:txBody>
      </p:sp>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7" name="图片 6"/>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8603933" y="5456648"/>
            <a:ext cx="540068" cy="540068"/>
          </a:xfrm>
          <a:prstGeom prst="rect">
            <a:avLst/>
          </a:prstGeom>
        </p:spPr>
      </p:pic>
      <p:sp>
        <p:nvSpPr>
          <p:cNvPr id="2" name="标题 1"/>
          <p:cNvSpPr>
            <a:spLocks noGrp="1"/>
          </p:cNvSpPr>
          <p:nvPr>
            <p:ph type="title"/>
          </p:nvPr>
        </p:nvSpPr>
        <p:spPr>
          <a:xfrm>
            <a:off x="502412" y="1189676"/>
            <a:ext cx="8139178" cy="331473"/>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nvPr>
        </p:nvSpPr>
        <p:spPr>
          <a:xfrm>
            <a:off x="502412" y="1571631"/>
            <a:ext cx="8139178"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2"/>
          <p:cNvSpPr>
            <a:spLocks noGrp="1"/>
          </p:cNvSpPr>
          <p:nvPr>
            <p:ph type="ctrTitle" idx="2" hasCustomPrompt="1"/>
            <p:custDataLst>
              <p:tags r:id="rId1"/>
            </p:custDataLst>
          </p:nvPr>
        </p:nvSpPr>
        <p:spPr>
          <a:xfrm>
            <a:off x="4965465" y="2380502"/>
            <a:ext cx="3606767" cy="621506"/>
          </a:xfr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800" b="1" i="0" u="none" strike="noStrike" kern="1200" cap="none" spc="600" normalizeH="0" baseline="0" noProof="0">
                <a:ln>
                  <a:noFill/>
                </a:ln>
                <a:solidFill>
                  <a:schemeClr val="dk1">
                    <a:lumMod val="25000"/>
                    <a:lumOff val="7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
        <p:nvSpPr>
          <p:cNvPr id="3" name="副标题 4"/>
          <p:cNvSpPr>
            <a:spLocks noGrp="1"/>
          </p:cNvSpPr>
          <p:nvPr>
            <p:ph type="subTitle" idx="3" hasCustomPrompt="1"/>
            <p:custDataLst>
              <p:tags r:id="rId2"/>
            </p:custDataLst>
          </p:nvPr>
        </p:nvSpPr>
        <p:spPr>
          <a:xfrm>
            <a:off x="4965466" y="3110135"/>
            <a:ext cx="3607103" cy="352512"/>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a:ln>
                  <a:noFill/>
                </a:ln>
                <a:solidFill>
                  <a:schemeClr val="dk1">
                    <a:lumMod val="40000"/>
                    <a:lumOff val="60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spd="med" advTm="0">
    <p:pull/>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361759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dirty="0">
              <a:sym typeface="+mn-ea"/>
            </a:endParaRPr>
          </a:p>
        </p:txBody>
      </p:sp>
      <p:grpSp>
        <p:nvGrpSpPr>
          <p:cNvPr id="10" name="组合 9"/>
          <p:cNvGrpSpPr/>
          <p:nvPr userDrawn="1">
            <p:custDataLst>
              <p:tags r:id="rId2"/>
            </p:custDataLst>
          </p:nvPr>
        </p:nvGrpSpPr>
        <p:grpSpPr>
          <a:xfrm>
            <a:off x="8381197" y="6028485"/>
            <a:ext cx="547745" cy="556154"/>
            <a:chOff x="7072313" y="1954217"/>
            <a:chExt cx="3722687" cy="3779837"/>
          </a:xfrm>
        </p:grpSpPr>
        <p:sp>
          <p:nvSpPr>
            <p:cNvPr id="11" name="椭圆 4"/>
            <p:cNvSpPr>
              <a:spLocks noChangeArrowheads="1"/>
            </p:cNvSpPr>
            <p:nvPr userDrawn="1">
              <p:custDataLst>
                <p:tags r:id="rId9"/>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2" name="椭圆 5"/>
            <p:cNvSpPr>
              <a:spLocks noChangeArrowheads="1"/>
            </p:cNvSpPr>
            <p:nvPr userDrawn="1">
              <p:custDataLst>
                <p:tags r:id="rId10"/>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3" name="椭圆 8"/>
            <p:cNvSpPr>
              <a:spLocks noChangeArrowheads="1"/>
            </p:cNvSpPr>
            <p:nvPr userDrawn="1">
              <p:custDataLst>
                <p:tags r:id="rId11"/>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4" name="椭圆 7"/>
            <p:cNvSpPr>
              <a:spLocks noChangeArrowheads="1"/>
            </p:cNvSpPr>
            <p:nvPr userDrawn="1">
              <p:custDataLst>
                <p:tags r:id="rId12"/>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5" name="椭圆 14"/>
            <p:cNvSpPr>
              <a:spLocks noChangeArrowheads="1"/>
            </p:cNvSpPr>
            <p:nvPr userDrawn="1">
              <p:custDataLst>
                <p:tags r:id="rId13"/>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6" name="椭圆 29"/>
            <p:cNvSpPr>
              <a:spLocks noChangeArrowheads="1"/>
            </p:cNvSpPr>
            <p:nvPr userDrawn="1">
              <p:custDataLst>
                <p:tags r:id="rId14"/>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7" name="椭圆 30"/>
            <p:cNvSpPr>
              <a:spLocks noChangeArrowheads="1"/>
            </p:cNvSpPr>
            <p:nvPr userDrawn="1">
              <p:custDataLst>
                <p:tags r:id="rId15"/>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8" name="椭圆 32"/>
            <p:cNvSpPr>
              <a:spLocks noChangeArrowheads="1"/>
            </p:cNvSpPr>
            <p:nvPr userDrawn="1">
              <p:custDataLst>
                <p:tags r:id="rId16"/>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9" name="椭圆 33"/>
            <p:cNvSpPr>
              <a:spLocks noChangeArrowheads="1"/>
            </p:cNvSpPr>
            <p:nvPr userDrawn="1">
              <p:custDataLst>
                <p:tags r:id="rId17"/>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hasCustomPrompt="1"/>
            <p:custDataLst>
              <p:tags r:id="rId3"/>
            </p:custDataLst>
          </p:nvPr>
        </p:nvSpPr>
        <p:spPr>
          <a:xfrm>
            <a:off x="437400" y="880650"/>
            <a:ext cx="2970000" cy="661500"/>
          </a:xfrm>
          <a:prstGeom prst="rect">
            <a:avLst/>
          </a:prstGeo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28650" y="6401995"/>
            <a:ext cx="2057400" cy="273844"/>
          </a:xfrm>
          <a:prstGeom prst="rect">
            <a:avLst/>
          </a:prstGeom>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28950" y="6401995"/>
            <a:ext cx="3086100" cy="273844"/>
          </a:xfrm>
          <a:prstGeom prst="rect">
            <a:avLst/>
          </a:prstGeo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6457950" y="6401995"/>
            <a:ext cx="2057400" cy="273844"/>
          </a:xfrm>
          <a:prstGeom prst="rect">
            <a:avLst/>
          </a:prstGeom>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2275650"/>
            <a:ext cx="2967300" cy="30699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1405930"/>
            <a:ext cx="4860000" cy="3815953"/>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形 3"/>
          <p:cNvPicPr>
            <a:picLocks noChangeAspect="1"/>
          </p:cNvPicPr>
          <p:nvPr>
            <p:custDataLst>
              <p:tags r:id="rId1"/>
            </p:custDataLst>
          </p:nvPr>
        </p:nvPicPr>
        <p:blipFill>
          <a:blip/>
          <a:stretch>
            <a:fillRect/>
          </a:stretch>
        </p:blipFill>
        <p:spPr>
          <a:xfrm>
            <a:off x="161365" y="2520181"/>
            <a:ext cx="2426513" cy="1817630"/>
          </a:xfrm>
          <a:prstGeom prst="rect">
            <a:avLst/>
          </a:prstGeom>
        </p:spPr>
      </p:pic>
      <p:pic>
        <p:nvPicPr>
          <p:cNvPr id="2" name="图片 1"/>
          <p:cNvPicPr>
            <a:picLocks noChangeAspect="1"/>
          </p:cNvPicPr>
          <p:nvPr>
            <p:custDataLst>
              <p:tags r:id="rId2"/>
            </p:custDataLst>
          </p:nvPr>
        </p:nvPicPr>
        <p:blipFill>
          <a:blip r:embed="rId7" cstate="email">
            <a:extLst>
              <a:ext uri="{28A0092B-C50C-407E-A947-70E740481C1C}">
                <a14:useLocalDpi xmlns:a14="http://schemas.microsoft.com/office/drawing/2010/main"/>
              </a:ext>
            </a:extLst>
          </a:blip>
          <a:stretch>
            <a:fillRect/>
          </a:stretch>
        </p:blipFill>
        <p:spPr>
          <a:xfrm>
            <a:off x="8603933" y="5460683"/>
            <a:ext cx="540068" cy="540068"/>
          </a:xfrm>
          <a:prstGeom prst="rect">
            <a:avLst/>
          </a:prstGeom>
        </p:spPr>
      </p:pic>
      <p:pic>
        <p:nvPicPr>
          <p:cNvPr id="7" name="图片 6"/>
          <p:cNvPicPr>
            <a:picLocks noChangeAspect="1"/>
          </p:cNvPicPr>
          <p:nvPr>
            <p:custDataLst>
              <p:tags r:id="rId3"/>
            </p:custDataLst>
          </p:nvPr>
        </p:nvPicPr>
        <p:blipFill>
          <a:blip r:embed="rId8" cstate="email">
            <a:extLst>
              <a:ext uri="{28A0092B-C50C-407E-A947-70E740481C1C}">
                <a14:useLocalDpi xmlns:a14="http://schemas.microsoft.com/office/drawing/2010/main"/>
              </a:ext>
            </a:extLst>
          </a:blip>
          <a:stretch>
            <a:fillRect/>
          </a:stretch>
        </p:blipFill>
        <p:spPr>
          <a:xfrm>
            <a:off x="8603933" y="857250"/>
            <a:ext cx="540068" cy="540068"/>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8" name="标题 5"/>
          <p:cNvSpPr>
            <a:spLocks noGrp="1"/>
          </p:cNvSpPr>
          <p:nvPr>
            <p:ph type="ctrTitle" idx="2" hasCustomPrompt="1"/>
            <p:custDataLst>
              <p:tags r:id="rId4"/>
            </p:custDataLst>
          </p:nvPr>
        </p:nvSpPr>
        <p:spPr>
          <a:xfrm>
            <a:off x="3391403" y="3567556"/>
            <a:ext cx="5143024" cy="437198"/>
          </a:xfr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p>
        </p:txBody>
      </p:sp>
      <p:sp>
        <p:nvSpPr>
          <p:cNvPr id="9" name="副标题 7"/>
          <p:cNvSpPr>
            <a:spLocks noGrp="1"/>
          </p:cNvSpPr>
          <p:nvPr>
            <p:ph type="subTitle" idx="3" hasCustomPrompt="1"/>
            <p:custDataLst>
              <p:tags r:id="rId5"/>
            </p:custDataLst>
          </p:nvPr>
        </p:nvSpPr>
        <p:spPr>
          <a:xfrm>
            <a:off x="3391403" y="4053331"/>
            <a:ext cx="5143024" cy="1252445"/>
          </a:xfrm>
        </p:spPr>
        <p:txBody>
          <a:bodyPr vert="horz" wrap="square" lIns="0" tIns="0" rIns="0" bIns="0" rtlCol="0">
            <a:normAutofit/>
          </a:bodyPr>
          <a:lstStyle>
            <a:lvl1pPr marL="0" marR="0" indent="0" algn="l"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1600" b="0" i="0" u="none" strike="noStrike" kern="1200" cap="none" spc="200" normalizeH="0" baseline="0" noProof="1">
                <a:solidFill>
                  <a:schemeClr val="dk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lgn="l" defTabSz="914400" rtl="0" eaLnBrk="1" fontAlgn="auto" latinLnBrk="0" hangingPunct="1">
              <a:lnSpc>
                <a:spcPct val="130000"/>
              </a:lnSpc>
              <a:spcBef>
                <a:spcPts val="0"/>
              </a:spcBef>
              <a:spcAft>
                <a:spcPts val="750"/>
              </a:spcAft>
              <a:buFont typeface="Arial" panose="020B0604020202020204" pitchFamily="34" charset="0"/>
              <a:buNone/>
              <a:tabLst>
                <a:tab pos="1609725" algn="l"/>
              </a:tabLst>
              <a:defRPr sz="20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2pPr>
            <a:lvl3pPr marL="914400" indent="0" algn="l" defTabSz="914400" rtl="0" eaLnBrk="1" fontAlgn="auto" latinLnBrk="0" hangingPunct="1">
              <a:lnSpc>
                <a:spcPct val="130000"/>
              </a:lnSpc>
              <a:spcBef>
                <a:spcPts val="0"/>
              </a:spcBef>
              <a:spcAft>
                <a:spcPts val="750"/>
              </a:spcAft>
              <a:buFont typeface="Arial" panose="020B0604020202020204" pitchFamily="34" charset="0"/>
              <a:buNone/>
              <a:defRPr sz="18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3pPr>
            <a:lvl4pPr marL="13716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4pPr>
            <a:lvl5pPr marL="18288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469824-3CC5-4DB1-AF2F-82061BA31390}"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转场">
    <p:spTree>
      <p:nvGrpSpPr>
        <p:cNvPr id="1" name=""/>
        <p:cNvGrpSpPr/>
        <p:nvPr/>
      </p:nvGrpSpPr>
      <p:grpSpPr>
        <a:xfrm>
          <a:off x="0" y="0"/>
          <a:ext cx="0" cy="0"/>
          <a:chOff x="0" y="0"/>
          <a:chExt cx="0" cy="0"/>
        </a:xfrm>
      </p:grpSpPr>
      <p:sp>
        <p:nvSpPr>
          <p:cNvPr id="17" name="矩形 16"/>
          <p:cNvSpPr/>
          <p:nvPr/>
        </p:nvSpPr>
        <p:spPr>
          <a:xfrm>
            <a:off x="0" y="0"/>
            <a:ext cx="9144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useBgFill="1">
        <p:nvSpPr>
          <p:cNvPr id="3" name="椭圆 2"/>
          <p:cNvSpPr/>
          <p:nvPr/>
        </p:nvSpPr>
        <p:spPr>
          <a:xfrm>
            <a:off x="-1154430" y="-1295678"/>
            <a:ext cx="3070860" cy="4094480"/>
          </a:xfrm>
          <a:prstGeom prst="ellipse">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5" name="椭圆 4"/>
          <p:cNvSpPr/>
          <p:nvPr/>
        </p:nvSpPr>
        <p:spPr>
          <a:xfrm>
            <a:off x="8142387" y="5344438"/>
            <a:ext cx="2270343" cy="3027124"/>
          </a:xfrm>
          <a:prstGeom prst="ellipse">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6" name="椭圆 5"/>
          <p:cNvSpPr/>
          <p:nvPr/>
        </p:nvSpPr>
        <p:spPr>
          <a:xfrm>
            <a:off x="8563184" y="-1966238"/>
            <a:ext cx="2270343" cy="3027124"/>
          </a:xfrm>
          <a:prstGeom prst="ellipse">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7" name="椭圆 6"/>
          <p:cNvSpPr/>
          <p:nvPr/>
        </p:nvSpPr>
        <p:spPr>
          <a:xfrm>
            <a:off x="-1689527" y="5982110"/>
            <a:ext cx="2270343" cy="3027124"/>
          </a:xfrm>
          <a:prstGeom prst="ellipse">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8" name="椭圆 7"/>
          <p:cNvSpPr/>
          <p:nvPr/>
        </p:nvSpPr>
        <p:spPr>
          <a:xfrm>
            <a:off x="1345776" y="3113547"/>
            <a:ext cx="570654" cy="760872"/>
          </a:xfrm>
          <a:prstGeom prst="ellipse">
            <a:avLst/>
          </a:prstGeom>
          <a:ln w="19050">
            <a:noFill/>
          </a:ln>
          <a:effectLst>
            <a:innerShdw blurRad="1143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9" name="椭圆 8"/>
          <p:cNvSpPr/>
          <p:nvPr/>
        </p:nvSpPr>
        <p:spPr>
          <a:xfrm>
            <a:off x="3929966" y="4954822"/>
            <a:ext cx="770466" cy="1027288"/>
          </a:xfrm>
          <a:prstGeom prst="ellipse">
            <a:avLst/>
          </a:prstGeom>
          <a:ln w="19050">
            <a:noFill/>
          </a:ln>
          <a:effectLst>
            <a:outerShdw blurRad="647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10" name="椭圆 9"/>
          <p:cNvSpPr/>
          <p:nvPr/>
        </p:nvSpPr>
        <p:spPr>
          <a:xfrm>
            <a:off x="3574888" y="958354"/>
            <a:ext cx="355079" cy="473438"/>
          </a:xfrm>
          <a:prstGeom prst="ellipse">
            <a:avLst/>
          </a:prstGeom>
          <a:ln w="19050">
            <a:noFill/>
          </a:ln>
          <a:effectLst>
            <a:innerShdw blurRad="381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11" name="椭圆 10"/>
          <p:cNvSpPr/>
          <p:nvPr/>
        </p:nvSpPr>
        <p:spPr>
          <a:xfrm>
            <a:off x="7656829" y="4007623"/>
            <a:ext cx="770466" cy="1027288"/>
          </a:xfrm>
          <a:prstGeom prst="ellipse">
            <a:avLst/>
          </a:prstGeom>
          <a:ln w="19050">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useBgFill="1">
        <p:nvSpPr>
          <p:cNvPr id="12" name="椭圆 11"/>
          <p:cNvSpPr/>
          <p:nvPr/>
        </p:nvSpPr>
        <p:spPr>
          <a:xfrm>
            <a:off x="7095328" y="2325364"/>
            <a:ext cx="355079" cy="473438"/>
          </a:xfrm>
          <a:prstGeom prst="ellipse">
            <a:avLst/>
          </a:prstGeom>
          <a:ln w="19050">
            <a:noFill/>
          </a:ln>
          <a:effectLst>
            <a:outerShdw blurRad="457200" dist="50800" dir="54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一般">
    <p:spTree>
      <p:nvGrpSpPr>
        <p:cNvPr id="1" name=""/>
        <p:cNvGrpSpPr/>
        <p:nvPr/>
      </p:nvGrpSpPr>
      <p:grpSpPr>
        <a:xfrm>
          <a:off x="0" y="0"/>
          <a:ext cx="0" cy="0"/>
          <a:chOff x="0" y="0"/>
          <a:chExt cx="0" cy="0"/>
        </a:xfrm>
      </p:grpSpPr>
      <p:sp>
        <p:nvSpPr>
          <p:cNvPr id="3" name="矩形 2"/>
          <p:cNvSpPr/>
          <p:nvPr/>
        </p:nvSpPr>
        <p:spPr>
          <a:xfrm>
            <a:off x="0" y="0"/>
            <a:ext cx="9144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占位符">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842058" y="1578670"/>
            <a:ext cx="4088321" cy="3634680"/>
          </a:xfrm>
          <a:prstGeom prst="rect">
            <a:avLst/>
          </a:prstGeom>
        </p:spPr>
        <p:txBody>
          <a:bodyPr/>
          <a:lstStyle/>
          <a:p>
            <a:r>
              <a:rPr lang="zh-CN" altLang="en-US"/>
              <a:t>单击图标添加图片</a:t>
            </a:r>
          </a:p>
        </p:txBody>
      </p:sp>
      <p:sp>
        <p:nvSpPr>
          <p:cNvPr id="3" name="矩形 2"/>
          <p:cNvSpPr/>
          <p:nvPr/>
        </p:nvSpPr>
        <p:spPr>
          <a:xfrm>
            <a:off x="0" y="0"/>
            <a:ext cx="9144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cxnSp>
        <p:nvCxnSpPr>
          <p:cNvPr id="4" name="直接连接符 3"/>
          <p:cNvCxnSpPr/>
          <p:nvPr/>
        </p:nvCxnSpPr>
        <p:spPr>
          <a:xfrm>
            <a:off x="872729" y="1016000"/>
            <a:ext cx="73985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2" name="图片占位符 8"/>
          <p:cNvSpPr>
            <a:spLocks noGrp="1"/>
          </p:cNvSpPr>
          <p:nvPr>
            <p:ph type="pic" sz="quarter" idx="12"/>
          </p:nvPr>
        </p:nvSpPr>
        <p:spPr>
          <a:xfrm>
            <a:off x="6143744" y="2011045"/>
            <a:ext cx="2556273" cy="1917204"/>
          </a:xfrm>
          <a:prstGeom prst="rect">
            <a:avLst/>
          </a:prstGeom>
        </p:spPr>
        <p:txBody>
          <a:bodyPr/>
          <a:lstStyle/>
          <a:p>
            <a:r>
              <a:rPr lang="zh-CN" altLang="en-US"/>
              <a:t>单击图标添加图片</a:t>
            </a:r>
            <a:endParaRPr lang="zh-CN" altLang="en-US" dirty="0"/>
          </a:p>
        </p:txBody>
      </p:sp>
      <p:sp>
        <p:nvSpPr>
          <p:cNvPr id="11" name="图片占位符 8"/>
          <p:cNvSpPr>
            <a:spLocks noGrp="1"/>
          </p:cNvSpPr>
          <p:nvPr>
            <p:ph type="pic" sz="quarter" idx="11"/>
          </p:nvPr>
        </p:nvSpPr>
        <p:spPr>
          <a:xfrm>
            <a:off x="3293864" y="2011045"/>
            <a:ext cx="2556273" cy="1917204"/>
          </a:xfrm>
          <a:prstGeom prst="rect">
            <a:avLst/>
          </a:prstGeom>
        </p:spPr>
        <p:txBody>
          <a:bodyPr/>
          <a:lstStyle/>
          <a:p>
            <a:r>
              <a:rPr lang="zh-CN" altLang="en-US"/>
              <a:t>单击图标添加图片</a:t>
            </a:r>
          </a:p>
        </p:txBody>
      </p:sp>
      <p:sp>
        <p:nvSpPr>
          <p:cNvPr id="9" name="图片占位符 8"/>
          <p:cNvSpPr>
            <a:spLocks noGrp="1"/>
          </p:cNvSpPr>
          <p:nvPr>
            <p:ph type="pic" sz="quarter" idx="10"/>
          </p:nvPr>
        </p:nvSpPr>
        <p:spPr>
          <a:xfrm>
            <a:off x="443984" y="2011045"/>
            <a:ext cx="2556273" cy="1917204"/>
          </a:xfrm>
          <a:prstGeom prst="rect">
            <a:avLst/>
          </a:prstGeom>
        </p:spPr>
        <p:txBody>
          <a:bodyPr/>
          <a:lstStyle/>
          <a:p>
            <a:r>
              <a:rPr lang="zh-CN" altLang="en-US"/>
              <a:t>单击图标添加图片</a:t>
            </a:r>
          </a:p>
        </p:txBody>
      </p:sp>
      <p:cxnSp>
        <p:nvCxnSpPr>
          <p:cNvPr id="13" name="直接连接符 12"/>
          <p:cNvCxnSpPr/>
          <p:nvPr/>
        </p:nvCxnSpPr>
        <p:spPr>
          <a:xfrm>
            <a:off x="872729" y="1016000"/>
            <a:ext cx="73985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8" name="图片 7"/>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8603933" y="5456648"/>
            <a:ext cx="540068" cy="540068"/>
          </a:xfrm>
          <a:prstGeom prst="rect">
            <a:avLst/>
          </a:prstGeom>
        </p:spPr>
      </p:pic>
      <p:sp>
        <p:nvSpPr>
          <p:cNvPr id="2" name="标题 1"/>
          <p:cNvSpPr>
            <a:spLocks noGrp="1"/>
          </p:cNvSpPr>
          <p:nvPr>
            <p:ph type="title"/>
          </p:nvPr>
        </p:nvSpPr>
        <p:spPr>
          <a:xfrm>
            <a:off x="502412" y="118967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nvPr>
        </p:nvSpPr>
        <p:spPr>
          <a:xfrm>
            <a:off x="502448" y="1571631"/>
            <a:ext cx="3962432"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nvPr>
        </p:nvSpPr>
        <p:spPr>
          <a:xfrm>
            <a:off x="4679158" y="1571631"/>
            <a:ext cx="3962432" cy="4041680"/>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正文页1">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cxnSp>
        <p:nvCxnSpPr>
          <p:cNvPr id="3" name="直接连接符 2"/>
          <p:cNvCxnSpPr/>
          <p:nvPr/>
        </p:nvCxnSpPr>
        <p:spPr>
          <a:xfrm>
            <a:off x="872729" y="1016000"/>
            <a:ext cx="73985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t>2023/2/2</a:t>
            </a:fld>
            <a:endParaRPr lang="zh-CN" altLang="en-US"/>
          </a:p>
        </p:txBody>
      </p:sp>
      <p:sp>
        <p:nvSpPr>
          <p:cNvPr id="3" name="页脚占位符 2"/>
          <p:cNvSpPr>
            <a:spLocks noGrp="1"/>
          </p:cNvSpPr>
          <p:nvPr>
            <p:ph type="ftr" sz="quarter" idx="11"/>
            <p:custDataLst>
              <p:tags r:id="rId2"/>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2798461"/>
            <a:ext cx="8139178" cy="674375"/>
          </a:xfrm>
        </p:spPr>
        <p:txBody>
          <a:bodyPr lIns="101600" tIns="38100" rIns="25400" bIns="38100" anchor="t" anchorCtr="0">
            <a:noAutofit/>
          </a:bodyPr>
          <a:lstStyle>
            <a:lvl1pPr algn="ctr">
              <a:defRPr sz="5400" spc="6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3531870"/>
            <a:ext cx="8139178" cy="713238"/>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12" y="118967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502412" y="1571631"/>
            <a:ext cx="8139178"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custDataLst>
              <p:tags r:id="rId4"/>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2"/>
          <p:cNvSpPr>
            <a:spLocks noGrp="1"/>
          </p:cNvSpPr>
          <p:nvPr>
            <p:ph type="ctrTitle" idx="2" hasCustomPrompt="1"/>
            <p:custDataLst>
              <p:tags r:id="rId1"/>
            </p:custDataLst>
          </p:nvPr>
        </p:nvSpPr>
        <p:spPr>
          <a:xfrm>
            <a:off x="4965465" y="2380502"/>
            <a:ext cx="3606767" cy="621506"/>
          </a:xfr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800" b="1" i="0" u="none" strike="noStrike" kern="1200" cap="none" spc="600" normalizeH="0" baseline="0" noProof="0">
                <a:ln>
                  <a:noFill/>
                </a:ln>
                <a:solidFill>
                  <a:schemeClr val="dk1">
                    <a:lumMod val="25000"/>
                    <a:lumOff val="7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
        <p:nvSpPr>
          <p:cNvPr id="3" name="副标题 4"/>
          <p:cNvSpPr>
            <a:spLocks noGrp="1"/>
          </p:cNvSpPr>
          <p:nvPr>
            <p:ph type="subTitle" idx="3" hasCustomPrompt="1"/>
            <p:custDataLst>
              <p:tags r:id="rId2"/>
            </p:custDataLst>
          </p:nvPr>
        </p:nvSpPr>
        <p:spPr>
          <a:xfrm>
            <a:off x="4965466" y="3110135"/>
            <a:ext cx="3607103" cy="352512"/>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a:ln>
                  <a:noFill/>
                </a:ln>
                <a:solidFill>
                  <a:schemeClr val="dk1">
                    <a:lumMod val="40000"/>
                    <a:lumOff val="60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spd="med"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361759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dirty="0">
              <a:sym typeface="+mn-ea"/>
            </a:endParaRPr>
          </a:p>
        </p:txBody>
      </p:sp>
      <p:grpSp>
        <p:nvGrpSpPr>
          <p:cNvPr id="10" name="组合 9"/>
          <p:cNvGrpSpPr/>
          <p:nvPr userDrawn="1">
            <p:custDataLst>
              <p:tags r:id="rId2"/>
            </p:custDataLst>
          </p:nvPr>
        </p:nvGrpSpPr>
        <p:grpSpPr>
          <a:xfrm>
            <a:off x="8381197" y="6028485"/>
            <a:ext cx="547745" cy="556154"/>
            <a:chOff x="7072313" y="1954217"/>
            <a:chExt cx="3722687" cy="3779837"/>
          </a:xfrm>
        </p:grpSpPr>
        <p:sp>
          <p:nvSpPr>
            <p:cNvPr id="11" name="椭圆 4"/>
            <p:cNvSpPr>
              <a:spLocks noChangeArrowheads="1"/>
            </p:cNvSpPr>
            <p:nvPr userDrawn="1">
              <p:custDataLst>
                <p:tags r:id="rId9"/>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2" name="椭圆 5"/>
            <p:cNvSpPr>
              <a:spLocks noChangeArrowheads="1"/>
            </p:cNvSpPr>
            <p:nvPr userDrawn="1">
              <p:custDataLst>
                <p:tags r:id="rId10"/>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3" name="椭圆 8"/>
            <p:cNvSpPr>
              <a:spLocks noChangeArrowheads="1"/>
            </p:cNvSpPr>
            <p:nvPr userDrawn="1">
              <p:custDataLst>
                <p:tags r:id="rId11"/>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4" name="椭圆 7"/>
            <p:cNvSpPr>
              <a:spLocks noChangeArrowheads="1"/>
            </p:cNvSpPr>
            <p:nvPr userDrawn="1">
              <p:custDataLst>
                <p:tags r:id="rId12"/>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5" name="椭圆 14"/>
            <p:cNvSpPr>
              <a:spLocks noChangeArrowheads="1"/>
            </p:cNvSpPr>
            <p:nvPr userDrawn="1">
              <p:custDataLst>
                <p:tags r:id="rId13"/>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6" name="椭圆 29"/>
            <p:cNvSpPr>
              <a:spLocks noChangeArrowheads="1"/>
            </p:cNvSpPr>
            <p:nvPr userDrawn="1">
              <p:custDataLst>
                <p:tags r:id="rId14"/>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7" name="椭圆 30"/>
            <p:cNvSpPr>
              <a:spLocks noChangeArrowheads="1"/>
            </p:cNvSpPr>
            <p:nvPr userDrawn="1">
              <p:custDataLst>
                <p:tags r:id="rId15"/>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8" name="椭圆 32"/>
            <p:cNvSpPr>
              <a:spLocks noChangeArrowheads="1"/>
            </p:cNvSpPr>
            <p:nvPr userDrawn="1">
              <p:custDataLst>
                <p:tags r:id="rId16"/>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9" name="椭圆 33"/>
            <p:cNvSpPr>
              <a:spLocks noChangeArrowheads="1"/>
            </p:cNvSpPr>
            <p:nvPr userDrawn="1">
              <p:custDataLst>
                <p:tags r:id="rId17"/>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hasCustomPrompt="1"/>
            <p:custDataLst>
              <p:tags r:id="rId3"/>
            </p:custDataLst>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28650" y="6401995"/>
            <a:ext cx="2057400" cy="273844"/>
          </a:xfrm>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28950" y="6401995"/>
            <a:ext cx="3086100" cy="273844"/>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6457950" y="6401995"/>
            <a:ext cx="2057400" cy="273844"/>
          </a:xfrm>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a:prstGeom prst="rect">
            <a:avLst/>
          </a:prstGeom>
        </p:spPr>
        <p:txBody>
          <a:bodyPr/>
          <a:lstStyle/>
          <a:p>
            <a:fld id="{C03DE807-215E-47EB-B84B-198322179C58}" type="datetimeFigureOut">
              <a:rPr lang="zh-CN" altLang="en-US" smtClean="0"/>
              <a:t>2023/2/2</a:t>
            </a:fld>
            <a:endParaRPr lang="zh-CN" altLang="en-US"/>
          </a:p>
        </p:txBody>
      </p:sp>
      <p:sp>
        <p:nvSpPr>
          <p:cNvPr id="5" name="页脚占位符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6356351"/>
            <a:ext cx="2057400" cy="365125"/>
          </a:xfrm>
          <a:prstGeom prst="rect">
            <a:avLst/>
          </a:prstGeom>
        </p:spPr>
        <p:txBody>
          <a:bodyPr/>
          <a:lstStyle/>
          <a:p>
            <a:fld id="{42C4D9BF-80BE-46C2-A213-B29FE6F6BA11}" type="slidenum">
              <a:rPr lang="zh-CN" altLang="en-US" smtClean="0"/>
              <a:t>‹#›</a:t>
            </a:fld>
            <a:endParaRPr lang="zh-CN" altLang="en-US"/>
          </a:p>
        </p:txBody>
      </p:sp>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48" y="1189676"/>
            <a:ext cx="8139178" cy="331473"/>
          </a:xfrm>
          <a:prstGeom prst="rect">
            <a:avLst/>
          </a:prstGeo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2"/>
            </p:custDataLst>
          </p:nvPr>
        </p:nvSpPr>
        <p:spPr>
          <a:xfrm>
            <a:off x="502448" y="1571631"/>
            <a:ext cx="3962432" cy="404168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4679194" y="1571631"/>
            <a:ext cx="3962432" cy="404168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a:xfrm>
            <a:off x="659807" y="5619625"/>
            <a:ext cx="2025000" cy="237600"/>
          </a:xfrm>
          <a:prstGeom prst="rect">
            <a:avLst/>
          </a:prstGeom>
        </p:spPr>
        <p:txBody>
          <a:bodyPr/>
          <a:lstStyle>
            <a:lvl1pPr>
              <a:defRPr>
                <a:latin typeface="微软雅黑" panose="020B0503020204020204" charset="-122"/>
                <a:ea typeface="微软雅黑" panose="020B0503020204020204" charset="-122"/>
              </a:defRPr>
            </a:lvl1pPr>
          </a:lstStyle>
          <a:p>
            <a:fld id="{9EFD9D74-47D9-4702-A33C-335B63B48DBF}" type="datetimeFigureOut">
              <a:rPr lang="zh-CN" altLang="en-US" smtClean="0"/>
              <a:t>2023/2/2</a:t>
            </a:fld>
            <a:endParaRPr lang="zh-CN" altLang="en-US" dirty="0"/>
          </a:p>
        </p:txBody>
      </p:sp>
      <p:sp>
        <p:nvSpPr>
          <p:cNvPr id="6" name="页脚占位符 5"/>
          <p:cNvSpPr>
            <a:spLocks noGrp="1"/>
          </p:cNvSpPr>
          <p:nvPr>
            <p:ph type="ftr" sz="quarter" idx="11"/>
            <p:custDataLst>
              <p:tags r:id="rId5"/>
            </p:custDataLst>
          </p:nvPr>
        </p:nvSpPr>
        <p:spPr>
          <a:xfrm>
            <a:off x="3087000" y="5619625"/>
            <a:ext cx="2970000" cy="237600"/>
          </a:xfrm>
          <a:prstGeom prst="rect">
            <a:avLst/>
          </a:prstGeom>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6"/>
            </p:custDataLst>
          </p:nvPr>
        </p:nvSpPr>
        <p:spPr>
          <a:xfrm>
            <a:off x="6457950" y="5619625"/>
            <a:ext cx="2025000" cy="237600"/>
          </a:xfrm>
          <a:prstGeom prst="rect">
            <a:avLst/>
          </a:prstGeom>
        </p:spPr>
        <p:txBody>
          <a:bodyPr/>
          <a:lstStyle>
            <a:lvl1pPr>
              <a:defRPr>
                <a:latin typeface="微软雅黑" panose="020B0503020204020204" charset="-122"/>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10" name="图片 9"/>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8603933" y="5456648"/>
            <a:ext cx="540068" cy="540068"/>
          </a:xfrm>
          <a:prstGeom prst="rect">
            <a:avLst/>
          </a:prstGeom>
        </p:spPr>
      </p:pic>
      <p:sp>
        <p:nvSpPr>
          <p:cNvPr id="2" name="标题 1"/>
          <p:cNvSpPr>
            <a:spLocks noGrp="1"/>
          </p:cNvSpPr>
          <p:nvPr>
            <p:ph type="title"/>
          </p:nvPr>
        </p:nvSpPr>
        <p:spPr>
          <a:xfrm>
            <a:off x="502412" y="118967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nvPr>
        </p:nvSpPr>
        <p:spPr>
          <a:xfrm>
            <a:off x="502448" y="1571631"/>
            <a:ext cx="3962432" cy="285752"/>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nvPr>
        </p:nvSpPr>
        <p:spPr>
          <a:xfrm>
            <a:off x="502444" y="1912144"/>
            <a:ext cx="3962400" cy="3701064"/>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nvPr>
        </p:nvSpPr>
        <p:spPr>
          <a:xfrm>
            <a:off x="4676813" y="1571631"/>
            <a:ext cx="3962432" cy="285752"/>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nvPr>
        </p:nvSpPr>
        <p:spPr>
          <a:xfrm>
            <a:off x="4676813" y="1912144"/>
            <a:ext cx="3962432" cy="3701064"/>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5619625"/>
            <a:ext cx="2025000" cy="237600"/>
          </a:xfrm>
          <a:prstGeom prst="rect">
            <a:avLst/>
          </a:prstGeom>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2"/>
            </p:custDataLst>
          </p:nvPr>
        </p:nvSpPr>
        <p:spPr>
          <a:xfrm>
            <a:off x="3087000" y="5619625"/>
            <a:ext cx="2970000" cy="237600"/>
          </a:xfrm>
          <a:prstGeom prst="rect">
            <a:avLst/>
          </a:prstGeom>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3"/>
            </p:custDataLst>
          </p:nvPr>
        </p:nvSpPr>
        <p:spPr>
          <a:xfrm>
            <a:off x="6457950" y="5619625"/>
            <a:ext cx="2025000" cy="237600"/>
          </a:xfrm>
          <a:prstGeom prst="rect">
            <a:avLst/>
          </a:prstGeom>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502448" y="1571631"/>
            <a:ext cx="8139178" cy="4041680"/>
          </a:xfrm>
          <a:prstGeom prst="rect">
            <a:avLst/>
          </a:prstGeom>
        </p:spPr>
        <p:txBody>
          <a:bodyPr/>
          <a:lstStyle>
            <a:lvl1pPr>
              <a:defRPr>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502412" y="2798461"/>
            <a:ext cx="8139178" cy="674375"/>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单击此处编辑标题</a:t>
            </a:r>
          </a:p>
        </p:txBody>
      </p:sp>
      <p:sp>
        <p:nvSpPr>
          <p:cNvPr id="3" name="日期占位符 2"/>
          <p:cNvSpPr>
            <a:spLocks noGrp="1"/>
          </p:cNvSpPr>
          <p:nvPr>
            <p:ph type="dt" sz="half" idx="10"/>
            <p:custDataLst>
              <p:tags r:id="rId2"/>
            </p:custDataLst>
          </p:nvPr>
        </p:nvSpPr>
        <p:spPr>
          <a:xfrm>
            <a:off x="659807" y="5619625"/>
            <a:ext cx="2025000" cy="237600"/>
          </a:xfrm>
          <a:prstGeom prst="rect">
            <a:avLst/>
          </a:prstGeom>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3"/>
            </p:custDataLst>
          </p:nvPr>
        </p:nvSpPr>
        <p:spPr>
          <a:xfrm>
            <a:off x="3087000" y="5619625"/>
            <a:ext cx="2970000" cy="237600"/>
          </a:xfrm>
          <a:prstGeom prst="rect">
            <a:avLst/>
          </a:prstGeom>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5619625"/>
            <a:ext cx="2025000" cy="237600"/>
          </a:xfrm>
          <a:prstGeom prst="rect">
            <a:avLst/>
          </a:prstGeom>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MH_Title"/>
          <p:cNvSpPr/>
          <p:nvPr userDrawn="1">
            <p:custDataLst>
              <p:tags r:id="rId1"/>
            </p:custDataLst>
          </p:nvPr>
        </p:nvSpPr>
        <p:spPr>
          <a:xfrm>
            <a:off x="2008241" y="3181472"/>
            <a:ext cx="5114289" cy="74401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0 h 0"/>
              <a:gd name="connsiteX1-45" fmla="*/ 2520280 w 2520280"/>
              <a:gd name="connsiteY1-46" fmla="*/ 0 h 0"/>
              <a:gd name="connsiteX2-47" fmla="*/ 0 w 2520280"/>
              <a:gd name="connsiteY2-48" fmla="*/ 0 h 0"/>
            </a:gdLst>
            <a:ahLst/>
            <a:cxnLst>
              <a:cxn ang="0">
                <a:pos x="connsiteX0-43" y="connsiteY0-44"/>
              </a:cxn>
              <a:cxn ang="0">
                <a:pos x="connsiteX1-45" y="connsiteY1-46"/>
              </a:cxn>
              <a:cxn ang="0">
                <a:pos x="connsiteX2-47" y="connsiteY2-48"/>
              </a:cxn>
            </a:cxnLst>
            <a:rect l="l" t="t" r="r" b="b"/>
            <a:pathLst>
              <a:path w="2520280">
                <a:moveTo>
                  <a:pt x="0" y="0"/>
                </a:moveTo>
                <a:lnTo>
                  <a:pt x="2520280" y="0"/>
                </a:lnTo>
                <a:lnTo>
                  <a:pt x="0" y="0"/>
                </a:lnTo>
                <a:close/>
              </a:path>
            </a:pathLst>
          </a:custGeom>
          <a:noFill/>
          <a:ln w="12700" cap="sq">
            <a:gradFill>
              <a:gsLst>
                <a:gs pos="0">
                  <a:schemeClr val="accent1">
                    <a:alpha val="0"/>
                  </a:schemeClr>
                </a:gs>
                <a:gs pos="50000">
                  <a:schemeClr val="accent1"/>
                </a:gs>
                <a:gs pos="100000">
                  <a:schemeClr val="accent1">
                    <a:alpha val="0"/>
                  </a:schemeClr>
                </a:gs>
              </a:gsLst>
              <a:lin ang="0" scaled="0"/>
            </a:gradFill>
            <a:beve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normAutofit/>
          </a:bodyPr>
          <a:lstStyle/>
          <a:p>
            <a:pPr algn="ctr">
              <a:lnSpc>
                <a:spcPct val="120000"/>
              </a:lnSpc>
            </a:pPr>
            <a:endParaRPr lang="zh-CN" altLang="en-US" sz="3000" b="1" dirty="0">
              <a:solidFill>
                <a:schemeClr val="tx1"/>
              </a:solidFill>
            </a:endParaRPr>
          </a:p>
        </p:txBody>
      </p:sp>
      <p:sp>
        <p:nvSpPr>
          <p:cNvPr id="2" name="KSO_ST1"/>
          <p:cNvSpPr>
            <a:spLocks noGrp="1"/>
          </p:cNvSpPr>
          <p:nvPr>
            <p:ph type="title" hasCustomPrompt="1"/>
            <p:custDataLst>
              <p:tags r:id="rId2"/>
            </p:custDataLst>
          </p:nvPr>
        </p:nvSpPr>
        <p:spPr>
          <a:xfrm>
            <a:off x="2008800" y="3245916"/>
            <a:ext cx="5113800" cy="745200"/>
          </a:xfrm>
          <a:prstGeom prst="rect">
            <a:avLst/>
          </a:prstGeom>
        </p:spPr>
        <p:txBody>
          <a:bodyPr lIns="0" tIns="46800" rIns="0" anchor="t" anchorCtr="0">
            <a:normAutofit/>
          </a:bodyPr>
          <a:lstStyle>
            <a:lvl1pPr algn="ctr">
              <a:defRPr sz="2400">
                <a:solidFill>
                  <a:schemeClr val="tx2"/>
                </a:solidFill>
                <a:effectLst/>
              </a:defRPr>
            </a:lvl1pPr>
          </a:lstStyle>
          <a:p>
            <a:r>
              <a:rPr lang="zh-CN" altLang="en-US" dirty="0"/>
              <a:t>单击此处添加您的标题</a:t>
            </a:r>
            <a:endParaRPr lang="en-US" dirty="0"/>
          </a:p>
        </p:txBody>
      </p:sp>
      <p:sp>
        <p:nvSpPr>
          <p:cNvPr id="3" name="日期占位符 2"/>
          <p:cNvSpPr>
            <a:spLocks noGrp="1"/>
          </p:cNvSpPr>
          <p:nvPr>
            <p:ph type="dt" sz="half" idx="10"/>
            <p:custDataLst>
              <p:tags r:id="rId3"/>
            </p:custDataLst>
          </p:nvPr>
        </p:nvSpPr>
        <p:spPr>
          <a:xfrm>
            <a:off x="628650" y="6401995"/>
            <a:ext cx="2057400" cy="273844"/>
          </a:xfrm>
          <a:prstGeom prst="rect">
            <a:avLst/>
          </a:prstGeom>
        </p:spPr>
        <p:txBody>
          <a:bodyPr/>
          <a:lstStyle/>
          <a:p>
            <a:fld id="{7F469824-3CC5-4DB1-AF2F-82061BA31390}" type="datetimeFigureOut">
              <a:rPr lang="zh-CN" altLang="en-US" smtClean="0"/>
              <a:t>2023/2/2</a:t>
            </a:fld>
            <a:endParaRPr lang="zh-CN" altLang="en-US"/>
          </a:p>
        </p:txBody>
      </p:sp>
      <p:sp>
        <p:nvSpPr>
          <p:cNvPr id="4" name="页脚占位符 3"/>
          <p:cNvSpPr>
            <a:spLocks noGrp="1"/>
          </p:cNvSpPr>
          <p:nvPr>
            <p:ph type="ftr" sz="quarter" idx="11"/>
            <p:custDataLst>
              <p:tags r:id="rId4"/>
            </p:custDataLst>
          </p:nvPr>
        </p:nvSpPr>
        <p:spPr>
          <a:xfrm>
            <a:off x="3028950" y="6401995"/>
            <a:ext cx="3086100" cy="273844"/>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6457950" y="6401995"/>
            <a:ext cx="2057400" cy="273844"/>
          </a:xfrm>
          <a:prstGeom prst="rect">
            <a:avLst/>
          </a:prstGeom>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6" name="KSO_BT1"/>
          <p:cNvSpPr>
            <a:spLocks noGrp="1"/>
          </p:cNvSpPr>
          <p:nvPr>
            <p:ph type="title" hasCustomPrompt="1"/>
            <p:custDataLst>
              <p:tags r:id="rId1"/>
            </p:custDataLst>
          </p:nvPr>
        </p:nvSpPr>
        <p:spPr>
          <a:xfrm>
            <a:off x="934644" y="1121174"/>
            <a:ext cx="2949178" cy="802478"/>
          </a:xfrm>
          <a:prstGeom prst="rect">
            <a:avLst/>
          </a:prstGeom>
        </p:spPr>
        <p:txBody>
          <a:bodyPr anchor="b">
            <a:normAutofit/>
          </a:bodyPr>
          <a:lstStyle>
            <a:lvl1pPr>
              <a:defRPr sz="2400"/>
            </a:lvl1pPr>
          </a:lstStyle>
          <a:p>
            <a:r>
              <a:rPr lang="zh-CN" altLang="en-US" dirty="0"/>
              <a:t>单击此处编辑标题</a:t>
            </a:r>
            <a:endParaRPr lang="en-US" dirty="0"/>
          </a:p>
        </p:txBody>
      </p:sp>
      <p:sp>
        <p:nvSpPr>
          <p:cNvPr id="7" name="KSO_BC1"/>
          <p:cNvSpPr>
            <a:spLocks noGrp="1" noChangeAspect="1"/>
          </p:cNvSpPr>
          <p:nvPr>
            <p:ph type="pic" idx="1"/>
            <p:custDataLst>
              <p:tags r:id="rId2"/>
            </p:custDataLst>
          </p:nvPr>
        </p:nvSpPr>
        <p:spPr>
          <a:xfrm>
            <a:off x="4082125" y="1596632"/>
            <a:ext cx="4629150" cy="3655219"/>
          </a:xfrm>
          <a:prstGeom prst="rect">
            <a:avLst/>
          </a:prstGeo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endParaRPr lang="en-US" dirty="0"/>
          </a:p>
        </p:txBody>
      </p:sp>
      <p:sp>
        <p:nvSpPr>
          <p:cNvPr id="8" name="KSO_BC2"/>
          <p:cNvSpPr>
            <a:spLocks noGrp="1"/>
          </p:cNvSpPr>
          <p:nvPr>
            <p:ph type="body" sz="half" idx="2"/>
            <p:custDataLst>
              <p:tags r:id="rId3"/>
            </p:custDataLst>
          </p:nvPr>
        </p:nvSpPr>
        <p:spPr>
          <a:xfrm>
            <a:off x="934644" y="2533849"/>
            <a:ext cx="2949178" cy="2858691"/>
          </a:xfrm>
          <a:prstGeom prst="rect">
            <a:avLst/>
          </a:prstGeom>
        </p:spPr>
        <p:txBody>
          <a:bodyPr>
            <a:normAutofit/>
          </a:bodyPr>
          <a:lstStyle>
            <a:lvl1pPr marL="0" indent="0">
              <a:buNone/>
              <a:defRPr sz="15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dirty="0"/>
              <a:t>单击此处编辑母版文本样式</a:t>
            </a:r>
          </a:p>
        </p:txBody>
      </p:sp>
      <p:sp>
        <p:nvSpPr>
          <p:cNvPr id="2" name="日期占位符 1"/>
          <p:cNvSpPr>
            <a:spLocks noGrp="1"/>
          </p:cNvSpPr>
          <p:nvPr>
            <p:ph type="dt" sz="half" idx="10"/>
            <p:custDataLst>
              <p:tags r:id="rId4"/>
            </p:custDataLst>
          </p:nvPr>
        </p:nvSpPr>
        <p:spPr>
          <a:xfrm>
            <a:off x="628650" y="6401995"/>
            <a:ext cx="2057400" cy="273844"/>
          </a:xfrm>
          <a:prstGeom prst="rect">
            <a:avLst/>
          </a:prstGeom>
        </p:spPr>
        <p:txBody>
          <a:bodyPr/>
          <a:lstStyle/>
          <a:p>
            <a:fld id="{7F469824-3CC5-4DB1-AF2F-82061BA31390}" type="datetimeFigureOut">
              <a:rPr lang="zh-CN" altLang="en-US" smtClean="0"/>
              <a:t>2023/2/2</a:t>
            </a:fld>
            <a:endParaRPr lang="zh-CN" altLang="en-US"/>
          </a:p>
        </p:txBody>
      </p:sp>
      <p:sp>
        <p:nvSpPr>
          <p:cNvPr id="3" name="页脚占位符 2"/>
          <p:cNvSpPr>
            <a:spLocks noGrp="1"/>
          </p:cNvSpPr>
          <p:nvPr>
            <p:ph type="ftr" sz="quarter" idx="11"/>
            <p:custDataLst>
              <p:tags r:id="rId5"/>
            </p:custDataLst>
          </p:nvPr>
        </p:nvSpPr>
        <p:spPr>
          <a:xfrm>
            <a:off x="3028950" y="6401995"/>
            <a:ext cx="3086100" cy="273844"/>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6457950" y="6401995"/>
            <a:ext cx="2057400" cy="273844"/>
          </a:xfrm>
          <a:prstGeom prst="rect">
            <a:avLst/>
          </a:prstGeom>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28650" y="6401995"/>
            <a:ext cx="2057400" cy="273844"/>
          </a:xfrm>
          <a:prstGeom prst="rect">
            <a:avLst/>
          </a:prstGeom>
        </p:spPr>
        <p:txBody>
          <a:bodyPr/>
          <a:lstStyle/>
          <a:p>
            <a:fld id="{7F469824-3CC5-4DB1-AF2F-82061BA31390}" type="datetimeFigureOut">
              <a:rPr lang="zh-CN" altLang="en-US" smtClean="0"/>
              <a:t>2023/2/2</a:t>
            </a:fld>
            <a:endParaRPr lang="zh-CN" altLang="en-US"/>
          </a:p>
        </p:txBody>
      </p:sp>
      <p:sp>
        <p:nvSpPr>
          <p:cNvPr id="4" name="页脚占位符 3"/>
          <p:cNvSpPr>
            <a:spLocks noGrp="1"/>
          </p:cNvSpPr>
          <p:nvPr>
            <p:ph type="ftr" sz="quarter" idx="11"/>
            <p:custDataLst>
              <p:tags r:id="rId2"/>
            </p:custDataLst>
          </p:nvPr>
        </p:nvSpPr>
        <p:spPr>
          <a:xfrm>
            <a:off x="3028950" y="6401995"/>
            <a:ext cx="3086100" cy="273844"/>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6457950" y="6401995"/>
            <a:ext cx="2057400" cy="273844"/>
          </a:xfrm>
          <a:prstGeom prst="rect">
            <a:avLst/>
          </a:prstGeom>
        </p:spPr>
        <p:txBody>
          <a:bodyPr/>
          <a:lstStyle/>
          <a:p>
            <a:fld id="{CFD9E7B5-D67E-4414-B749-EE889DDF4D23}"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218480" y="1192963"/>
            <a:ext cx="8707040" cy="4611290"/>
          </a:xfrm>
          <a:prstGeom prst="rect">
            <a:avLst/>
          </a:prstGeom>
        </p:spPr>
        <p:txBody>
          <a:bodyPr/>
          <a:lstStyle>
            <a:lvl3pPr>
              <a:defRPr sz="1500"/>
            </a:lvl3pPr>
            <a:lvl4pPr>
              <a:defRPr sz="1350"/>
            </a:lvl4pPr>
            <a:lvl5pPr>
              <a:defRPr sz="1350"/>
            </a:lvl5pPr>
            <a:lvl6pPr>
              <a:defRPr sz="1350"/>
            </a:lvl6pPr>
          </a:lstStyle>
          <a:p>
            <a:pPr lvl="0"/>
            <a:r>
              <a:rPr lang="zh-CN" altLang="en-US" dirty="0"/>
              <a:t>单击此处编辑母版文本样式</a:t>
            </a:r>
          </a:p>
          <a:p>
            <a:pPr lvl="2"/>
            <a:r>
              <a:rPr lang="zh-CN" altLang="en-US" dirty="0"/>
              <a:t>第二级</a:t>
            </a:r>
          </a:p>
          <a:p>
            <a:pPr lvl="3"/>
            <a:r>
              <a:rPr lang="zh-CN" altLang="en-US" dirty="0"/>
              <a:t>第三级</a:t>
            </a:r>
          </a:p>
          <a:p>
            <a:pPr lvl="4"/>
            <a:r>
              <a:rPr lang="zh-CN" altLang="en-US" dirty="0"/>
              <a:t>第四级</a:t>
            </a:r>
          </a:p>
          <a:p>
            <a:pPr lvl="5"/>
            <a:r>
              <a:rPr lang="zh-CN" altLang="en-US" dirty="0"/>
              <a:t>第五级</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任意多边形 2"/>
          <p:cNvSpPr/>
          <p:nvPr userDrawn="1">
            <p:custDataLst>
              <p:tags r:id="rId1"/>
            </p:custDataLst>
          </p:nvPr>
        </p:nvSpPr>
        <p:spPr>
          <a:xfrm>
            <a:off x="2265760" y="2707880"/>
            <a:ext cx="4506515" cy="1664494"/>
          </a:xfrm>
          <a:custGeom>
            <a:avLst/>
            <a:gdLst>
              <a:gd name="connsiteX0" fmla="*/ 0 w 6008914"/>
              <a:gd name="connsiteY0" fmla="*/ 452846 h 2220686"/>
              <a:gd name="connsiteX1" fmla="*/ 252548 w 6008914"/>
              <a:gd name="connsiteY1" fmla="*/ 1793966 h 2220686"/>
              <a:gd name="connsiteX2" fmla="*/ 5320937 w 6008914"/>
              <a:gd name="connsiteY2" fmla="*/ 2220686 h 2220686"/>
              <a:gd name="connsiteX3" fmla="*/ 6008914 w 6008914"/>
              <a:gd name="connsiteY3" fmla="*/ 0 h 2220686"/>
              <a:gd name="connsiteX4" fmla="*/ 0 w 6008914"/>
              <a:gd name="connsiteY4" fmla="*/ 452846 h 22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8914" h="2220686">
                <a:moveTo>
                  <a:pt x="0" y="452846"/>
                </a:moveTo>
                <a:lnTo>
                  <a:pt x="252548" y="1793966"/>
                </a:lnTo>
                <a:lnTo>
                  <a:pt x="5320937" y="2220686"/>
                </a:lnTo>
                <a:lnTo>
                  <a:pt x="6008914" y="0"/>
                </a:lnTo>
                <a:lnTo>
                  <a:pt x="0" y="45284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00">
              <a:solidFill>
                <a:srgbClr val="FFFFFF"/>
              </a:solidFill>
            </a:endParaRPr>
          </a:p>
        </p:txBody>
      </p:sp>
      <p:sp>
        <p:nvSpPr>
          <p:cNvPr id="4" name="任意多边形 3"/>
          <p:cNvSpPr/>
          <p:nvPr userDrawn="1">
            <p:custDataLst>
              <p:tags r:id="rId2"/>
            </p:custDataLst>
          </p:nvPr>
        </p:nvSpPr>
        <p:spPr>
          <a:xfrm>
            <a:off x="6815138" y="2502694"/>
            <a:ext cx="300038" cy="119063"/>
          </a:xfrm>
          <a:custGeom>
            <a:avLst/>
            <a:gdLst>
              <a:gd name="connsiteX0" fmla="*/ 0 w 400050"/>
              <a:gd name="connsiteY0" fmla="*/ 152400 h 158750"/>
              <a:gd name="connsiteX1" fmla="*/ 374650 w 400050"/>
              <a:gd name="connsiteY1" fmla="*/ 0 h 158750"/>
              <a:gd name="connsiteX2" fmla="*/ 400050 w 400050"/>
              <a:gd name="connsiteY2" fmla="*/ 158750 h 158750"/>
              <a:gd name="connsiteX3" fmla="*/ 0 w 400050"/>
              <a:gd name="connsiteY3" fmla="*/ 152400 h 158750"/>
            </a:gdLst>
            <a:ahLst/>
            <a:cxnLst>
              <a:cxn ang="0">
                <a:pos x="connsiteX0" y="connsiteY0"/>
              </a:cxn>
              <a:cxn ang="0">
                <a:pos x="connsiteX1" y="connsiteY1"/>
              </a:cxn>
              <a:cxn ang="0">
                <a:pos x="connsiteX2" y="connsiteY2"/>
              </a:cxn>
              <a:cxn ang="0">
                <a:pos x="connsiteX3" y="connsiteY3"/>
              </a:cxn>
            </a:cxnLst>
            <a:rect l="l" t="t" r="r" b="b"/>
            <a:pathLst>
              <a:path w="400050" h="158750">
                <a:moveTo>
                  <a:pt x="0" y="152400"/>
                </a:moveTo>
                <a:lnTo>
                  <a:pt x="374650" y="0"/>
                </a:lnTo>
                <a:lnTo>
                  <a:pt x="400050" y="158750"/>
                </a:lnTo>
                <a:lnTo>
                  <a:pt x="0" y="1524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00">
              <a:solidFill>
                <a:srgbClr val="FFFFFF"/>
              </a:solidFill>
            </a:endParaRPr>
          </a:p>
        </p:txBody>
      </p:sp>
      <p:sp>
        <p:nvSpPr>
          <p:cNvPr id="5" name="任意多边形 4"/>
          <p:cNvSpPr/>
          <p:nvPr userDrawn="1">
            <p:custDataLst>
              <p:tags r:id="rId3"/>
            </p:custDataLst>
          </p:nvPr>
        </p:nvSpPr>
        <p:spPr>
          <a:xfrm>
            <a:off x="6719888" y="1979613"/>
            <a:ext cx="276225" cy="257175"/>
          </a:xfrm>
          <a:custGeom>
            <a:avLst/>
            <a:gdLst>
              <a:gd name="connsiteX0" fmla="*/ 0 w 368300"/>
              <a:gd name="connsiteY0" fmla="*/ 342900 h 342900"/>
              <a:gd name="connsiteX1" fmla="*/ 254000 w 368300"/>
              <a:gd name="connsiteY1" fmla="*/ 0 h 342900"/>
              <a:gd name="connsiteX2" fmla="*/ 368300 w 368300"/>
              <a:gd name="connsiteY2" fmla="*/ 139700 h 342900"/>
              <a:gd name="connsiteX3" fmla="*/ 0 w 368300"/>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368300" h="342900">
                <a:moveTo>
                  <a:pt x="0" y="342900"/>
                </a:moveTo>
                <a:lnTo>
                  <a:pt x="254000" y="0"/>
                </a:lnTo>
                <a:lnTo>
                  <a:pt x="368300" y="139700"/>
                </a:lnTo>
                <a:lnTo>
                  <a:pt x="0" y="3429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00">
              <a:solidFill>
                <a:srgbClr val="FFFFFF"/>
              </a:solidFill>
            </a:endParaRPr>
          </a:p>
        </p:txBody>
      </p:sp>
      <p:sp>
        <p:nvSpPr>
          <p:cNvPr id="9" name="KSO_BT1"/>
          <p:cNvSpPr>
            <a:spLocks noGrp="1"/>
          </p:cNvSpPr>
          <p:nvPr>
            <p:ph type="title" hasCustomPrompt="1"/>
            <p:custDataLst>
              <p:tags r:id="rId4"/>
            </p:custDataLst>
          </p:nvPr>
        </p:nvSpPr>
        <p:spPr>
          <a:xfrm rot="21480000">
            <a:off x="2568846" y="2992119"/>
            <a:ext cx="3759668" cy="814662"/>
          </a:xfrm>
          <a:prstGeom prst="rect">
            <a:avLst/>
          </a:prstGeom>
        </p:spPr>
        <p:txBody>
          <a:bodyPr>
            <a:normAutofit/>
          </a:bodyPr>
          <a:lstStyle>
            <a:lvl1pPr algn="ctr">
              <a:defRPr sz="4500">
                <a:solidFill>
                  <a:schemeClr val="bg1"/>
                </a:solidFill>
              </a:defRPr>
            </a:lvl1pPr>
          </a:lstStyle>
          <a:p>
            <a:r>
              <a:rPr lang="zh-CN" altLang="en-US" dirty="0"/>
              <a:t>编辑标题</a:t>
            </a:r>
            <a:endParaRPr lang="en-US" dirty="0"/>
          </a:p>
        </p:txBody>
      </p:sp>
      <p:sp>
        <p:nvSpPr>
          <p:cNvPr id="6" name="文本占位符 5"/>
          <p:cNvSpPr>
            <a:spLocks noGrp="1"/>
          </p:cNvSpPr>
          <p:nvPr>
            <p:ph type="body" sz="quarter" idx="10" hasCustomPrompt="1"/>
            <p:custDataLst>
              <p:tags r:id="rId5"/>
            </p:custDataLst>
          </p:nvPr>
        </p:nvSpPr>
        <p:spPr>
          <a:xfrm rot="300000">
            <a:off x="4320000" y="4109850"/>
            <a:ext cx="1925100" cy="294300"/>
          </a:xfrm>
          <a:prstGeom prst="rect">
            <a:avLst/>
          </a:prstGeom>
        </p:spPr>
        <p:txBody>
          <a:bodyPr anchor="ctr" anchorCtr="0">
            <a:normAutofit/>
          </a:bodyPr>
          <a:lstStyle>
            <a:lvl1pPr marL="0" indent="0" algn="r">
              <a:buNone/>
              <a:defRPr sz="1350">
                <a:solidFill>
                  <a:schemeClr val="bg1"/>
                </a:solidFill>
              </a:defRPr>
            </a:lvl1pPr>
          </a:lstStyle>
          <a:p>
            <a:pPr lvl="0"/>
            <a:r>
              <a:rPr lang="zh-CN" altLang="en-US" dirty="0"/>
              <a:t>编辑副标题</a:t>
            </a:r>
          </a:p>
        </p:txBody>
      </p:sp>
      <p:sp>
        <p:nvSpPr>
          <p:cNvPr id="7" name="日期占位符 6"/>
          <p:cNvSpPr>
            <a:spLocks noGrp="1"/>
          </p:cNvSpPr>
          <p:nvPr>
            <p:ph type="dt" sz="half" idx="11"/>
            <p:custDataLst>
              <p:tags r:id="rId6"/>
            </p:custDataLst>
          </p:nvPr>
        </p:nvSpPr>
        <p:spPr>
          <a:xfrm>
            <a:off x="628650" y="6401995"/>
            <a:ext cx="2057400" cy="273844"/>
          </a:xfrm>
          <a:prstGeom prst="rect">
            <a:avLst/>
          </a:prstGeom>
        </p:spPr>
        <p:txBody>
          <a:bodyPr/>
          <a:lstStyle/>
          <a:p>
            <a:fld id="{7F469824-3CC5-4DB1-AF2F-82061BA31390}" type="datetimeFigureOut">
              <a:rPr lang="zh-CN" altLang="en-US" smtClean="0"/>
              <a:t>2023/2/2</a:t>
            </a:fld>
            <a:endParaRPr lang="zh-CN" altLang="en-US"/>
          </a:p>
        </p:txBody>
      </p:sp>
      <p:sp>
        <p:nvSpPr>
          <p:cNvPr id="8" name="页脚占位符 7"/>
          <p:cNvSpPr>
            <a:spLocks noGrp="1"/>
          </p:cNvSpPr>
          <p:nvPr>
            <p:ph type="ftr" sz="quarter" idx="12"/>
            <p:custDataLst>
              <p:tags r:id="rId7"/>
            </p:custDataLst>
          </p:nvPr>
        </p:nvSpPr>
        <p:spPr>
          <a:xfrm>
            <a:off x="3028950" y="6401995"/>
            <a:ext cx="3086100" cy="273844"/>
          </a:xfrm>
          <a:prstGeom prst="rect">
            <a:avLst/>
          </a:prstGeom>
        </p:spPr>
        <p:txBody>
          <a:bodyPr/>
          <a:lstStyle/>
          <a:p>
            <a:endParaRPr lang="zh-CN" altLang="en-US"/>
          </a:p>
        </p:txBody>
      </p:sp>
      <p:sp>
        <p:nvSpPr>
          <p:cNvPr id="10" name="灯片编号占位符 9"/>
          <p:cNvSpPr>
            <a:spLocks noGrp="1"/>
          </p:cNvSpPr>
          <p:nvPr>
            <p:ph type="sldNum" sz="quarter" idx="13"/>
            <p:custDataLst>
              <p:tags r:id="rId8"/>
            </p:custDataLst>
          </p:nvPr>
        </p:nvSpPr>
        <p:spPr>
          <a:xfrm>
            <a:off x="6457950" y="6401995"/>
            <a:ext cx="2057400" cy="273844"/>
          </a:xfrm>
          <a:prstGeom prst="rect">
            <a:avLst/>
          </a:prstGeom>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5" name="组合 14"/>
          <p:cNvGrpSpPr/>
          <p:nvPr userDrawn="1">
            <p:custDataLst>
              <p:tags r:id="rId1"/>
            </p:custDataLst>
          </p:nvPr>
        </p:nvGrpSpPr>
        <p:grpSpPr>
          <a:xfrm>
            <a:off x="7948060" y="505968"/>
            <a:ext cx="952006" cy="966621"/>
            <a:chOff x="7072313" y="1954217"/>
            <a:chExt cx="3722687" cy="3779837"/>
          </a:xfrm>
        </p:grpSpPr>
        <p:sp>
          <p:nvSpPr>
            <p:cNvPr id="6" name="椭圆 4"/>
            <p:cNvSpPr>
              <a:spLocks noChangeArrowheads="1"/>
            </p:cNvSpPr>
            <p:nvPr userDrawn="1">
              <p:custDataLst>
                <p:tags r:id="rId16"/>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7" name="椭圆 5"/>
            <p:cNvSpPr>
              <a:spLocks noChangeArrowheads="1"/>
            </p:cNvSpPr>
            <p:nvPr userDrawn="1">
              <p:custDataLst>
                <p:tags r:id="rId17"/>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8" name="椭圆 8"/>
            <p:cNvSpPr>
              <a:spLocks noChangeArrowheads="1"/>
            </p:cNvSpPr>
            <p:nvPr userDrawn="1">
              <p:custDataLst>
                <p:tags r:id="rId18"/>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9" name="椭圆 7"/>
            <p:cNvSpPr>
              <a:spLocks noChangeArrowheads="1"/>
            </p:cNvSpPr>
            <p:nvPr userDrawn="1">
              <p:custDataLst>
                <p:tags r:id="rId19"/>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0" name="椭圆 9"/>
            <p:cNvSpPr>
              <a:spLocks noChangeArrowheads="1"/>
            </p:cNvSpPr>
            <p:nvPr userDrawn="1">
              <p:custDataLst>
                <p:tags r:id="rId20"/>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1" name="椭圆 29"/>
            <p:cNvSpPr>
              <a:spLocks noChangeArrowheads="1"/>
            </p:cNvSpPr>
            <p:nvPr userDrawn="1">
              <p:custDataLst>
                <p:tags r:id="rId21"/>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2" name="椭圆 30"/>
            <p:cNvSpPr>
              <a:spLocks noChangeArrowheads="1"/>
            </p:cNvSpPr>
            <p:nvPr userDrawn="1">
              <p:custDataLst>
                <p:tags r:id="rId22"/>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3" name="椭圆 32"/>
            <p:cNvSpPr>
              <a:spLocks noChangeArrowheads="1"/>
            </p:cNvSpPr>
            <p:nvPr userDrawn="1">
              <p:custDataLst>
                <p:tags r:id="rId23"/>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4" name="椭圆 33"/>
            <p:cNvSpPr>
              <a:spLocks noChangeArrowheads="1"/>
            </p:cNvSpPr>
            <p:nvPr userDrawn="1">
              <p:custDataLst>
                <p:tags r:id="rId24"/>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grpSp>
        <p:nvGrpSpPr>
          <p:cNvPr id="16" name="组合 15"/>
          <p:cNvGrpSpPr/>
          <p:nvPr userDrawn="1">
            <p:custDataLst>
              <p:tags r:id="rId2"/>
            </p:custDataLst>
          </p:nvPr>
        </p:nvGrpSpPr>
        <p:grpSpPr>
          <a:xfrm>
            <a:off x="138480" y="6098281"/>
            <a:ext cx="487470" cy="494953"/>
            <a:chOff x="7072313" y="1954217"/>
            <a:chExt cx="3722687" cy="3779837"/>
          </a:xfrm>
        </p:grpSpPr>
        <p:sp>
          <p:nvSpPr>
            <p:cNvPr id="17" name="椭圆 4"/>
            <p:cNvSpPr>
              <a:spLocks noChangeArrowheads="1"/>
            </p:cNvSpPr>
            <p:nvPr userDrawn="1">
              <p:custDataLst>
                <p:tags r:id="rId7"/>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8" name="椭圆 5"/>
            <p:cNvSpPr>
              <a:spLocks noChangeArrowheads="1"/>
            </p:cNvSpPr>
            <p:nvPr userDrawn="1">
              <p:custDataLst>
                <p:tags r:id="rId8"/>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9" name="椭圆 8"/>
            <p:cNvSpPr>
              <a:spLocks noChangeArrowheads="1"/>
            </p:cNvSpPr>
            <p:nvPr userDrawn="1">
              <p:custDataLst>
                <p:tags r:id="rId9"/>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0" name="椭圆 7"/>
            <p:cNvSpPr>
              <a:spLocks noChangeArrowheads="1"/>
            </p:cNvSpPr>
            <p:nvPr userDrawn="1">
              <p:custDataLst>
                <p:tags r:id="rId10"/>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1" name="椭圆 20"/>
            <p:cNvSpPr>
              <a:spLocks noChangeArrowheads="1"/>
            </p:cNvSpPr>
            <p:nvPr userDrawn="1">
              <p:custDataLst>
                <p:tags r:id="rId11"/>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2" name="椭圆 29"/>
            <p:cNvSpPr>
              <a:spLocks noChangeArrowheads="1"/>
            </p:cNvSpPr>
            <p:nvPr userDrawn="1">
              <p:custDataLst>
                <p:tags r:id="rId12"/>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3" name="椭圆 30"/>
            <p:cNvSpPr>
              <a:spLocks noChangeArrowheads="1"/>
            </p:cNvSpPr>
            <p:nvPr userDrawn="1">
              <p:custDataLst>
                <p:tags r:id="rId13"/>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4" name="椭圆 32"/>
            <p:cNvSpPr>
              <a:spLocks noChangeArrowheads="1"/>
            </p:cNvSpPr>
            <p:nvPr userDrawn="1">
              <p:custDataLst>
                <p:tags r:id="rId14"/>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5" name="椭圆 33"/>
            <p:cNvSpPr>
              <a:spLocks noChangeArrowheads="1"/>
            </p:cNvSpPr>
            <p:nvPr userDrawn="1">
              <p:custDataLst>
                <p:tags r:id="rId15"/>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p:custDataLst>
              <p:tags r:id="rId3"/>
            </p:custDataLst>
          </p:nvPr>
        </p:nvSpPr>
        <p:spPr>
          <a:xfrm>
            <a:off x="552451" y="313420"/>
            <a:ext cx="8215844" cy="597008"/>
          </a:xfrm>
          <a:prstGeom prst="rect">
            <a:avLst/>
          </a:prstGeom>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28650" y="6401995"/>
            <a:ext cx="2057400" cy="273844"/>
          </a:xfrm>
          <a:prstGeom prst="rect">
            <a:avLst/>
          </a:prstGeom>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28950" y="6401995"/>
            <a:ext cx="3086100" cy="273844"/>
          </a:xfrm>
          <a:prstGeom prst="rect">
            <a:avLst/>
          </a:prstGeo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6457950" y="6401995"/>
            <a:ext cx="2057400" cy="273844"/>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19600" y="304200"/>
            <a:ext cx="87048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9" name="组合 8"/>
          <p:cNvGrpSpPr/>
          <p:nvPr userDrawn="1">
            <p:custDataLst>
              <p:tags r:id="rId2"/>
            </p:custDataLst>
          </p:nvPr>
        </p:nvGrpSpPr>
        <p:grpSpPr>
          <a:xfrm>
            <a:off x="194911" y="380839"/>
            <a:ext cx="952006" cy="966621"/>
            <a:chOff x="7072313" y="1954217"/>
            <a:chExt cx="3722687" cy="3779837"/>
          </a:xfrm>
        </p:grpSpPr>
        <p:sp>
          <p:nvSpPr>
            <p:cNvPr id="10" name="椭圆 4"/>
            <p:cNvSpPr>
              <a:spLocks noChangeArrowheads="1"/>
            </p:cNvSpPr>
            <p:nvPr userDrawn="1">
              <p:custDataLst>
                <p:tags r:id="rId8"/>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1" name="椭圆 5"/>
            <p:cNvSpPr>
              <a:spLocks noChangeArrowheads="1"/>
            </p:cNvSpPr>
            <p:nvPr userDrawn="1">
              <p:custDataLst>
                <p:tags r:id="rId9"/>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2" name="椭圆 8"/>
            <p:cNvSpPr>
              <a:spLocks noChangeArrowheads="1"/>
            </p:cNvSpPr>
            <p:nvPr userDrawn="1">
              <p:custDataLst>
                <p:tags r:id="rId10"/>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3" name="椭圆 7"/>
            <p:cNvSpPr>
              <a:spLocks noChangeArrowheads="1"/>
            </p:cNvSpPr>
            <p:nvPr userDrawn="1">
              <p:custDataLst>
                <p:tags r:id="rId11"/>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4" name="椭圆 13"/>
            <p:cNvSpPr>
              <a:spLocks noChangeArrowheads="1"/>
            </p:cNvSpPr>
            <p:nvPr userDrawn="1">
              <p:custDataLst>
                <p:tags r:id="rId12"/>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5" name="椭圆 29"/>
            <p:cNvSpPr>
              <a:spLocks noChangeArrowheads="1"/>
            </p:cNvSpPr>
            <p:nvPr userDrawn="1">
              <p:custDataLst>
                <p:tags r:id="rId13"/>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6" name="椭圆 30"/>
            <p:cNvSpPr>
              <a:spLocks noChangeArrowheads="1"/>
            </p:cNvSpPr>
            <p:nvPr userDrawn="1">
              <p:custDataLst>
                <p:tags r:id="rId14"/>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7" name="椭圆 32"/>
            <p:cNvSpPr>
              <a:spLocks noChangeArrowheads="1"/>
            </p:cNvSpPr>
            <p:nvPr userDrawn="1">
              <p:custDataLst>
                <p:tags r:id="rId15"/>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8" name="椭圆 33"/>
            <p:cNvSpPr>
              <a:spLocks noChangeArrowheads="1"/>
            </p:cNvSpPr>
            <p:nvPr userDrawn="1">
              <p:custDataLst>
                <p:tags r:id="rId16"/>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hasCustomPrompt="1"/>
            <p:custDataLst>
              <p:tags r:id="rId3"/>
            </p:custDataLst>
          </p:nvPr>
        </p:nvSpPr>
        <p:spPr>
          <a:xfrm>
            <a:off x="961200" y="1339650"/>
            <a:ext cx="7219800" cy="542700"/>
          </a:xfrm>
          <a:prstGeom prst="rect">
            <a:avLst/>
          </a:prstGeo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2594250"/>
            <a:ext cx="7219950" cy="25839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28650" y="6401995"/>
            <a:ext cx="2057400" cy="273844"/>
          </a:xfrm>
          <a:prstGeom prst="rect">
            <a:avLst/>
          </a:prstGeom>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28950" y="6401995"/>
            <a:ext cx="3086100" cy="273844"/>
          </a:xfrm>
          <a:prstGeom prst="rect">
            <a:avLst/>
          </a:prstGeo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6457950" y="6401995"/>
            <a:ext cx="2057400" cy="273844"/>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9144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a:sym typeface="+mn-ea"/>
            </a:endParaRPr>
          </a:p>
        </p:txBody>
      </p:sp>
      <p:grpSp>
        <p:nvGrpSpPr>
          <p:cNvPr id="11" name="组合 10"/>
          <p:cNvGrpSpPr/>
          <p:nvPr userDrawn="1">
            <p:custDataLst>
              <p:tags r:id="rId2"/>
            </p:custDataLst>
          </p:nvPr>
        </p:nvGrpSpPr>
        <p:grpSpPr>
          <a:xfrm>
            <a:off x="8034689" y="5597733"/>
            <a:ext cx="952006" cy="966621"/>
            <a:chOff x="7072313" y="1954217"/>
            <a:chExt cx="3722687" cy="3779837"/>
          </a:xfrm>
        </p:grpSpPr>
        <p:sp>
          <p:nvSpPr>
            <p:cNvPr id="12" name="椭圆 4"/>
            <p:cNvSpPr>
              <a:spLocks noChangeArrowheads="1"/>
            </p:cNvSpPr>
            <p:nvPr userDrawn="1">
              <p:custDataLst>
                <p:tags r:id="rId19"/>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3" name="椭圆 5"/>
            <p:cNvSpPr>
              <a:spLocks noChangeArrowheads="1"/>
            </p:cNvSpPr>
            <p:nvPr userDrawn="1">
              <p:custDataLst>
                <p:tags r:id="rId20"/>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4" name="椭圆 8"/>
            <p:cNvSpPr>
              <a:spLocks noChangeArrowheads="1"/>
            </p:cNvSpPr>
            <p:nvPr userDrawn="1">
              <p:custDataLst>
                <p:tags r:id="rId21"/>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5" name="椭圆 7"/>
            <p:cNvSpPr>
              <a:spLocks noChangeArrowheads="1"/>
            </p:cNvSpPr>
            <p:nvPr userDrawn="1">
              <p:custDataLst>
                <p:tags r:id="rId22"/>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6" name="椭圆 15"/>
            <p:cNvSpPr>
              <a:spLocks noChangeArrowheads="1"/>
            </p:cNvSpPr>
            <p:nvPr userDrawn="1">
              <p:custDataLst>
                <p:tags r:id="rId23"/>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7" name="椭圆 29"/>
            <p:cNvSpPr>
              <a:spLocks noChangeArrowheads="1"/>
            </p:cNvSpPr>
            <p:nvPr userDrawn="1">
              <p:custDataLst>
                <p:tags r:id="rId24"/>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8" name="椭圆 30"/>
            <p:cNvSpPr>
              <a:spLocks noChangeArrowheads="1"/>
            </p:cNvSpPr>
            <p:nvPr userDrawn="1">
              <p:custDataLst>
                <p:tags r:id="rId25"/>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9" name="椭圆 32"/>
            <p:cNvSpPr>
              <a:spLocks noChangeArrowheads="1"/>
            </p:cNvSpPr>
            <p:nvPr userDrawn="1">
              <p:custDataLst>
                <p:tags r:id="rId26"/>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0" name="椭圆 33"/>
            <p:cNvSpPr>
              <a:spLocks noChangeArrowheads="1"/>
            </p:cNvSpPr>
            <p:nvPr userDrawn="1">
              <p:custDataLst>
                <p:tags r:id="rId27"/>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grpSp>
        <p:nvGrpSpPr>
          <p:cNvPr id="21" name="组合 20"/>
          <p:cNvGrpSpPr/>
          <p:nvPr userDrawn="1">
            <p:custDataLst>
              <p:tags r:id="rId3"/>
            </p:custDataLst>
          </p:nvPr>
        </p:nvGrpSpPr>
        <p:grpSpPr>
          <a:xfrm>
            <a:off x="7652085" y="5512718"/>
            <a:ext cx="380505" cy="386347"/>
            <a:chOff x="7072313" y="1954217"/>
            <a:chExt cx="3722687" cy="3779837"/>
          </a:xfrm>
        </p:grpSpPr>
        <p:sp>
          <p:nvSpPr>
            <p:cNvPr id="22" name="椭圆 4"/>
            <p:cNvSpPr>
              <a:spLocks noChangeArrowheads="1"/>
            </p:cNvSpPr>
            <p:nvPr userDrawn="1">
              <p:custDataLst>
                <p:tags r:id="rId10"/>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3" name="椭圆 5"/>
            <p:cNvSpPr>
              <a:spLocks noChangeArrowheads="1"/>
            </p:cNvSpPr>
            <p:nvPr userDrawn="1">
              <p:custDataLst>
                <p:tags r:id="rId11"/>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4" name="椭圆 8"/>
            <p:cNvSpPr>
              <a:spLocks noChangeArrowheads="1"/>
            </p:cNvSpPr>
            <p:nvPr userDrawn="1">
              <p:custDataLst>
                <p:tags r:id="rId12"/>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5" name="椭圆 7"/>
            <p:cNvSpPr>
              <a:spLocks noChangeArrowheads="1"/>
            </p:cNvSpPr>
            <p:nvPr userDrawn="1">
              <p:custDataLst>
                <p:tags r:id="rId13"/>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6" name="椭圆 25"/>
            <p:cNvSpPr>
              <a:spLocks noChangeArrowheads="1"/>
            </p:cNvSpPr>
            <p:nvPr userDrawn="1">
              <p:custDataLst>
                <p:tags r:id="rId14"/>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7" name="椭圆 29"/>
            <p:cNvSpPr>
              <a:spLocks noChangeArrowheads="1"/>
            </p:cNvSpPr>
            <p:nvPr userDrawn="1">
              <p:custDataLst>
                <p:tags r:id="rId15"/>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8" name="椭圆 30"/>
            <p:cNvSpPr>
              <a:spLocks noChangeArrowheads="1"/>
            </p:cNvSpPr>
            <p:nvPr userDrawn="1">
              <p:custDataLst>
                <p:tags r:id="rId16"/>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29" name="椭圆 32"/>
            <p:cNvSpPr>
              <a:spLocks noChangeArrowheads="1"/>
            </p:cNvSpPr>
            <p:nvPr userDrawn="1">
              <p:custDataLst>
                <p:tags r:id="rId17"/>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0" name="椭圆 33"/>
            <p:cNvSpPr>
              <a:spLocks noChangeArrowheads="1"/>
            </p:cNvSpPr>
            <p:nvPr userDrawn="1">
              <p:custDataLst>
                <p:tags r:id="rId18"/>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p:custDataLst>
              <p:tags r:id="rId4"/>
            </p:custDataLst>
          </p:nvPr>
        </p:nvSpPr>
        <p:spPr>
          <a:xfrm>
            <a:off x="459000" y="859500"/>
            <a:ext cx="8232300" cy="469800"/>
          </a:xfrm>
          <a:prstGeom prst="rect">
            <a:avLst/>
          </a:prstGeo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a:xfrm>
            <a:off x="628650" y="6401995"/>
            <a:ext cx="2057400" cy="273844"/>
          </a:xfrm>
          <a:prstGeom prst="rect">
            <a:avLst/>
          </a:prstGeom>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28950" y="6401995"/>
            <a:ext cx="3086100" cy="273844"/>
          </a:xfrm>
          <a:prstGeom prst="rect">
            <a:avLst/>
          </a:prstGeo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6457950" y="6401995"/>
            <a:ext cx="2057400" cy="273844"/>
          </a:xfrm>
          <a:prstGeom prst="rect">
            <a:avLst/>
          </a:prstGeom>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59000" y="1763100"/>
            <a:ext cx="8231981" cy="621000"/>
          </a:xfrm>
          <a:prstGeom prst="rect">
            <a:avLst/>
          </a:prstGeo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459581" y="3236850"/>
            <a:ext cx="8224200" cy="25731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9144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a:sym typeface="+mn-ea"/>
            </a:endParaRPr>
          </a:p>
        </p:txBody>
      </p:sp>
      <p:grpSp>
        <p:nvGrpSpPr>
          <p:cNvPr id="10" name="组合 9"/>
          <p:cNvGrpSpPr/>
          <p:nvPr userDrawn="1">
            <p:custDataLst>
              <p:tags r:id="rId2"/>
            </p:custDataLst>
          </p:nvPr>
        </p:nvGrpSpPr>
        <p:grpSpPr>
          <a:xfrm>
            <a:off x="7948060" y="505968"/>
            <a:ext cx="952006" cy="966621"/>
            <a:chOff x="7072313" y="1954217"/>
            <a:chExt cx="3722687" cy="3779837"/>
          </a:xfrm>
        </p:grpSpPr>
        <p:sp>
          <p:nvSpPr>
            <p:cNvPr id="11" name="椭圆 4"/>
            <p:cNvSpPr>
              <a:spLocks noChangeArrowheads="1"/>
            </p:cNvSpPr>
            <p:nvPr userDrawn="1">
              <p:custDataLst>
                <p:tags r:id="rId9"/>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2" name="椭圆 5"/>
            <p:cNvSpPr>
              <a:spLocks noChangeArrowheads="1"/>
            </p:cNvSpPr>
            <p:nvPr userDrawn="1">
              <p:custDataLst>
                <p:tags r:id="rId10"/>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3" name="椭圆 8"/>
            <p:cNvSpPr>
              <a:spLocks noChangeArrowheads="1"/>
            </p:cNvSpPr>
            <p:nvPr userDrawn="1">
              <p:custDataLst>
                <p:tags r:id="rId11"/>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4" name="椭圆 7"/>
            <p:cNvSpPr>
              <a:spLocks noChangeArrowheads="1"/>
            </p:cNvSpPr>
            <p:nvPr userDrawn="1">
              <p:custDataLst>
                <p:tags r:id="rId12"/>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5" name="椭圆 14"/>
            <p:cNvSpPr>
              <a:spLocks noChangeArrowheads="1"/>
            </p:cNvSpPr>
            <p:nvPr userDrawn="1">
              <p:custDataLst>
                <p:tags r:id="rId13"/>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6" name="椭圆 29"/>
            <p:cNvSpPr>
              <a:spLocks noChangeArrowheads="1"/>
            </p:cNvSpPr>
            <p:nvPr userDrawn="1">
              <p:custDataLst>
                <p:tags r:id="rId14"/>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7" name="椭圆 30"/>
            <p:cNvSpPr>
              <a:spLocks noChangeArrowheads="1"/>
            </p:cNvSpPr>
            <p:nvPr userDrawn="1">
              <p:custDataLst>
                <p:tags r:id="rId15"/>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8" name="椭圆 32"/>
            <p:cNvSpPr>
              <a:spLocks noChangeArrowheads="1"/>
            </p:cNvSpPr>
            <p:nvPr userDrawn="1">
              <p:custDataLst>
                <p:tags r:id="rId16"/>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9" name="椭圆 33"/>
            <p:cNvSpPr>
              <a:spLocks noChangeArrowheads="1"/>
            </p:cNvSpPr>
            <p:nvPr userDrawn="1">
              <p:custDataLst>
                <p:tags r:id="rId17"/>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p:custDataLst>
              <p:tags r:id="rId3"/>
            </p:custDataLst>
          </p:nvPr>
        </p:nvSpPr>
        <p:spPr>
          <a:xfrm>
            <a:off x="453600" y="740250"/>
            <a:ext cx="8232300" cy="423900"/>
          </a:xfrm>
          <a:prstGeom prst="rect">
            <a:avLst/>
          </a:prstGeo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28650" y="6401995"/>
            <a:ext cx="2057400" cy="273844"/>
          </a:xfrm>
          <a:prstGeom prst="rect">
            <a:avLst/>
          </a:prstGeom>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28950" y="6401995"/>
            <a:ext cx="3086100" cy="273844"/>
          </a:xfrm>
          <a:prstGeom prst="rect">
            <a:avLst/>
          </a:prstGeo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6457950" y="6401995"/>
            <a:ext cx="2057400" cy="273844"/>
          </a:xfrm>
          <a:prstGeom prst="rect">
            <a:avLst/>
          </a:prstGeom>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2082600"/>
            <a:ext cx="8243100" cy="24084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5306850"/>
            <a:ext cx="8251200" cy="7587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形 3"/>
          <p:cNvPicPr>
            <a:picLocks noChangeAspect="1"/>
          </p:cNvPicPr>
          <p:nvPr>
            <p:custDataLst>
              <p:tags r:id="rId1"/>
            </p:custDataLst>
          </p:nvPr>
        </p:nvPicPr>
        <p:blipFill>
          <a:blip/>
          <a:stretch>
            <a:fillRect/>
          </a:stretch>
        </p:blipFill>
        <p:spPr>
          <a:xfrm>
            <a:off x="306593" y="2196089"/>
            <a:ext cx="3291840" cy="2465822"/>
          </a:xfrm>
          <a:prstGeom prst="rect">
            <a:avLst/>
          </a:prstGeom>
        </p:spPr>
      </p:pic>
      <p:pic>
        <p:nvPicPr>
          <p:cNvPr id="6" name="图片 5"/>
          <p:cNvPicPr>
            <a:picLocks noChangeAspect="1"/>
          </p:cNvPicPr>
          <p:nvPr>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a:off x="8603933" y="857250"/>
            <a:ext cx="540068" cy="540068"/>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157666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a:sym typeface="+mn-ea"/>
            </a:endParaRPr>
          </a:p>
        </p:txBody>
      </p:sp>
      <p:sp>
        <p:nvSpPr>
          <p:cNvPr id="3" name="日期占位符 2"/>
          <p:cNvSpPr>
            <a:spLocks noGrp="1"/>
          </p:cNvSpPr>
          <p:nvPr>
            <p:ph type="dt" sz="half" idx="10"/>
            <p:custDataLst>
              <p:tags r:id="rId2"/>
            </p:custDataLst>
          </p:nvPr>
        </p:nvSpPr>
        <p:spPr>
          <a:xfrm>
            <a:off x="628650" y="6401995"/>
            <a:ext cx="2057400" cy="273844"/>
          </a:xfrm>
          <a:prstGeom prst="rect">
            <a:avLst/>
          </a:prstGeom>
        </p:spPr>
        <p:txBody>
          <a:body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3"/>
            </p:custDataLst>
          </p:nvPr>
        </p:nvSpPr>
        <p:spPr>
          <a:xfrm>
            <a:off x="3028950" y="6401995"/>
            <a:ext cx="3086100" cy="273844"/>
          </a:xfrm>
          <a:prstGeom prst="rect">
            <a:avLst/>
          </a:prstGeom>
        </p:spPr>
        <p:txBody>
          <a:bodyPr/>
          <a:lstStyle/>
          <a:p>
            <a:endParaRPr lang="zh-CN" altLang="en-US" dirty="0"/>
          </a:p>
        </p:txBody>
      </p:sp>
      <p:sp>
        <p:nvSpPr>
          <p:cNvPr id="5" name="灯片编号占位符 4"/>
          <p:cNvSpPr>
            <a:spLocks noGrp="1"/>
          </p:cNvSpPr>
          <p:nvPr>
            <p:ph type="sldNum" sz="quarter" idx="12"/>
            <p:custDataLst>
              <p:tags r:id="rId4"/>
            </p:custDataLst>
          </p:nvPr>
        </p:nvSpPr>
        <p:spPr>
          <a:xfrm>
            <a:off x="6457950" y="6401995"/>
            <a:ext cx="2057400" cy="273844"/>
          </a:xfrm>
          <a:prstGeom prst="rect">
            <a:avLst/>
          </a:prstGeom>
        </p:spPr>
        <p:txBody>
          <a:bodyPr/>
          <a:lstStyle/>
          <a:p>
            <a:fld id="{49AE70B2-8BF9-45C0-BB95-33D1B9D3A854}" type="slidenum">
              <a:rPr lang="zh-CN" altLang="en-US" smtClean="0"/>
              <a:t>‹#›</a:t>
            </a:fld>
            <a:endParaRPr lang="zh-CN" altLang="en-US" dirty="0"/>
          </a:p>
        </p:txBody>
      </p:sp>
      <p:grpSp>
        <p:nvGrpSpPr>
          <p:cNvPr id="29" name="组合 28"/>
          <p:cNvGrpSpPr/>
          <p:nvPr userDrawn="1">
            <p:custDataLst>
              <p:tags r:id="rId5"/>
            </p:custDataLst>
          </p:nvPr>
        </p:nvGrpSpPr>
        <p:grpSpPr>
          <a:xfrm>
            <a:off x="164831" y="751415"/>
            <a:ext cx="954105" cy="968753"/>
            <a:chOff x="7072313" y="1954217"/>
            <a:chExt cx="3722687" cy="3779837"/>
          </a:xfrm>
        </p:grpSpPr>
        <p:sp>
          <p:nvSpPr>
            <p:cNvPr id="30" name="椭圆 4"/>
            <p:cNvSpPr>
              <a:spLocks noChangeArrowheads="1"/>
            </p:cNvSpPr>
            <p:nvPr userDrawn="1">
              <p:custDataLst>
                <p:tags r:id="rId18"/>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1" name="椭圆 5"/>
            <p:cNvSpPr>
              <a:spLocks noChangeArrowheads="1"/>
            </p:cNvSpPr>
            <p:nvPr userDrawn="1">
              <p:custDataLst>
                <p:tags r:id="rId19"/>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2" name="椭圆 8"/>
            <p:cNvSpPr>
              <a:spLocks noChangeArrowheads="1"/>
            </p:cNvSpPr>
            <p:nvPr userDrawn="1">
              <p:custDataLst>
                <p:tags r:id="rId20"/>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3" name="椭圆 7"/>
            <p:cNvSpPr>
              <a:spLocks noChangeArrowheads="1"/>
            </p:cNvSpPr>
            <p:nvPr userDrawn="1">
              <p:custDataLst>
                <p:tags r:id="rId21"/>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4" name="椭圆 33"/>
            <p:cNvSpPr>
              <a:spLocks noChangeArrowheads="1"/>
            </p:cNvSpPr>
            <p:nvPr userDrawn="1">
              <p:custDataLst>
                <p:tags r:id="rId22"/>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5" name="椭圆 29"/>
            <p:cNvSpPr>
              <a:spLocks noChangeArrowheads="1"/>
            </p:cNvSpPr>
            <p:nvPr userDrawn="1">
              <p:custDataLst>
                <p:tags r:id="rId23"/>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6" name="椭圆 30"/>
            <p:cNvSpPr>
              <a:spLocks noChangeArrowheads="1"/>
            </p:cNvSpPr>
            <p:nvPr userDrawn="1">
              <p:custDataLst>
                <p:tags r:id="rId24"/>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7" name="椭圆 32"/>
            <p:cNvSpPr>
              <a:spLocks noChangeArrowheads="1"/>
            </p:cNvSpPr>
            <p:nvPr userDrawn="1">
              <p:custDataLst>
                <p:tags r:id="rId25"/>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38" name="椭圆 33"/>
            <p:cNvSpPr>
              <a:spLocks noChangeArrowheads="1"/>
            </p:cNvSpPr>
            <p:nvPr userDrawn="1">
              <p:custDataLst>
                <p:tags r:id="rId26"/>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grpSp>
        <p:nvGrpSpPr>
          <p:cNvPr id="39" name="组合 38"/>
          <p:cNvGrpSpPr/>
          <p:nvPr userDrawn="1">
            <p:custDataLst>
              <p:tags r:id="rId6"/>
            </p:custDataLst>
          </p:nvPr>
        </p:nvGrpSpPr>
        <p:grpSpPr>
          <a:xfrm>
            <a:off x="8239549" y="5728622"/>
            <a:ext cx="407545" cy="413802"/>
            <a:chOff x="7072313" y="1954217"/>
            <a:chExt cx="3722687" cy="3779837"/>
          </a:xfrm>
        </p:grpSpPr>
        <p:sp>
          <p:nvSpPr>
            <p:cNvPr id="40" name="椭圆 4"/>
            <p:cNvSpPr>
              <a:spLocks noChangeArrowheads="1"/>
            </p:cNvSpPr>
            <p:nvPr userDrawn="1">
              <p:custDataLst>
                <p:tags r:id="rId9"/>
              </p:custDataLst>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1" name="椭圆 5"/>
            <p:cNvSpPr>
              <a:spLocks noChangeArrowheads="1"/>
            </p:cNvSpPr>
            <p:nvPr userDrawn="1">
              <p:custDataLst>
                <p:tags r:id="rId10"/>
              </p:custDataLst>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2" name="椭圆 8"/>
            <p:cNvSpPr>
              <a:spLocks noChangeArrowheads="1"/>
            </p:cNvSpPr>
            <p:nvPr userDrawn="1">
              <p:custDataLst>
                <p:tags r:id="rId11"/>
              </p:custDataLst>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3" name="椭圆 7"/>
            <p:cNvSpPr>
              <a:spLocks noChangeArrowheads="1"/>
            </p:cNvSpPr>
            <p:nvPr userDrawn="1">
              <p:custDataLst>
                <p:tags r:id="rId12"/>
              </p:custDataLst>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4" name="椭圆 43"/>
            <p:cNvSpPr>
              <a:spLocks noChangeArrowheads="1"/>
            </p:cNvSpPr>
            <p:nvPr userDrawn="1">
              <p:custDataLst>
                <p:tags r:id="rId13"/>
              </p:custDataLst>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5" name="椭圆 29"/>
            <p:cNvSpPr>
              <a:spLocks noChangeArrowheads="1"/>
            </p:cNvSpPr>
            <p:nvPr userDrawn="1">
              <p:custDataLst>
                <p:tags r:id="rId14"/>
              </p:custDataLst>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6" name="椭圆 30"/>
            <p:cNvSpPr>
              <a:spLocks noChangeArrowheads="1"/>
            </p:cNvSpPr>
            <p:nvPr userDrawn="1">
              <p:custDataLst>
                <p:tags r:id="rId15"/>
              </p:custDataLst>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7" name="椭圆 32"/>
            <p:cNvSpPr>
              <a:spLocks noChangeArrowheads="1"/>
            </p:cNvSpPr>
            <p:nvPr userDrawn="1">
              <p:custDataLst>
                <p:tags r:id="rId16"/>
              </p:custDataLst>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48" name="椭圆 33"/>
            <p:cNvSpPr>
              <a:spLocks noChangeArrowheads="1"/>
            </p:cNvSpPr>
            <p:nvPr userDrawn="1">
              <p:custDataLst>
                <p:tags r:id="rId17"/>
              </p:custDataLst>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a:solidFill>
                    <a:srgbClr val="395E8A"/>
                  </a:solidFill>
                  <a:round/>
                </a14:hiddenLine>
              </a:ext>
            </a:extLst>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hasCustomPrompt="1"/>
            <p:custDataLst>
              <p:tags r:id="rId7"/>
            </p:custDataLst>
          </p:nvPr>
        </p:nvSpPr>
        <p:spPr>
          <a:xfrm>
            <a:off x="1142100" y="1637550"/>
            <a:ext cx="6858000" cy="1790100"/>
          </a:xfrm>
          <a:prstGeom prst="rect">
            <a:avLst/>
          </a:prstGeo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文本占位符 6"/>
          <p:cNvSpPr>
            <a:spLocks noGrp="1"/>
          </p:cNvSpPr>
          <p:nvPr>
            <p:ph type="body" sz="quarter" idx="13"/>
            <p:custDataLst>
              <p:tags r:id="rId8"/>
            </p:custDataLst>
          </p:nvPr>
        </p:nvSpPr>
        <p:spPr>
          <a:xfrm>
            <a:off x="1141810" y="4069800"/>
            <a:ext cx="6858000" cy="1242000"/>
          </a:xfrm>
          <a:prstGeom prst="rect">
            <a:avLst/>
          </a:prstGeo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3"/>
            <a:ext cx="8139178" cy="33147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59807" y="5619625"/>
            <a:ext cx="2025000" cy="237600"/>
          </a:xfrm>
          <a:prstGeom prst="rect">
            <a:avLst/>
          </a:prstGeom>
        </p:spPr>
        <p:txBody>
          <a:bodyPr/>
          <a:lstStyle/>
          <a:p>
            <a:fld id="{7F469824-3CC5-4DB1-AF2F-82061BA31390}" type="datetimeFigureOut">
              <a:rPr lang="zh-CN" altLang="en-US" smtClean="0"/>
              <a:t>2023/2/2</a:t>
            </a:fld>
            <a:endParaRPr lang="zh-CN" altLang="en-US"/>
          </a:p>
        </p:txBody>
      </p:sp>
      <p:sp>
        <p:nvSpPr>
          <p:cNvPr id="4" name="页脚占位符 3"/>
          <p:cNvSpPr>
            <a:spLocks noGrp="1"/>
          </p:cNvSpPr>
          <p:nvPr>
            <p:ph type="ftr" sz="quarter" idx="11"/>
          </p:nvPr>
        </p:nvSpPr>
        <p:spPr>
          <a:xfrm>
            <a:off x="3087000" y="5619625"/>
            <a:ext cx="2970000" cy="23760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5619625"/>
            <a:ext cx="2025000" cy="237600"/>
          </a:xfrm>
          <a:prstGeom prst="rect">
            <a:avLst/>
          </a:prstGeom>
        </p:spPr>
        <p:txBody>
          <a:bodyPr/>
          <a:lstStyle/>
          <a:p>
            <a:fld id="{CFD9E7B5-D67E-4414-B749-EE889DDF4D23}"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60766" y="857246"/>
            <a:ext cx="9083234" cy="5143505"/>
            <a:chOff x="81021" y="-6"/>
            <a:chExt cx="12110979" cy="6858006"/>
          </a:xfrm>
        </p:grpSpPr>
        <p:sp>
          <p:nvSpPr>
            <p:cNvPr id="9" name="等腰三角形 8"/>
            <p:cNvSpPr/>
            <p:nvPr userDrawn="1">
              <p:custDataLst>
                <p:tags r:id="rId9"/>
              </p:custDataLst>
            </p:nvPr>
          </p:nvSpPr>
          <p:spPr>
            <a:xfrm rot="10800000">
              <a:off x="81021" y="-5"/>
              <a:ext cx="2916822" cy="1296370"/>
            </a:xfrm>
            <a:prstGeom prst="triangle">
              <a:avLst>
                <a:gd name="adj" fmla="val 816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等腰三角形 9"/>
            <p:cNvSpPr/>
            <p:nvPr userDrawn="1">
              <p:custDataLst>
                <p:tags r:id="rId10"/>
              </p:custDataLst>
            </p:nvPr>
          </p:nvSpPr>
          <p:spPr>
            <a:xfrm rot="10800000">
              <a:off x="81023" y="-6"/>
              <a:ext cx="5694744" cy="1470581"/>
            </a:xfrm>
            <a:prstGeom prst="triangle">
              <a:avLst>
                <a:gd name="adj" fmla="val 6665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11"/>
              </p:custDataLst>
            </p:nvPr>
          </p:nvSpPr>
          <p:spPr>
            <a:xfrm rot="10800000">
              <a:off x="81023" y="-4"/>
              <a:ext cx="4949072" cy="1470581"/>
            </a:xfrm>
            <a:prstGeom prst="triangle">
              <a:avLst>
                <a:gd name="adj" fmla="val 6179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userDrawn="1">
              <p:custDataLst>
                <p:tags r:id="rId12"/>
              </p:custDataLst>
            </p:nvPr>
          </p:nvCxnSpPr>
          <p:spPr>
            <a:xfrm flipH="1">
              <a:off x="2745581" y="5690396"/>
              <a:ext cx="1235076" cy="1136646"/>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13"/>
              </p:custDataLst>
            </p:nvPr>
          </p:nvCxnSpPr>
          <p:spPr>
            <a:xfrm>
              <a:off x="3981450" y="5690396"/>
              <a:ext cx="1847850" cy="114356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4" name="等腰三角形 13"/>
            <p:cNvSpPr/>
            <p:nvPr userDrawn="1">
              <p:custDataLst>
                <p:tags r:id="rId14"/>
              </p:custDataLst>
            </p:nvPr>
          </p:nvSpPr>
          <p:spPr>
            <a:xfrm>
              <a:off x="3048000" y="5867400"/>
              <a:ext cx="2682240" cy="990600"/>
            </a:xfrm>
            <a:prstGeom prst="triangle">
              <a:avLst>
                <a:gd name="adj" fmla="val 400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等腰三角形 14"/>
            <p:cNvSpPr/>
            <p:nvPr userDrawn="1">
              <p:custDataLst>
                <p:tags r:id="rId15"/>
              </p:custDataLst>
            </p:nvPr>
          </p:nvSpPr>
          <p:spPr>
            <a:xfrm>
              <a:off x="975359" y="5928360"/>
              <a:ext cx="2773681" cy="929640"/>
            </a:xfrm>
            <a:prstGeom prst="triangle">
              <a:avLst>
                <a:gd name="adj" fmla="val 6181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cxnSp>
          <p:nvCxnSpPr>
            <p:cNvPr id="19" name="直接连接符 18"/>
            <p:cNvCxnSpPr/>
            <p:nvPr userDrawn="1">
              <p:custDataLst>
                <p:tags r:id="rId16"/>
              </p:custDataLst>
            </p:nvPr>
          </p:nvCxnSpPr>
          <p:spPr>
            <a:xfrm flipH="1" flipV="1">
              <a:off x="8577073" y="4187919"/>
              <a:ext cx="2506178" cy="2658525"/>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custDataLst>
                <p:tags r:id="rId17"/>
              </p:custDataLst>
            </p:nvPr>
          </p:nvCxnSpPr>
          <p:spPr>
            <a:xfrm flipV="1">
              <a:off x="11083251" y="5522042"/>
              <a:ext cx="1089699" cy="1326432"/>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8"/>
              </p:custDataLst>
            </p:nvPr>
          </p:nvCxnSpPr>
          <p:spPr>
            <a:xfrm flipH="1">
              <a:off x="8596123" y="30956"/>
              <a:ext cx="2506178" cy="415775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custDataLst>
                <p:tags r:id="rId19"/>
              </p:custDataLst>
            </p:nvPr>
          </p:nvCxnSpPr>
          <p:spPr>
            <a:xfrm>
              <a:off x="11102301" y="27781"/>
              <a:ext cx="1089699" cy="2074452"/>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custDataLst>
                <p:tags r:id="rId20"/>
              </p:custDataLst>
            </p:nvPr>
          </p:nvCxnSpPr>
          <p:spPr>
            <a:xfrm>
              <a:off x="6707981" y="4192278"/>
              <a:ext cx="5484019" cy="0"/>
            </a:xfrm>
            <a:prstGeom prst="line">
              <a:avLst/>
            </a:prstGeom>
            <a:ln w="635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等腰三角形 23"/>
            <p:cNvSpPr/>
            <p:nvPr userDrawn="1">
              <p:custDataLst>
                <p:tags r:id="rId21"/>
              </p:custDataLst>
            </p:nvPr>
          </p:nvSpPr>
          <p:spPr>
            <a:xfrm>
              <a:off x="6720840" y="975360"/>
              <a:ext cx="4899660" cy="3187065"/>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等腰三角形 24"/>
            <p:cNvSpPr/>
            <p:nvPr userDrawn="1">
              <p:custDataLst>
                <p:tags r:id="rId22"/>
              </p:custDataLst>
            </p:nvPr>
          </p:nvSpPr>
          <p:spPr>
            <a:xfrm>
              <a:off x="6713583" y="975360"/>
              <a:ext cx="4899660" cy="3187065"/>
            </a:xfrm>
            <a:prstGeom prst="triangle">
              <a:avLst>
                <a:gd name="adj" fmla="val 32263"/>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等腰三角形 25"/>
            <p:cNvSpPr/>
            <p:nvPr userDrawn="1">
              <p:custDataLst>
                <p:tags r:id="rId23"/>
              </p:custDataLst>
            </p:nvPr>
          </p:nvSpPr>
          <p:spPr>
            <a:xfrm flipV="1">
              <a:off x="6713583" y="4226354"/>
              <a:ext cx="4899660" cy="2019664"/>
            </a:xfrm>
            <a:prstGeom prst="triangle">
              <a:avLst>
                <a:gd name="adj" fmla="val 5030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等腰三角形 26"/>
            <p:cNvSpPr/>
            <p:nvPr userDrawn="1">
              <p:custDataLst>
                <p:tags r:id="rId24"/>
              </p:custDataLst>
            </p:nvPr>
          </p:nvSpPr>
          <p:spPr>
            <a:xfrm flipV="1">
              <a:off x="6713583" y="4226354"/>
              <a:ext cx="4899660" cy="2019664"/>
            </a:xfrm>
            <a:prstGeom prst="triangle">
              <a:avLst>
                <a:gd name="adj" fmla="val 32263"/>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6" name="日期占位符 15"/>
          <p:cNvSpPr>
            <a:spLocks noGrp="1"/>
          </p:cNvSpPr>
          <p:nvPr>
            <p:ph type="dt" sz="half" idx="10"/>
            <p:custDataLst>
              <p:tags r:id="rId2"/>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17" name="页脚占位符 16"/>
          <p:cNvSpPr>
            <a:spLocks noGrp="1"/>
          </p:cNvSpPr>
          <p:nvPr>
            <p:ph type="ftr" sz="quarter" idx="11"/>
            <p:custDataLst>
              <p:tags r:id="rId3"/>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1"/>
          <p:cNvSpPr>
            <a:spLocks noGrp="1"/>
          </p:cNvSpPr>
          <p:nvPr>
            <p:ph type="ctrTitle" idx="13" hasCustomPrompt="1"/>
            <p:custDataLst>
              <p:tags r:id="rId5"/>
            </p:custDataLst>
          </p:nvPr>
        </p:nvSpPr>
        <p:spPr>
          <a:xfrm>
            <a:off x="521885" y="2513637"/>
            <a:ext cx="4464389" cy="1134438"/>
          </a:xfrm>
          <a:prstGeom prst="rect">
            <a:avLst/>
          </a:prstGeom>
        </p:spPr>
        <p:txBody>
          <a:bodyPr vert="horz" wrap="square" lIns="90000" tIns="46800" rIns="90000" bIns="46800" anchor="b"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6000" b="0" spc="6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p>
        </p:txBody>
      </p:sp>
      <p:sp>
        <p:nvSpPr>
          <p:cNvPr id="4" name="文本占位符 3"/>
          <p:cNvSpPr>
            <a:spLocks noGrp="1"/>
          </p:cNvSpPr>
          <p:nvPr>
            <p:ph type="body" sz="quarter" idx="14" hasCustomPrompt="1"/>
            <p:custDataLst>
              <p:tags r:id="rId6"/>
            </p:custDataLst>
          </p:nvPr>
        </p:nvSpPr>
        <p:spPr>
          <a:xfrm>
            <a:off x="526931" y="4401269"/>
            <a:ext cx="1860947" cy="435769"/>
          </a:xfrm>
          <a:prstGeom prst="rect">
            <a:avLst/>
          </a:prstGeom>
        </p:spPr>
        <p:txBody>
          <a:bodyPr anchor="ctr">
            <a:noAutofit/>
          </a:bodyPr>
          <a:lstStyle>
            <a:lvl1pPr marL="0" indent="0" algn="l">
              <a:buNone/>
              <a:defRPr sz="2400">
                <a:solidFill>
                  <a:schemeClr val="tx1">
                    <a:lumMod val="85000"/>
                    <a:lumOff val="15000"/>
                  </a:schemeClr>
                </a:solidFill>
              </a:defRPr>
            </a:lvl1pPr>
          </a:lstStyle>
          <a:p>
            <a:pPr lvl="0"/>
            <a:r>
              <a:rPr lang="zh-CN" altLang="en-US" dirty="0"/>
              <a:t>编辑副标题</a:t>
            </a:r>
          </a:p>
        </p:txBody>
      </p:sp>
      <p:sp>
        <p:nvSpPr>
          <p:cNvPr id="28" name="文本占位符 3"/>
          <p:cNvSpPr>
            <a:spLocks noGrp="1"/>
          </p:cNvSpPr>
          <p:nvPr>
            <p:ph type="body" sz="quarter" idx="15" hasCustomPrompt="1"/>
            <p:custDataLst>
              <p:tags r:id="rId7"/>
            </p:custDataLst>
          </p:nvPr>
        </p:nvSpPr>
        <p:spPr>
          <a:xfrm>
            <a:off x="2559269" y="4401269"/>
            <a:ext cx="1860947" cy="435769"/>
          </a:xfrm>
          <a:prstGeom prst="rect">
            <a:avLst/>
          </a:prstGeom>
        </p:spPr>
        <p:txBody>
          <a:bodyPr anchor="ctr">
            <a:noAutofit/>
          </a:bodyPr>
          <a:lstStyle>
            <a:lvl1pPr marL="0" indent="0" algn="l">
              <a:buNone/>
              <a:defRPr sz="2400">
                <a:solidFill>
                  <a:schemeClr val="tx1">
                    <a:lumMod val="85000"/>
                    <a:lumOff val="15000"/>
                  </a:schemeClr>
                </a:solidFill>
              </a:defRPr>
            </a:lvl1pPr>
          </a:lstStyle>
          <a:p>
            <a:pPr lvl="0"/>
            <a:r>
              <a:rPr lang="zh-CN" altLang="en-US" dirty="0"/>
              <a:t>编辑副标题</a:t>
            </a:r>
          </a:p>
        </p:txBody>
      </p:sp>
      <p:sp>
        <p:nvSpPr>
          <p:cNvPr id="7" name="文本占位符 6"/>
          <p:cNvSpPr>
            <a:spLocks noGrp="1"/>
          </p:cNvSpPr>
          <p:nvPr>
            <p:ph type="body" sz="quarter" idx="16" hasCustomPrompt="1"/>
            <p:custDataLst>
              <p:tags r:id="rId8"/>
            </p:custDataLst>
          </p:nvPr>
        </p:nvSpPr>
        <p:spPr>
          <a:xfrm>
            <a:off x="521494" y="3785652"/>
            <a:ext cx="4464844" cy="411719"/>
          </a:xfrm>
          <a:prstGeom prst="rect">
            <a:avLst/>
          </a:prstGeom>
        </p:spPr>
        <p:txBody>
          <a:bodyPr>
            <a:normAutofit/>
          </a:bodyPr>
          <a:lstStyle>
            <a:lvl1pPr marL="0" indent="0">
              <a:buNone/>
              <a:defRPr sz="2400"/>
            </a:lvl1pPr>
          </a:lstStyle>
          <a:p>
            <a:pPr lvl="0"/>
            <a:r>
              <a:rPr lang="zh-CN" altLang="en-US" dirty="0"/>
              <a:t>单击此处编辑副标题</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114620" y="935831"/>
            <a:ext cx="8925795" cy="201335"/>
            <a:chOff x="152827" y="104775"/>
            <a:chExt cx="11901060" cy="268446"/>
          </a:xfrm>
        </p:grpSpPr>
        <p:sp>
          <p:nvSpPr>
            <p:cNvPr id="11" name="等腰三角形 10"/>
            <p:cNvSpPr/>
            <p:nvPr userDrawn="1">
              <p:custDataLst>
                <p:tags r:id="rId8"/>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9"/>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10"/>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4" name="等腰三角形 13"/>
            <p:cNvSpPr/>
            <p:nvPr userDrawn="1">
              <p:custDataLst>
                <p:tags r:id="rId11"/>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2" name="标题 1"/>
          <p:cNvSpPr>
            <a:spLocks noGrp="1"/>
          </p:cNvSpPr>
          <p:nvPr>
            <p:ph type="title"/>
            <p:custDataLst>
              <p:tags r:id="rId2"/>
            </p:custDataLst>
          </p:nvPr>
        </p:nvSpPr>
        <p:spPr>
          <a:xfrm>
            <a:off x="502448" y="1189676"/>
            <a:ext cx="8139178" cy="331473"/>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1571631"/>
            <a:ext cx="3962432" cy="4041680"/>
          </a:xfrm>
          <a:prstGeom prst="rect">
            <a:avLst/>
          </a:prstGeo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1571631"/>
            <a:ext cx="3962432" cy="4041680"/>
          </a:xfrm>
          <a:prstGeom prst="rect">
            <a:avLst/>
          </a:prstGeo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2023/2/2</a:t>
            </a:fld>
            <a:endParaRPr lang="zh-CN" altLang="en-US" dirty="0"/>
          </a:p>
        </p:txBody>
      </p:sp>
      <p:sp>
        <p:nvSpPr>
          <p:cNvPr id="6" name="页脚占位符 5"/>
          <p:cNvSpPr>
            <a:spLocks noGrp="1"/>
          </p:cNvSpPr>
          <p:nvPr>
            <p:ph type="ftr" sz="quarter" idx="11"/>
            <p:custDataLst>
              <p:tags r:id="rId6"/>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grpSp>
        <p:nvGrpSpPr>
          <p:cNvPr id="9" name="组合 8"/>
          <p:cNvGrpSpPr/>
          <p:nvPr userDrawn="1">
            <p:custDataLst>
              <p:tags r:id="rId1"/>
            </p:custDataLst>
          </p:nvPr>
        </p:nvGrpSpPr>
        <p:grpSpPr>
          <a:xfrm>
            <a:off x="114620" y="935831"/>
            <a:ext cx="8925795" cy="201335"/>
            <a:chOff x="152827" y="104775"/>
            <a:chExt cx="11901060" cy="268446"/>
          </a:xfrm>
        </p:grpSpPr>
        <p:sp>
          <p:nvSpPr>
            <p:cNvPr id="10" name="等腰三角形 9"/>
            <p:cNvSpPr/>
            <p:nvPr userDrawn="1">
              <p:custDataLst>
                <p:tags r:id="rId6"/>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7"/>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8"/>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3" name="等腰三角形 12"/>
            <p:cNvSpPr/>
            <p:nvPr userDrawn="1">
              <p:custDataLst>
                <p:tags r:id="rId9"/>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3" name="日期占位符 2"/>
          <p:cNvSpPr>
            <a:spLocks noGrp="1"/>
          </p:cNvSpPr>
          <p:nvPr>
            <p:ph type="dt" sz="half" idx="10"/>
            <p:custDataLst>
              <p:tags r:id="rId2"/>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3"/>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502448" y="1571631"/>
            <a:ext cx="8139178" cy="4041680"/>
          </a:xfrm>
          <a:prstGeom prst="rect">
            <a:avLst/>
          </a:prstGeo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末尾幻灯片">
    <p:spTree>
      <p:nvGrpSpPr>
        <p:cNvPr id="1" name=""/>
        <p:cNvGrpSpPr/>
        <p:nvPr/>
      </p:nvGrpSpPr>
      <p:grpSpPr>
        <a:xfrm>
          <a:off x="0" y="0"/>
          <a:ext cx="0" cy="0"/>
          <a:chOff x="0" y="0"/>
          <a:chExt cx="0" cy="0"/>
        </a:xfrm>
      </p:grpSpPr>
      <p:grpSp>
        <p:nvGrpSpPr>
          <p:cNvPr id="26" name="组合 25"/>
          <p:cNvGrpSpPr/>
          <p:nvPr userDrawn="1">
            <p:custDataLst>
              <p:tags r:id="rId1"/>
            </p:custDataLst>
          </p:nvPr>
        </p:nvGrpSpPr>
        <p:grpSpPr>
          <a:xfrm>
            <a:off x="60766" y="857246"/>
            <a:ext cx="9083234" cy="5143505"/>
            <a:chOff x="81021" y="-6"/>
            <a:chExt cx="12110979" cy="6858006"/>
          </a:xfrm>
        </p:grpSpPr>
        <p:sp>
          <p:nvSpPr>
            <p:cNvPr id="8" name="任意多边形 5"/>
            <p:cNvSpPr/>
            <p:nvPr userDrawn="1">
              <p:custDataLst>
                <p:tags r:id="rId7"/>
              </p:custDataLst>
            </p:nvPr>
          </p:nvSpPr>
          <p:spPr>
            <a:xfrm>
              <a:off x="774700" y="2057717"/>
              <a:ext cx="1250950" cy="2742565"/>
            </a:xfrm>
            <a:custGeom>
              <a:avLst/>
              <a:gdLst>
                <a:gd name="connisteX0" fmla="*/ 1885950 w 1896110"/>
                <a:gd name="connsiteY0" fmla="*/ 826135 h 4745355"/>
                <a:gd name="connisteX1" fmla="*/ 1885950 w 1896110"/>
                <a:gd name="connsiteY1" fmla="*/ 0 h 4745355"/>
                <a:gd name="connisteX2" fmla="*/ 0 w 1896110"/>
                <a:gd name="connsiteY2" fmla="*/ 0 h 4745355"/>
                <a:gd name="connisteX3" fmla="*/ 0 w 1896110"/>
                <a:gd name="connsiteY3" fmla="*/ 4745355 h 4745355"/>
                <a:gd name="connisteX4" fmla="*/ 1896110 w 1896110"/>
                <a:gd name="connsiteY4" fmla="*/ 4745355 h 4745355"/>
                <a:gd name="connisteX5" fmla="*/ 1896110 w 1896110"/>
                <a:gd name="connsiteY5" fmla="*/ 4003675 h 47453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6110" h="4745355">
                  <a:moveTo>
                    <a:pt x="1885950" y="826135"/>
                  </a:moveTo>
                  <a:lnTo>
                    <a:pt x="1885950" y="0"/>
                  </a:lnTo>
                  <a:lnTo>
                    <a:pt x="0" y="0"/>
                  </a:lnTo>
                  <a:lnTo>
                    <a:pt x="0" y="4745355"/>
                  </a:lnTo>
                  <a:lnTo>
                    <a:pt x="1896110" y="4745355"/>
                  </a:lnTo>
                  <a:lnTo>
                    <a:pt x="1896110" y="4003675"/>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sp>
          <p:nvSpPr>
            <p:cNvPr id="10" name="等腰三角形 9"/>
            <p:cNvSpPr/>
            <p:nvPr userDrawn="1">
              <p:custDataLst>
                <p:tags r:id="rId8"/>
              </p:custDataLst>
            </p:nvPr>
          </p:nvSpPr>
          <p:spPr>
            <a:xfrm rot="10800000">
              <a:off x="81021" y="-5"/>
              <a:ext cx="2916822" cy="1296370"/>
            </a:xfrm>
            <a:prstGeom prst="triangle">
              <a:avLst>
                <a:gd name="adj" fmla="val 816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9"/>
              </p:custDataLst>
            </p:nvPr>
          </p:nvSpPr>
          <p:spPr>
            <a:xfrm rot="10800000">
              <a:off x="81023" y="-6"/>
              <a:ext cx="5694744" cy="1470581"/>
            </a:xfrm>
            <a:prstGeom prst="triangle">
              <a:avLst>
                <a:gd name="adj" fmla="val 6665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10"/>
              </p:custDataLst>
            </p:nvPr>
          </p:nvSpPr>
          <p:spPr>
            <a:xfrm rot="10800000">
              <a:off x="81023" y="-4"/>
              <a:ext cx="4949072" cy="1470581"/>
            </a:xfrm>
            <a:prstGeom prst="triangle">
              <a:avLst>
                <a:gd name="adj" fmla="val 6179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userDrawn="1">
              <p:custDataLst>
                <p:tags r:id="rId11"/>
              </p:custDataLst>
            </p:nvPr>
          </p:nvCxnSpPr>
          <p:spPr>
            <a:xfrm flipH="1">
              <a:off x="2745581" y="5690396"/>
              <a:ext cx="1235076" cy="1136646"/>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12"/>
              </p:custDataLst>
            </p:nvPr>
          </p:nvCxnSpPr>
          <p:spPr>
            <a:xfrm>
              <a:off x="3981450" y="5690396"/>
              <a:ext cx="1847850" cy="114356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5" name="等腰三角形 14"/>
            <p:cNvSpPr/>
            <p:nvPr userDrawn="1">
              <p:custDataLst>
                <p:tags r:id="rId13"/>
              </p:custDataLst>
            </p:nvPr>
          </p:nvSpPr>
          <p:spPr>
            <a:xfrm>
              <a:off x="3048000" y="5867400"/>
              <a:ext cx="2682240" cy="990600"/>
            </a:xfrm>
            <a:prstGeom prst="triangle">
              <a:avLst>
                <a:gd name="adj" fmla="val 400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等腰三角形 15"/>
            <p:cNvSpPr/>
            <p:nvPr userDrawn="1">
              <p:custDataLst>
                <p:tags r:id="rId14"/>
              </p:custDataLst>
            </p:nvPr>
          </p:nvSpPr>
          <p:spPr>
            <a:xfrm>
              <a:off x="975359" y="5928360"/>
              <a:ext cx="2773681" cy="929640"/>
            </a:xfrm>
            <a:prstGeom prst="triangle">
              <a:avLst>
                <a:gd name="adj" fmla="val 6181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cxnSp>
          <p:nvCxnSpPr>
            <p:cNvPr id="17" name="直接连接符 16"/>
            <p:cNvCxnSpPr/>
            <p:nvPr userDrawn="1">
              <p:custDataLst>
                <p:tags r:id="rId15"/>
              </p:custDataLst>
            </p:nvPr>
          </p:nvCxnSpPr>
          <p:spPr>
            <a:xfrm flipH="1" flipV="1">
              <a:off x="8577073" y="4187919"/>
              <a:ext cx="2506178" cy="2658525"/>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custDataLst>
                <p:tags r:id="rId16"/>
              </p:custDataLst>
            </p:nvPr>
          </p:nvCxnSpPr>
          <p:spPr>
            <a:xfrm flipV="1">
              <a:off x="11083251" y="5522042"/>
              <a:ext cx="1089699" cy="1326432"/>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custDataLst>
                <p:tags r:id="rId17"/>
              </p:custDataLst>
            </p:nvPr>
          </p:nvCxnSpPr>
          <p:spPr>
            <a:xfrm flipH="1">
              <a:off x="8596123" y="30956"/>
              <a:ext cx="2506178" cy="415775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custDataLst>
                <p:tags r:id="rId18"/>
              </p:custDataLst>
            </p:nvPr>
          </p:nvCxnSpPr>
          <p:spPr>
            <a:xfrm>
              <a:off x="11102301" y="27781"/>
              <a:ext cx="1089699" cy="2074452"/>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9"/>
              </p:custDataLst>
            </p:nvPr>
          </p:nvCxnSpPr>
          <p:spPr>
            <a:xfrm>
              <a:off x="6707981" y="4192278"/>
              <a:ext cx="5484019" cy="0"/>
            </a:xfrm>
            <a:prstGeom prst="line">
              <a:avLst/>
            </a:prstGeom>
            <a:ln w="635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等腰三角形 21"/>
            <p:cNvSpPr/>
            <p:nvPr userDrawn="1">
              <p:custDataLst>
                <p:tags r:id="rId20"/>
              </p:custDataLst>
            </p:nvPr>
          </p:nvSpPr>
          <p:spPr>
            <a:xfrm>
              <a:off x="6720840" y="975360"/>
              <a:ext cx="4899660" cy="3187065"/>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等腰三角形 22"/>
            <p:cNvSpPr/>
            <p:nvPr userDrawn="1">
              <p:custDataLst>
                <p:tags r:id="rId21"/>
              </p:custDataLst>
            </p:nvPr>
          </p:nvSpPr>
          <p:spPr>
            <a:xfrm>
              <a:off x="6713583" y="975360"/>
              <a:ext cx="4899660" cy="3187065"/>
            </a:xfrm>
            <a:prstGeom prst="triangle">
              <a:avLst>
                <a:gd name="adj" fmla="val 32263"/>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等腰三角形 23"/>
            <p:cNvSpPr/>
            <p:nvPr userDrawn="1">
              <p:custDataLst>
                <p:tags r:id="rId22"/>
              </p:custDataLst>
            </p:nvPr>
          </p:nvSpPr>
          <p:spPr>
            <a:xfrm flipV="1">
              <a:off x="6713583" y="4226354"/>
              <a:ext cx="4899660" cy="2019664"/>
            </a:xfrm>
            <a:prstGeom prst="triangle">
              <a:avLst>
                <a:gd name="adj" fmla="val 5030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等腰三角形 24"/>
            <p:cNvSpPr/>
            <p:nvPr userDrawn="1">
              <p:custDataLst>
                <p:tags r:id="rId23"/>
              </p:custDataLst>
            </p:nvPr>
          </p:nvSpPr>
          <p:spPr>
            <a:xfrm flipV="1">
              <a:off x="6713583" y="4226354"/>
              <a:ext cx="4899660" cy="2019664"/>
            </a:xfrm>
            <a:prstGeom prst="triangle">
              <a:avLst>
                <a:gd name="adj" fmla="val 32263"/>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 name="日期占位符 2"/>
          <p:cNvSpPr>
            <a:spLocks noGrp="1"/>
          </p:cNvSpPr>
          <p:nvPr>
            <p:ph type="dt" sz="half" idx="10"/>
            <p:custDataLst>
              <p:tags r:id="rId2"/>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3"/>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5"/>
            </p:custDataLst>
          </p:nvPr>
        </p:nvSpPr>
        <p:spPr>
          <a:xfrm>
            <a:off x="978218" y="3773567"/>
            <a:ext cx="3269933" cy="379334"/>
          </a:xfrm>
          <a:prstGeom prst="rect">
            <a:avLst/>
          </a:prstGeom>
        </p:spPr>
        <p:txBody>
          <a:bodyPr vert="horz" wrap="square" lIns="91440" tIns="45720" rIns="91440" bIns="45720" anchor="t" anchorCtr="0">
            <a:normAutofit/>
          </a:bodyPr>
          <a:lstStyle>
            <a:lvl1pPr marL="457200" marR="0" indent="-457200" algn="l" rtl="0" eaLnBrk="1" fontAlgn="auto">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dirty="0"/>
              <a:t>单击此处编辑副标题</a:t>
            </a:r>
          </a:p>
        </p:txBody>
      </p:sp>
      <p:sp>
        <p:nvSpPr>
          <p:cNvPr id="2" name="标题 1"/>
          <p:cNvSpPr>
            <a:spLocks noGrp="1"/>
          </p:cNvSpPr>
          <p:nvPr>
            <p:ph type="title" idx="13" hasCustomPrompt="1"/>
            <p:custDataLst>
              <p:tags r:id="rId6"/>
            </p:custDataLst>
          </p:nvPr>
        </p:nvSpPr>
        <p:spPr>
          <a:xfrm>
            <a:off x="911543" y="2779157"/>
            <a:ext cx="3269933" cy="879158"/>
          </a:xfrm>
          <a:prstGeom prst="rect">
            <a:avLst/>
          </a:prstGeom>
        </p:spPr>
        <p:txBody>
          <a:bodyPr vert="horz" wrap="square" lIns="91440" tIns="45720" rIns="91440" bIns="4572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通用">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935831"/>
            <a:ext cx="8925795" cy="201335"/>
            <a:chOff x="152827" y="104775"/>
            <a:chExt cx="11901060" cy="268446"/>
          </a:xfrm>
        </p:grpSpPr>
        <p:sp>
          <p:nvSpPr>
            <p:cNvPr id="9" name="等腰三角形 8"/>
            <p:cNvSpPr/>
            <p:nvPr userDrawn="1">
              <p:custDataLst>
                <p:tags r:id="rId6"/>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等腰三角形 9"/>
            <p:cNvSpPr/>
            <p:nvPr userDrawn="1">
              <p:custDataLst>
                <p:tags r:id="rId7"/>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8"/>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2" name="等腰三角形 11"/>
            <p:cNvSpPr/>
            <p:nvPr userDrawn="1">
              <p:custDataLst>
                <p:tags r:id="rId9"/>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2" name="标题 1"/>
          <p:cNvSpPr>
            <a:spLocks noGrp="1"/>
          </p:cNvSpPr>
          <p:nvPr>
            <p:ph type="title"/>
            <p:custDataLst>
              <p:tags r:id="rId2"/>
            </p:custDataLst>
          </p:nvPr>
        </p:nvSpPr>
        <p:spPr>
          <a:xfrm>
            <a:off x="502412" y="1189673"/>
            <a:ext cx="8139178" cy="331473"/>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4"/>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相框">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19056" y="1085107"/>
            <a:ext cx="8705888" cy="4687787"/>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1" name="组合 10"/>
          <p:cNvGrpSpPr/>
          <p:nvPr userDrawn="1">
            <p:custDataLst>
              <p:tags r:id="rId2"/>
            </p:custDataLst>
          </p:nvPr>
        </p:nvGrpSpPr>
        <p:grpSpPr>
          <a:xfrm>
            <a:off x="114620" y="935831"/>
            <a:ext cx="8925795" cy="201335"/>
            <a:chOff x="152827" y="104775"/>
            <a:chExt cx="11901060" cy="268446"/>
          </a:xfrm>
        </p:grpSpPr>
        <p:sp>
          <p:nvSpPr>
            <p:cNvPr id="12" name="等腰三角形 11"/>
            <p:cNvSpPr/>
            <p:nvPr userDrawn="1">
              <p:custDataLst>
                <p:tags r:id="rId8"/>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9"/>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10"/>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5" name="等腰三角形 14"/>
            <p:cNvSpPr/>
            <p:nvPr userDrawn="1">
              <p:custDataLst>
                <p:tags r:id="rId11"/>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2" name="标题 1"/>
          <p:cNvSpPr>
            <a:spLocks noGrp="1"/>
          </p:cNvSpPr>
          <p:nvPr>
            <p:ph type="title" hasCustomPrompt="1"/>
            <p:custDataLst>
              <p:tags r:id="rId3"/>
            </p:custDataLst>
          </p:nvPr>
        </p:nvSpPr>
        <p:spPr>
          <a:xfrm>
            <a:off x="961200" y="1794150"/>
            <a:ext cx="7219800" cy="542700"/>
          </a:xfrm>
          <a:prstGeom prst="rect">
            <a:avLst/>
          </a:prstGeom>
        </p:spPr>
        <p:txBody>
          <a:bodyPr wrap="square" anchor="ctr">
            <a:normAutofit/>
          </a:bodyP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2479950"/>
            <a:ext cx="7219950" cy="25839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左右">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857250"/>
            <a:ext cx="3618452" cy="51435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userDrawn="1">
            <p:custDataLst>
              <p:tags r:id="rId2"/>
            </p:custDataLst>
          </p:nvPr>
        </p:nvGrpSpPr>
        <p:grpSpPr>
          <a:xfrm>
            <a:off x="8718077" y="935831"/>
            <a:ext cx="309524" cy="201335"/>
            <a:chOff x="152827" y="104775"/>
            <a:chExt cx="412698" cy="268446"/>
          </a:xfrm>
        </p:grpSpPr>
        <p:sp>
          <p:nvSpPr>
            <p:cNvPr id="12" name="等腰三角形 11"/>
            <p:cNvSpPr/>
            <p:nvPr userDrawn="1">
              <p:custDataLst>
                <p:tags r:id="rId9"/>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10"/>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hasCustomPrompt="1"/>
            <p:custDataLst>
              <p:tags r:id="rId3"/>
            </p:custDataLst>
          </p:nvPr>
        </p:nvSpPr>
        <p:spPr>
          <a:xfrm>
            <a:off x="437400" y="1435050"/>
            <a:ext cx="2970000" cy="661500"/>
          </a:xfrm>
          <a:prstGeom prst="rect">
            <a:avLst/>
          </a:prstGeo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2180250"/>
            <a:ext cx="2967300" cy="30699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1434704"/>
            <a:ext cx="4860000" cy="3815953"/>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上下">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857250"/>
            <a:ext cx="9144000" cy="199825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2" name="组合 11"/>
          <p:cNvGrpSpPr/>
          <p:nvPr userDrawn="1">
            <p:custDataLst>
              <p:tags r:id="rId2"/>
            </p:custDataLst>
          </p:nvPr>
        </p:nvGrpSpPr>
        <p:grpSpPr>
          <a:xfrm>
            <a:off x="114620" y="935831"/>
            <a:ext cx="8925795" cy="201335"/>
            <a:chOff x="152827" y="104775"/>
            <a:chExt cx="11901060" cy="268446"/>
          </a:xfrm>
        </p:grpSpPr>
        <p:sp>
          <p:nvSpPr>
            <p:cNvPr id="13" name="等腰三角形 12"/>
            <p:cNvSpPr/>
            <p:nvPr userDrawn="1">
              <p:custDataLst>
                <p:tags r:id="rId9"/>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10"/>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等腰三角形 14"/>
            <p:cNvSpPr/>
            <p:nvPr userDrawn="1">
              <p:custDataLst>
                <p:tags r:id="rId11"/>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6" name="等腰三角形 15"/>
            <p:cNvSpPr/>
            <p:nvPr userDrawn="1">
              <p:custDataLst>
                <p:tags r:id="rId12"/>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2" name="标题 1"/>
          <p:cNvSpPr>
            <a:spLocks noGrp="1"/>
          </p:cNvSpPr>
          <p:nvPr>
            <p:ph type="title"/>
            <p:custDataLst>
              <p:tags r:id="rId3"/>
            </p:custDataLst>
          </p:nvPr>
        </p:nvSpPr>
        <p:spPr>
          <a:xfrm>
            <a:off x="459000" y="1443150"/>
            <a:ext cx="8232300" cy="469800"/>
          </a:xfrm>
          <a:prstGeom prst="rect">
            <a:avLst/>
          </a:prstGeo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0" y="2101950"/>
            <a:ext cx="8231981" cy="621000"/>
          </a:xfrm>
          <a:prstGeom prst="rect">
            <a:avLst/>
          </a:prstGeo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963250"/>
            <a:ext cx="8224200" cy="25731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下上">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4628978"/>
            <a:ext cx="9144000" cy="137177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2" name="组合 11"/>
          <p:cNvGrpSpPr/>
          <p:nvPr userDrawn="1">
            <p:custDataLst>
              <p:tags r:id="rId2"/>
            </p:custDataLst>
          </p:nvPr>
        </p:nvGrpSpPr>
        <p:grpSpPr>
          <a:xfrm>
            <a:off x="114620" y="935831"/>
            <a:ext cx="8925795" cy="201335"/>
            <a:chOff x="152827" y="104775"/>
            <a:chExt cx="11901060" cy="268446"/>
          </a:xfrm>
        </p:grpSpPr>
        <p:sp>
          <p:nvSpPr>
            <p:cNvPr id="13" name="等腰三角形 12"/>
            <p:cNvSpPr/>
            <p:nvPr userDrawn="1">
              <p:custDataLst>
                <p:tags r:id="rId9"/>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10"/>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等腰三角形 14"/>
            <p:cNvSpPr/>
            <p:nvPr userDrawn="1">
              <p:custDataLst>
                <p:tags r:id="rId11"/>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6" name="等腰三角形 15"/>
            <p:cNvSpPr/>
            <p:nvPr userDrawn="1">
              <p:custDataLst>
                <p:tags r:id="rId12"/>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2" name="标题 1"/>
          <p:cNvSpPr>
            <a:spLocks noGrp="1"/>
          </p:cNvSpPr>
          <p:nvPr>
            <p:ph type="title"/>
            <p:custDataLst>
              <p:tags r:id="rId3"/>
            </p:custDataLst>
          </p:nvPr>
        </p:nvSpPr>
        <p:spPr>
          <a:xfrm>
            <a:off x="453600" y="1359450"/>
            <a:ext cx="8232300" cy="423900"/>
          </a:xfrm>
          <a:prstGeom prst="rect">
            <a:avLst/>
          </a:prstGeo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2118150"/>
            <a:ext cx="8243100" cy="24084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4742550"/>
            <a:ext cx="8251200" cy="7587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导航">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857250"/>
            <a:ext cx="9144000" cy="6858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userDrawn="1">
            <p:custDataLst>
              <p:tags r:id="rId2"/>
            </p:custDataLst>
          </p:nvPr>
        </p:nvGrpSpPr>
        <p:grpSpPr>
          <a:xfrm>
            <a:off x="100335" y="5713691"/>
            <a:ext cx="8927466" cy="201335"/>
            <a:chOff x="133780" y="6475254"/>
            <a:chExt cx="11903288" cy="268446"/>
          </a:xfrm>
        </p:grpSpPr>
        <p:sp>
          <p:nvSpPr>
            <p:cNvPr id="16" name="等腰三角形 15"/>
            <p:cNvSpPr/>
            <p:nvPr userDrawn="1">
              <p:custDataLst>
                <p:tags r:id="rId11"/>
              </p:custDataLst>
            </p:nvPr>
          </p:nvSpPr>
          <p:spPr>
            <a:xfrm>
              <a:off x="11697762" y="6475254"/>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等腰三角形 16"/>
            <p:cNvSpPr/>
            <p:nvPr userDrawn="1">
              <p:custDataLst>
                <p:tags r:id="rId12"/>
              </p:custDataLst>
            </p:nvPr>
          </p:nvSpPr>
          <p:spPr>
            <a:xfrm>
              <a:off x="11624370" y="6532404"/>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等腰三角形 17"/>
            <p:cNvSpPr/>
            <p:nvPr userDrawn="1">
              <p:custDataLst>
                <p:tags r:id="rId13"/>
              </p:custDataLst>
            </p:nvPr>
          </p:nvSpPr>
          <p:spPr>
            <a:xfrm flipH="1">
              <a:off x="133780" y="6486209"/>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9" name="等腰三角形 18"/>
            <p:cNvSpPr/>
            <p:nvPr userDrawn="1">
              <p:custDataLst>
                <p:tags r:id="rId14"/>
              </p:custDataLst>
            </p:nvPr>
          </p:nvSpPr>
          <p:spPr>
            <a:xfrm flipH="1">
              <a:off x="176643" y="6526690"/>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2" name="标题 1"/>
          <p:cNvSpPr>
            <a:spLocks noGrp="1"/>
          </p:cNvSpPr>
          <p:nvPr>
            <p:ph type="title"/>
            <p:custDataLst>
              <p:tags r:id="rId3"/>
            </p:custDataLst>
          </p:nvPr>
        </p:nvSpPr>
        <p:spPr>
          <a:xfrm>
            <a:off x="434700" y="1035450"/>
            <a:ext cx="8278200" cy="331473"/>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34700" y="2104650"/>
            <a:ext cx="4006800" cy="21708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2104650"/>
            <a:ext cx="4025700" cy="21708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4469850"/>
            <a:ext cx="4006800" cy="5859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4467150"/>
            <a:ext cx="4025700" cy="585900"/>
          </a:xfrm>
          <a:prstGeom prst="rect">
            <a:avLst/>
          </a:prstGeo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腰带">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1572518"/>
            <a:ext cx="9144000" cy="3712964"/>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7" name="组合 16"/>
          <p:cNvGrpSpPr/>
          <p:nvPr userDrawn="1">
            <p:custDataLst>
              <p:tags r:id="rId2"/>
            </p:custDataLst>
          </p:nvPr>
        </p:nvGrpSpPr>
        <p:grpSpPr>
          <a:xfrm>
            <a:off x="225029" y="5352455"/>
            <a:ext cx="8663470" cy="460772"/>
            <a:chOff x="300038" y="5993606"/>
            <a:chExt cx="11551293" cy="614362"/>
          </a:xfrm>
        </p:grpSpPr>
        <p:sp>
          <p:nvSpPr>
            <p:cNvPr id="12" name="等腰三角形 11"/>
            <p:cNvSpPr/>
            <p:nvPr userDrawn="1">
              <p:custDataLst>
                <p:tags r:id="rId8"/>
              </p:custDataLst>
            </p:nvPr>
          </p:nvSpPr>
          <p:spPr>
            <a:xfrm>
              <a:off x="11074800" y="5993606"/>
              <a:ext cx="776531" cy="614362"/>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9"/>
              </p:custDataLst>
            </p:nvPr>
          </p:nvSpPr>
          <p:spPr>
            <a:xfrm>
              <a:off x="10906836" y="6124399"/>
              <a:ext cx="767429" cy="483569"/>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10"/>
              </p:custDataLst>
            </p:nvPr>
          </p:nvSpPr>
          <p:spPr>
            <a:xfrm flipH="1">
              <a:off x="300038" y="6024147"/>
              <a:ext cx="1021556" cy="570546"/>
            </a:xfrm>
            <a:prstGeom prst="triangle">
              <a:avLst>
                <a:gd name="adj" fmla="val 73825"/>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sp>
          <p:nvSpPr>
            <p:cNvPr id="15" name="等腰三角形 14"/>
            <p:cNvSpPr/>
            <p:nvPr userDrawn="1">
              <p:custDataLst>
                <p:tags r:id="rId11"/>
              </p:custDataLst>
            </p:nvPr>
          </p:nvSpPr>
          <p:spPr>
            <a:xfrm flipH="1">
              <a:off x="397847" y="6116521"/>
              <a:ext cx="809631" cy="445568"/>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p>
          </p:txBody>
        </p:sp>
      </p:grpSp>
      <p:sp>
        <p:nvSpPr>
          <p:cNvPr id="2" name="标题 1"/>
          <p:cNvSpPr>
            <a:spLocks noGrp="1"/>
          </p:cNvSpPr>
          <p:nvPr>
            <p:ph type="title" hasCustomPrompt="1"/>
            <p:custDataLst>
              <p:tags r:id="rId3"/>
            </p:custDataLst>
          </p:nvPr>
        </p:nvSpPr>
        <p:spPr>
          <a:xfrm>
            <a:off x="1142100" y="1861650"/>
            <a:ext cx="6858000" cy="1790100"/>
          </a:xfrm>
          <a:prstGeom prst="rect">
            <a:avLst/>
          </a:prstGeo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5"/>
            </p:custDataLst>
          </p:nvPr>
        </p:nvSpPr>
        <p:spPr>
          <a:xfrm>
            <a:off x="3087000" y="5619625"/>
            <a:ext cx="2970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5619625"/>
            <a:ext cx="2025000" cy="237600"/>
          </a:xfrm>
          <a:prstGeom prst="rect">
            <a:avLst/>
          </a:prstGeo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141810" y="3754350"/>
            <a:ext cx="6858000" cy="1242000"/>
          </a:xfrm>
          <a:prstGeom prst="rect">
            <a:avLst/>
          </a:prstGeo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t>2023/2/2</a:t>
            </a:fld>
            <a:endParaRPr lang="zh-CN" altLang="en-US"/>
          </a:p>
        </p:txBody>
      </p:sp>
      <p:sp>
        <p:nvSpPr>
          <p:cNvPr id="4" name="页脚占位符 3"/>
          <p:cNvSpPr>
            <a:spLocks noGrp="1"/>
          </p:cNvSpPr>
          <p:nvPr>
            <p:ph type="ftr" sz="quarter" idx="11"/>
          </p:nvPr>
        </p:nvSpPr>
        <p:spPr>
          <a:xfrm>
            <a:off x="3124200" y="6388020"/>
            <a:ext cx="2895600" cy="365125"/>
          </a:xfrm>
          <a:prstGeom prst="rect">
            <a:avLst/>
          </a:prstGeo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6383321"/>
            <a:ext cx="1224136" cy="406233"/>
          </a:xfrm>
          <a:prstGeom prst="rect">
            <a:avLst/>
          </a:prstGeom>
        </p:spPr>
        <p:txBody>
          <a:bodyPr/>
          <a:lstStyle>
            <a:lvl1pPr algn="ctr">
              <a:defRPr sz="1400">
                <a:latin typeface="Impact" panose="020B0806030902050204" pitchFamily="34" charset="0"/>
              </a:defRPr>
            </a:lvl1pPr>
          </a:lstStyle>
          <a:p>
            <a:fld id="{0C913308-F349-4B6D-A68A-DD1791B4A57B}" type="slidenum">
              <a:rPr lang="zh-CN" altLang="en-US" smtClean="0"/>
              <a:t>‹#›</a:t>
            </a:fld>
            <a:endParaRPr lang="zh-CN" altLang="en-US"/>
          </a:p>
        </p:txBody>
      </p:sp>
      <p:sp>
        <p:nvSpPr>
          <p:cNvPr id="34" name="矩形 14"/>
          <p:cNvSpPr/>
          <p:nvPr userDrawn="1"/>
        </p:nvSpPr>
        <p:spPr>
          <a:xfrm>
            <a:off x="7452321" y="553592"/>
            <a:ext cx="1686407" cy="571152"/>
          </a:xfrm>
          <a:custGeom>
            <a:avLst/>
            <a:gdLst>
              <a:gd name="connsiteX0" fmla="*/ 0 w 1686407"/>
              <a:gd name="connsiteY0" fmla="*/ 0 h 426825"/>
              <a:gd name="connsiteX1" fmla="*/ 1686407 w 1686407"/>
              <a:gd name="connsiteY1" fmla="*/ 0 h 426825"/>
              <a:gd name="connsiteX2" fmla="*/ 1686407 w 1686407"/>
              <a:gd name="connsiteY2" fmla="*/ 426825 h 426825"/>
              <a:gd name="connsiteX3" fmla="*/ 0 w 1686407"/>
              <a:gd name="connsiteY3" fmla="*/ 426825 h 426825"/>
              <a:gd name="connsiteX4" fmla="*/ 0 w 1686407"/>
              <a:gd name="connsiteY4" fmla="*/ 0 h 426825"/>
              <a:gd name="connsiteX0-1" fmla="*/ 0 w 1686407"/>
              <a:gd name="connsiteY0-2" fmla="*/ 0 h 428364"/>
              <a:gd name="connsiteX1-3" fmla="*/ 1686407 w 1686407"/>
              <a:gd name="connsiteY1-4" fmla="*/ 0 h 428364"/>
              <a:gd name="connsiteX2-5" fmla="*/ 1686407 w 1686407"/>
              <a:gd name="connsiteY2-6" fmla="*/ 426825 h 428364"/>
              <a:gd name="connsiteX3-7" fmla="*/ 144234 w 1686407"/>
              <a:gd name="connsiteY3-8" fmla="*/ 428364 h 428364"/>
              <a:gd name="connsiteX4-9" fmla="*/ 0 w 1686407"/>
              <a:gd name="connsiteY4-10" fmla="*/ 426825 h 428364"/>
              <a:gd name="connsiteX5" fmla="*/ 0 w 1686407"/>
              <a:gd name="connsiteY5" fmla="*/ 0 h 428364"/>
              <a:gd name="connsiteX0-11" fmla="*/ 0 w 1686407"/>
              <a:gd name="connsiteY0-12" fmla="*/ 0 h 428364"/>
              <a:gd name="connsiteX1-13" fmla="*/ 1686407 w 1686407"/>
              <a:gd name="connsiteY1-14" fmla="*/ 0 h 428364"/>
              <a:gd name="connsiteX2-15" fmla="*/ 1686407 w 1686407"/>
              <a:gd name="connsiteY2-16" fmla="*/ 426825 h 428364"/>
              <a:gd name="connsiteX3-17" fmla="*/ 144234 w 1686407"/>
              <a:gd name="connsiteY3-18" fmla="*/ 428364 h 428364"/>
              <a:gd name="connsiteX4-19" fmla="*/ 0 w 1686407"/>
              <a:gd name="connsiteY4-20" fmla="*/ 0 h 4283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6407" h="428364">
                <a:moveTo>
                  <a:pt x="0" y="0"/>
                </a:moveTo>
                <a:lnTo>
                  <a:pt x="1686407" y="0"/>
                </a:lnTo>
                <a:lnTo>
                  <a:pt x="1686407" y="426825"/>
                </a:lnTo>
                <a:lnTo>
                  <a:pt x="144234" y="428364"/>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sym typeface="微软雅黑" panose="020B0503020204020204" charset="-122"/>
            </a:endParaRPr>
          </a:p>
        </p:txBody>
      </p:sp>
      <p:sp>
        <p:nvSpPr>
          <p:cNvPr id="35" name="矩形 2"/>
          <p:cNvSpPr/>
          <p:nvPr userDrawn="1"/>
        </p:nvSpPr>
        <p:spPr>
          <a:xfrm>
            <a:off x="1" y="515143"/>
            <a:ext cx="7683879" cy="570231"/>
          </a:xfrm>
          <a:custGeom>
            <a:avLst/>
            <a:gdLst>
              <a:gd name="connsiteX0" fmla="*/ 0 w 7683879"/>
              <a:gd name="connsiteY0" fmla="*/ 0 h 426825"/>
              <a:gd name="connsiteX1" fmla="*/ 7683879 w 7683879"/>
              <a:gd name="connsiteY1" fmla="*/ 0 h 426825"/>
              <a:gd name="connsiteX2" fmla="*/ 7683879 w 7683879"/>
              <a:gd name="connsiteY2" fmla="*/ 426825 h 426825"/>
              <a:gd name="connsiteX3" fmla="*/ 0 w 7683879"/>
              <a:gd name="connsiteY3" fmla="*/ 426825 h 426825"/>
              <a:gd name="connsiteX4" fmla="*/ 0 w 7683879"/>
              <a:gd name="connsiteY4" fmla="*/ 0 h 426825"/>
              <a:gd name="connsiteX0-1" fmla="*/ 0 w 7683879"/>
              <a:gd name="connsiteY0-2" fmla="*/ 848 h 427673"/>
              <a:gd name="connsiteX1-3" fmla="*/ 7526215 w 7683879"/>
              <a:gd name="connsiteY1-4" fmla="*/ 0 h 427673"/>
              <a:gd name="connsiteX2-5" fmla="*/ 7683879 w 7683879"/>
              <a:gd name="connsiteY2-6" fmla="*/ 848 h 427673"/>
              <a:gd name="connsiteX3-7" fmla="*/ 7683879 w 7683879"/>
              <a:gd name="connsiteY3-8" fmla="*/ 427673 h 427673"/>
              <a:gd name="connsiteX4-9" fmla="*/ 0 w 7683879"/>
              <a:gd name="connsiteY4-10" fmla="*/ 427673 h 427673"/>
              <a:gd name="connsiteX5" fmla="*/ 0 w 7683879"/>
              <a:gd name="connsiteY5" fmla="*/ 848 h 427673"/>
              <a:gd name="connsiteX0-11" fmla="*/ 0 w 7683879"/>
              <a:gd name="connsiteY0-12" fmla="*/ 848 h 427673"/>
              <a:gd name="connsiteX1-13" fmla="*/ 7526215 w 7683879"/>
              <a:gd name="connsiteY1-14" fmla="*/ 0 h 427673"/>
              <a:gd name="connsiteX2-15" fmla="*/ 7683879 w 7683879"/>
              <a:gd name="connsiteY2-16" fmla="*/ 427673 h 427673"/>
              <a:gd name="connsiteX3-17" fmla="*/ 0 w 7683879"/>
              <a:gd name="connsiteY3-18" fmla="*/ 427673 h 427673"/>
              <a:gd name="connsiteX4-19" fmla="*/ 0 w 7683879"/>
              <a:gd name="connsiteY4-20" fmla="*/ 848 h 4276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83879" h="427673">
                <a:moveTo>
                  <a:pt x="0" y="848"/>
                </a:moveTo>
                <a:lnTo>
                  <a:pt x="7526215" y="0"/>
                </a:lnTo>
                <a:lnTo>
                  <a:pt x="7683879" y="427673"/>
                </a:lnTo>
                <a:lnTo>
                  <a:pt x="0" y="427673"/>
                </a:lnTo>
                <a:lnTo>
                  <a:pt x="0" y="848"/>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sym typeface="微软雅黑" panose="020B0503020204020204" charset="-122"/>
            </a:endParaRPr>
          </a:p>
        </p:txBody>
      </p:sp>
      <p:sp>
        <p:nvSpPr>
          <p:cNvPr id="37" name="菱形 36"/>
          <p:cNvSpPr/>
          <p:nvPr userDrawn="1"/>
        </p:nvSpPr>
        <p:spPr>
          <a:xfrm>
            <a:off x="326633" y="668309"/>
            <a:ext cx="226997" cy="297625"/>
          </a:xfrm>
          <a:prstGeom prst="diamond">
            <a:avLst/>
          </a:prstGeom>
          <a:gradFill flip="none" rotWithShape="1">
            <a:gsLst>
              <a:gs pos="0">
                <a:schemeClr val="bg1"/>
              </a:gs>
              <a:gs pos="100000">
                <a:schemeClr val="bg1">
                  <a:lumMod val="80000"/>
                </a:schemeClr>
              </a:gs>
            </a:gsLst>
            <a:lin ang="13500000" scaled="1"/>
            <a:tileRect/>
          </a:gradFill>
          <a:ln>
            <a:noFill/>
          </a:ln>
          <a:effectLst>
            <a:outerShdw blurRad="76200" dist="50800" dir="462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cs typeface="+mn-ea"/>
              <a:sym typeface="微软雅黑" panose="020B0503020204020204" charset="-122"/>
            </a:endParaRPr>
          </a:p>
        </p:txBody>
      </p:sp>
      <p:sp>
        <p:nvSpPr>
          <p:cNvPr id="38" name="菱形 37"/>
          <p:cNvSpPr/>
          <p:nvPr userDrawn="1"/>
        </p:nvSpPr>
        <p:spPr>
          <a:xfrm>
            <a:off x="251521" y="644691"/>
            <a:ext cx="176643" cy="231603"/>
          </a:xfrm>
          <a:prstGeom prst="diamond">
            <a:avLst/>
          </a:prstGeom>
          <a:gradFill flip="none" rotWithShape="1">
            <a:gsLst>
              <a:gs pos="0">
                <a:schemeClr val="bg1"/>
              </a:gs>
              <a:gs pos="100000">
                <a:schemeClr val="bg1">
                  <a:lumMod val="80000"/>
                </a:schemeClr>
              </a:gs>
            </a:gsLst>
            <a:lin ang="13500000" scaled="1"/>
            <a:tileRect/>
          </a:gradFill>
          <a:ln>
            <a:noFill/>
          </a:ln>
          <a:effectLst>
            <a:outerShdw blurRad="76200" dist="50800" dir="462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cs typeface="+mn-ea"/>
              <a:sym typeface="微软雅黑" panose="020B0503020204020204" charset="-122"/>
            </a:endParaRPr>
          </a:p>
        </p:txBody>
      </p:sp>
    </p:spTree>
  </p:cSld>
  <p:clrMapOvr>
    <a:masterClrMapping/>
  </p:clrMapOvr>
  <p:transition spd="slow" advClick="0"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44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4000">
                                          <p:cBhvr additive="base">
                                            <p:cTn id="13" dur="500" fill="hold"/>
                                            <p:tgtEl>
                                              <p:spTgt spid="35"/>
                                            </p:tgtEl>
                                            <p:attrNameLst>
                                              <p:attrName>ppt_x</p:attrName>
                                            </p:attrNameLst>
                                          </p:cBhvr>
                                          <p:tavLst>
                                            <p:tav tm="0">
                                              <p:val>
                                                <p:strVal val="0-#ppt_w/2"/>
                                              </p:val>
                                            </p:tav>
                                            <p:tav tm="100000">
                                              <p:val>
                                                <p:strVal val="#ppt_x"/>
                                              </p:val>
                                            </p:tav>
                                          </p:tavLst>
                                        </p:anim>
                                        <p:anim calcmode="lin" valueType="num" p14:bounceEnd="44000">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14:presetBounceEnd="44000">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14:bounceEnd="44000">
                                          <p:cBhvr additive="base">
                                            <p:cTn id="17" dur="500" fill="hold"/>
                                            <p:tgtEl>
                                              <p:spTgt spid="34"/>
                                            </p:tgtEl>
                                            <p:attrNameLst>
                                              <p:attrName>ppt_x</p:attrName>
                                            </p:attrNameLst>
                                          </p:cBhvr>
                                          <p:tavLst>
                                            <p:tav tm="0">
                                              <p:val>
                                                <p:strVal val="1+#ppt_w/2"/>
                                              </p:val>
                                            </p:tav>
                                            <p:tav tm="100000">
                                              <p:val>
                                                <p:strVal val="#ppt_x"/>
                                              </p:val>
                                            </p:tav>
                                          </p:tavLst>
                                        </p:anim>
                                        <p:anim calcmode="lin" valueType="num" p14:bounceEnd="44000">
                                          <p:cBhvr additive="base">
                                            <p:cTn id="18" dur="500" fill="hold"/>
                                            <p:tgtEl>
                                              <p:spTgt spid="3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animBg="1"/>
          <p:bldP spid="34" grpId="1" animBg="1"/>
          <p:bldP spid="35" grpId="0" animBg="1"/>
          <p:bldP spid="35" grpId="1" animBg="1"/>
          <p:bldP spid="37" grpId="0" animBg="1"/>
          <p:bldP spid="37" grpId="1" animBg="1"/>
          <p:bldP spid="38" grpId="0" animBg="1"/>
          <p:bldP spid="3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1+#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animBg="1"/>
          <p:bldP spid="34" grpId="1" animBg="1"/>
          <p:bldP spid="35" grpId="0" animBg="1"/>
          <p:bldP spid="35" grpId="1" animBg="1"/>
          <p:bldP spid="37" grpId="0" animBg="1"/>
          <p:bldP spid="37" grpId="1" animBg="1"/>
          <p:bldP spid="38" grpId="0" animBg="1"/>
          <p:bldP spid="38" grpId="1" animBg="1"/>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图片与标题">
    <p:spTree>
      <p:nvGrpSpPr>
        <p:cNvPr id="1" name=""/>
        <p:cNvGrpSpPr/>
        <p:nvPr/>
      </p:nvGrpSpPr>
      <p:grpSpPr>
        <a:xfrm>
          <a:off x="0" y="0"/>
          <a:ext cx="0" cy="0"/>
          <a:chOff x="0" y="0"/>
          <a:chExt cx="0" cy="0"/>
        </a:xfrm>
      </p:grpSpPr>
      <p:pic>
        <p:nvPicPr>
          <p:cNvPr id="8" name="图片 7" descr="0_pic_quater_right_up"/>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03456" y="5644515"/>
            <a:ext cx="540068" cy="355759"/>
          </a:xfrm>
          <a:prstGeom prst="rect">
            <a:avLst/>
          </a:prstGeom>
        </p:spPr>
      </p:pic>
      <p:sp>
        <p:nvSpPr>
          <p:cNvPr id="2" name="标题 1"/>
          <p:cNvSpPr>
            <a:spLocks noGrp="1"/>
          </p:cNvSpPr>
          <p:nvPr>
            <p:ph type="title"/>
          </p:nvPr>
        </p:nvSpPr>
        <p:spPr>
          <a:xfrm>
            <a:off x="502448" y="1189676"/>
            <a:ext cx="8139178" cy="331473"/>
          </a:xfrm>
          <a:prstGeom prst="rect">
            <a:avLst/>
          </a:prstGeo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nvPr>
        </p:nvSpPr>
        <p:spPr>
          <a:xfrm>
            <a:off x="502448" y="1571631"/>
            <a:ext cx="3962432" cy="4041680"/>
          </a:xfrm>
          <a:prstGeom prst="rect">
            <a:avLst/>
          </a:prstGeo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4679194" y="1571631"/>
            <a:ext cx="3962432" cy="4041680"/>
          </a:xfrm>
          <a:prstGeom prst="rect">
            <a:avLst/>
          </a:prstGeo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2023/2/2</a:t>
            </a:fld>
            <a:endParaRPr lang="zh-CN" altLang="en-US" dirty="0"/>
          </a:p>
        </p:txBody>
      </p:sp>
      <p:sp>
        <p:nvSpPr>
          <p:cNvPr id="6" name="页脚占位符 5"/>
          <p:cNvSpPr>
            <a:spLocks noGrp="1"/>
          </p:cNvSpPr>
          <p:nvPr>
            <p:ph type="ftr" sz="quarter" idx="11"/>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pic>
        <p:nvPicPr>
          <p:cNvPr id="2" name="图片 1" descr="0_pic_quater_right_up"/>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03456" y="5644515"/>
            <a:ext cx="540068" cy="355759"/>
          </a:xfrm>
          <a:prstGeom prst="rect">
            <a:avLst/>
          </a:prstGeom>
        </p:spPr>
      </p:pic>
      <p:sp>
        <p:nvSpPr>
          <p:cNvPr id="3" name="日期占位符 2"/>
          <p:cNvSpPr>
            <a:spLocks noGrp="1"/>
          </p:cNvSpPr>
          <p:nvPr>
            <p:ph type="dt" sz="half" idx="10"/>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502448" y="1571631"/>
            <a:ext cx="8139178" cy="4041680"/>
          </a:xfrm>
          <a:prstGeom prst="rect">
            <a:avLst/>
          </a:prstGeo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末尾幻灯片">
    <p:spTree>
      <p:nvGrpSpPr>
        <p:cNvPr id="1" name=""/>
        <p:cNvGrpSpPr/>
        <p:nvPr/>
      </p:nvGrpSpPr>
      <p:grpSpPr>
        <a:xfrm>
          <a:off x="0" y="0"/>
          <a:ext cx="0" cy="0"/>
          <a:chOff x="0" y="0"/>
          <a:chExt cx="0" cy="0"/>
        </a:xfrm>
      </p:grpSpPr>
      <p:pic>
        <p:nvPicPr>
          <p:cNvPr id="2" name="图片 1" descr="7c2275e7b95d4ea0fceaf1c415faea7d"/>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457200" y="1371600"/>
            <a:ext cx="3030379" cy="4114800"/>
          </a:xfrm>
          <a:prstGeom prst="rect">
            <a:avLst/>
          </a:prstGeom>
        </p:spPr>
      </p:pic>
      <p:pic>
        <p:nvPicPr>
          <p:cNvPr id="6" name="图片 5" descr="0_pic_quater_right_dow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03456" y="857250"/>
            <a:ext cx="540068" cy="355759"/>
          </a:xfrm>
          <a:prstGeom prst="rect">
            <a:avLst/>
          </a:prstGeom>
        </p:spPr>
      </p:pic>
      <p:sp>
        <p:nvSpPr>
          <p:cNvPr id="3" name="日期占位符 2"/>
          <p:cNvSpPr>
            <a:spLocks noGrp="1"/>
          </p:cNvSpPr>
          <p:nvPr>
            <p:ph type="dt" sz="half" idx="10"/>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2"/>
          <p:cNvSpPr>
            <a:spLocks noGrp="1"/>
          </p:cNvSpPr>
          <p:nvPr>
            <p:ph type="body" idx="1" hasCustomPrompt="1"/>
            <p:custDataLst>
              <p:tags r:id="rId2"/>
            </p:custDataLst>
          </p:nvPr>
        </p:nvSpPr>
        <p:spPr>
          <a:xfrm>
            <a:off x="5026911" y="3737646"/>
            <a:ext cx="3471785" cy="363310"/>
          </a:xfrm>
          <a:prstGeom prst="rect">
            <a:avLst/>
          </a:prstGeom>
        </p:spPr>
        <p:txBody>
          <a:bodyPr vert="horz" wrap="square" lIns="0" tIns="0" rIns="0" bIns="0" rtlCol="0" anchor="ctr"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charset="-122"/>
                <a:cs typeface="微软雅黑" panose="020B050302020402020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
        <p:nvSpPr>
          <p:cNvPr id="8" name="标题 3"/>
          <p:cNvSpPr>
            <a:spLocks noGrp="1"/>
          </p:cNvSpPr>
          <p:nvPr>
            <p:ph type="title" hasCustomPrompt="1"/>
            <p:custDataLst>
              <p:tags r:id="rId3"/>
            </p:custDataLst>
          </p:nvPr>
        </p:nvSpPr>
        <p:spPr>
          <a:xfrm>
            <a:off x="4960236" y="2757047"/>
            <a:ext cx="3605135" cy="853916"/>
          </a:xfrm>
          <a:prstGeom prst="rect">
            <a:avLst/>
          </a:prstGeo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6600" b="1" i="0" u="none" strike="noStrike" kern="1200" cap="none" spc="1000" normalizeH="0" baseline="0" noProof="1" dirty="0">
                <a:solidFill>
                  <a:schemeClr val="dk1">
                    <a:lumMod val="25000"/>
                    <a:lumOff val="7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通用">
    <p:spTree>
      <p:nvGrpSpPr>
        <p:cNvPr id="1" name=""/>
        <p:cNvGrpSpPr/>
        <p:nvPr/>
      </p:nvGrpSpPr>
      <p:grpSpPr>
        <a:xfrm>
          <a:off x="0" y="0"/>
          <a:ext cx="0" cy="0"/>
          <a:chOff x="0" y="0"/>
          <a:chExt cx="0" cy="0"/>
        </a:xfrm>
      </p:grpSpPr>
      <p:pic>
        <p:nvPicPr>
          <p:cNvPr id="6" name="图片 5" descr="0_pic_quater_right_up"/>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8603456" y="5644515"/>
            <a:ext cx="540068" cy="355759"/>
          </a:xfrm>
          <a:prstGeom prst="rect">
            <a:avLst/>
          </a:prstGeom>
        </p:spPr>
      </p:pic>
      <p:sp>
        <p:nvSpPr>
          <p:cNvPr id="2" name="标题 1"/>
          <p:cNvSpPr>
            <a:spLocks noGrp="1"/>
          </p:cNvSpPr>
          <p:nvPr>
            <p:ph type="title"/>
            <p:custDataLst>
              <p:tags r:id="rId2"/>
            </p:custDataLst>
          </p:nvPr>
        </p:nvSpPr>
        <p:spPr>
          <a:xfrm>
            <a:off x="502412" y="1189673"/>
            <a:ext cx="8139178" cy="331473"/>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4"/>
            </p:custDataLst>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相框">
    <p:spTree>
      <p:nvGrpSpPr>
        <p:cNvPr id="1" name=""/>
        <p:cNvGrpSpPr/>
        <p:nvPr/>
      </p:nvGrpSpPr>
      <p:grpSpPr>
        <a:xfrm>
          <a:off x="0" y="0"/>
          <a:ext cx="0" cy="0"/>
          <a:chOff x="0" y="0"/>
          <a:chExt cx="0" cy="0"/>
        </a:xfrm>
      </p:grpSpPr>
      <p:sp>
        <p:nvSpPr>
          <p:cNvPr id="9" name="矩形 8"/>
          <p:cNvSpPr/>
          <p:nvPr>
            <p:custDataLst>
              <p:tags r:id="rId1"/>
            </p:custDataLst>
          </p:nvPr>
        </p:nvSpPr>
        <p:spPr>
          <a:xfrm>
            <a:off x="218599" y="1084898"/>
            <a:ext cx="8706326" cy="4687729"/>
          </a:xfrm>
          <a:prstGeom prst="rect">
            <a:avLst/>
          </a:prstGeom>
          <a:solidFill>
            <a:schemeClr val="bg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0_pic_quater_left_up"/>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0" y="857250"/>
            <a:ext cx="540068" cy="355759"/>
          </a:xfrm>
          <a:prstGeom prst="rect">
            <a:avLst/>
          </a:prstGeom>
        </p:spPr>
      </p:pic>
      <p:pic>
        <p:nvPicPr>
          <p:cNvPr id="6" name="图片 5" descr="1_pic_quater_right_up"/>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603456" y="5638324"/>
            <a:ext cx="540068" cy="361950"/>
          </a:xfrm>
          <a:prstGeom prst="rect">
            <a:avLst/>
          </a:prstGeom>
        </p:spPr>
      </p:pic>
      <p:sp>
        <p:nvSpPr>
          <p:cNvPr id="2" name="标题 1"/>
          <p:cNvSpPr>
            <a:spLocks noGrp="1"/>
          </p:cNvSpPr>
          <p:nvPr>
            <p:ph type="title" hasCustomPrompt="1"/>
            <p:custDataLst>
              <p:tags r:id="rId4"/>
            </p:custDataLst>
          </p:nvPr>
        </p:nvSpPr>
        <p:spPr>
          <a:xfrm>
            <a:off x="961200" y="1794150"/>
            <a:ext cx="7219800" cy="542700"/>
          </a:xfrm>
          <a:prstGeom prst="rect">
            <a:avLst/>
          </a:prstGeo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960835" y="2479950"/>
            <a:ext cx="7219950" cy="25839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7"/>
            </p:custDataLst>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8" name="图片 7"/>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8603933" y="5456648"/>
            <a:ext cx="540068" cy="540068"/>
          </a:xfrm>
          <a:prstGeom prst="rect">
            <a:avLst/>
          </a:prstGeom>
        </p:spPr>
      </p:pic>
      <p:sp>
        <p:nvSpPr>
          <p:cNvPr id="2" name="标题 1"/>
          <p:cNvSpPr>
            <a:spLocks noGrp="1"/>
          </p:cNvSpPr>
          <p:nvPr>
            <p:ph type="title"/>
          </p:nvPr>
        </p:nvSpPr>
        <p:spPr>
          <a:xfrm>
            <a:off x="502448" y="1189676"/>
            <a:ext cx="8139178"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nvPr>
        </p:nvSpPr>
        <p:spPr>
          <a:xfrm>
            <a:off x="502448" y="157163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4679194" y="1571631"/>
            <a:ext cx="3962432"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2023/2/2</a:t>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左右">
    <p:spTree>
      <p:nvGrpSpPr>
        <p:cNvPr id="1" name=""/>
        <p:cNvGrpSpPr/>
        <p:nvPr/>
      </p:nvGrpSpPr>
      <p:grpSpPr>
        <a:xfrm>
          <a:off x="0" y="0"/>
          <a:ext cx="0" cy="0"/>
          <a:chOff x="0" y="0"/>
          <a:chExt cx="0" cy="0"/>
        </a:xfrm>
      </p:grpSpPr>
      <p:sp>
        <p:nvSpPr>
          <p:cNvPr id="10" name="矩形 9"/>
          <p:cNvSpPr/>
          <p:nvPr>
            <p:custDataLst>
              <p:tags r:id="rId1"/>
            </p:custDataLst>
          </p:nvPr>
        </p:nvSpPr>
        <p:spPr>
          <a:xfrm>
            <a:off x="0" y="857250"/>
            <a:ext cx="3618071" cy="5143500"/>
          </a:xfrm>
          <a:prstGeom prst="rect">
            <a:avLst/>
          </a:prstGeom>
          <a:solidFill>
            <a:schemeClr val="bg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0_pic_quater_right_down"/>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8603456" y="857250"/>
            <a:ext cx="540068" cy="355759"/>
          </a:xfrm>
          <a:prstGeom prst="rect">
            <a:avLst/>
          </a:prstGeom>
        </p:spPr>
      </p:pic>
      <p:pic>
        <p:nvPicPr>
          <p:cNvPr id="6" name="图片 5" descr="1_pic_quater_left_down"/>
          <p:cNvPicPr>
            <a:picLocks noChangeAspect="1"/>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0" y="5638324"/>
            <a:ext cx="540068" cy="361950"/>
          </a:xfrm>
          <a:prstGeom prst="rect">
            <a:avLst/>
          </a:prstGeom>
        </p:spPr>
      </p:pic>
      <p:sp>
        <p:nvSpPr>
          <p:cNvPr id="2" name="标题 1"/>
          <p:cNvSpPr>
            <a:spLocks noGrp="1"/>
          </p:cNvSpPr>
          <p:nvPr>
            <p:ph type="title" hasCustomPrompt="1"/>
            <p:custDataLst>
              <p:tags r:id="rId4"/>
            </p:custDataLst>
          </p:nvPr>
        </p:nvSpPr>
        <p:spPr>
          <a:xfrm>
            <a:off x="437400" y="1435050"/>
            <a:ext cx="2970000" cy="661500"/>
          </a:xfrm>
          <a:prstGeom prst="rect">
            <a:avLst/>
          </a:prstGeo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5"/>
            </p:custDataLst>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40100" y="2180250"/>
            <a:ext cx="2967300" cy="30699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3825900" y="1434704"/>
            <a:ext cx="4860000" cy="3815953"/>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上下">
    <p:spTree>
      <p:nvGrpSpPr>
        <p:cNvPr id="1" name=""/>
        <p:cNvGrpSpPr/>
        <p:nvPr/>
      </p:nvGrpSpPr>
      <p:grpSpPr>
        <a:xfrm>
          <a:off x="0" y="0"/>
          <a:ext cx="0" cy="0"/>
          <a:chOff x="0" y="0"/>
          <a:chExt cx="0" cy="0"/>
        </a:xfrm>
      </p:grpSpPr>
      <p:sp>
        <p:nvSpPr>
          <p:cNvPr id="10" name="矩形 9"/>
          <p:cNvSpPr/>
          <p:nvPr>
            <p:custDataLst>
              <p:tags r:id="rId1"/>
            </p:custDataLst>
          </p:nvPr>
        </p:nvSpPr>
        <p:spPr>
          <a:xfrm>
            <a:off x="0" y="857250"/>
            <a:ext cx="9144000" cy="1997869"/>
          </a:xfrm>
          <a:prstGeom prst="rect">
            <a:avLst/>
          </a:prstGeom>
          <a:solidFill>
            <a:schemeClr val="bg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0_pic_quater_left_up"/>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0" y="857250"/>
            <a:ext cx="540068" cy="355759"/>
          </a:xfrm>
          <a:prstGeom prst="rect">
            <a:avLst/>
          </a:prstGeom>
        </p:spPr>
      </p:pic>
      <p:pic>
        <p:nvPicPr>
          <p:cNvPr id="6" name="图片 5" descr="1_pic_quater_right_down"/>
          <p:cNvPicPr>
            <a:picLocks noChangeAspect="1"/>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8603456" y="857250"/>
            <a:ext cx="540068" cy="361950"/>
          </a:xfrm>
          <a:prstGeom prst="rect">
            <a:avLst/>
          </a:prstGeom>
        </p:spPr>
      </p:pic>
      <p:sp>
        <p:nvSpPr>
          <p:cNvPr id="2" name="标题 1"/>
          <p:cNvSpPr>
            <a:spLocks noGrp="1"/>
          </p:cNvSpPr>
          <p:nvPr>
            <p:ph type="title"/>
            <p:custDataLst>
              <p:tags r:id="rId4"/>
            </p:custDataLst>
          </p:nvPr>
        </p:nvSpPr>
        <p:spPr>
          <a:xfrm>
            <a:off x="459000" y="1443150"/>
            <a:ext cx="8232300" cy="469800"/>
          </a:xfrm>
          <a:prstGeom prst="rect">
            <a:avLst/>
          </a:prstGeo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59000" y="2101950"/>
            <a:ext cx="8231981" cy="621000"/>
          </a:xfrm>
          <a:prstGeom prst="rect">
            <a:avLst/>
          </a:prstGeo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459581" y="2963250"/>
            <a:ext cx="8224200" cy="25731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下上">
    <p:spTree>
      <p:nvGrpSpPr>
        <p:cNvPr id="1" name=""/>
        <p:cNvGrpSpPr/>
        <p:nvPr/>
      </p:nvGrpSpPr>
      <p:grpSpPr>
        <a:xfrm>
          <a:off x="0" y="0"/>
          <a:ext cx="0" cy="0"/>
          <a:chOff x="0" y="0"/>
          <a:chExt cx="0" cy="0"/>
        </a:xfrm>
      </p:grpSpPr>
      <p:sp>
        <p:nvSpPr>
          <p:cNvPr id="10" name="矩形 9"/>
          <p:cNvSpPr/>
          <p:nvPr>
            <p:custDataLst>
              <p:tags r:id="rId1"/>
            </p:custDataLst>
          </p:nvPr>
        </p:nvSpPr>
        <p:spPr>
          <a:xfrm>
            <a:off x="0" y="4628674"/>
            <a:ext cx="9144000" cy="1372076"/>
          </a:xfrm>
          <a:prstGeom prst="rect">
            <a:avLst/>
          </a:prstGeom>
          <a:solidFill>
            <a:schemeClr val="bg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0_pic_quater_left_up"/>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0" y="857250"/>
            <a:ext cx="540068" cy="355759"/>
          </a:xfrm>
          <a:prstGeom prst="rect">
            <a:avLst/>
          </a:prstGeom>
        </p:spPr>
      </p:pic>
      <p:pic>
        <p:nvPicPr>
          <p:cNvPr id="6" name="图片 5" descr="1_pic_quater_right_down"/>
          <p:cNvPicPr>
            <a:picLocks noChangeAspect="1"/>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8603456" y="857250"/>
            <a:ext cx="540068" cy="361950"/>
          </a:xfrm>
          <a:prstGeom prst="rect">
            <a:avLst/>
          </a:prstGeom>
        </p:spPr>
      </p:pic>
      <p:sp>
        <p:nvSpPr>
          <p:cNvPr id="2" name="标题 1"/>
          <p:cNvSpPr>
            <a:spLocks noGrp="1"/>
          </p:cNvSpPr>
          <p:nvPr>
            <p:ph type="title"/>
            <p:custDataLst>
              <p:tags r:id="rId4"/>
            </p:custDataLst>
          </p:nvPr>
        </p:nvSpPr>
        <p:spPr>
          <a:xfrm>
            <a:off x="453600" y="1359450"/>
            <a:ext cx="8232300" cy="423900"/>
          </a:xfrm>
          <a:prstGeom prst="rect">
            <a:avLst/>
          </a:prstGeo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453628" y="2118150"/>
            <a:ext cx="8243100" cy="24084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445500" y="4742550"/>
            <a:ext cx="8251200" cy="7587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导航">
    <p:spTree>
      <p:nvGrpSpPr>
        <p:cNvPr id="1" name=""/>
        <p:cNvGrpSpPr/>
        <p:nvPr/>
      </p:nvGrpSpPr>
      <p:grpSpPr>
        <a:xfrm>
          <a:off x="0" y="0"/>
          <a:ext cx="0" cy="0"/>
          <a:chOff x="0" y="0"/>
          <a:chExt cx="0" cy="0"/>
        </a:xfrm>
      </p:grpSpPr>
      <p:sp>
        <p:nvSpPr>
          <p:cNvPr id="10" name="矩形 9"/>
          <p:cNvSpPr/>
          <p:nvPr>
            <p:custDataLst>
              <p:tags r:id="rId1"/>
            </p:custDataLst>
          </p:nvPr>
        </p:nvSpPr>
        <p:spPr>
          <a:xfrm>
            <a:off x="0" y="857250"/>
            <a:ext cx="9144000" cy="685800"/>
          </a:xfrm>
          <a:prstGeom prst="rect">
            <a:avLst/>
          </a:prstGeom>
          <a:solidFill>
            <a:schemeClr val="bg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1_pic_quater_left_down"/>
          <p:cNvPicPr>
            <a:picLocks noChangeAspect="1"/>
          </p:cNvPicPr>
          <p:nvPr>
            <p:custDataLst>
              <p:tags r:id="rId2"/>
            </p:custDataLst>
          </p:nvPr>
        </p:nvPicPr>
        <p:blipFill>
          <a:blip r:embed="rId13" cstate="email">
            <a:extLst>
              <a:ext uri="{28A0092B-C50C-407E-A947-70E740481C1C}">
                <a14:useLocalDpi xmlns:a14="http://schemas.microsoft.com/office/drawing/2010/main"/>
              </a:ext>
            </a:extLst>
          </a:blip>
          <a:stretch>
            <a:fillRect/>
          </a:stretch>
        </p:blipFill>
        <p:spPr>
          <a:xfrm>
            <a:off x="0" y="5638324"/>
            <a:ext cx="540068" cy="361950"/>
          </a:xfrm>
          <a:prstGeom prst="rect">
            <a:avLst/>
          </a:prstGeom>
        </p:spPr>
      </p:pic>
      <p:pic>
        <p:nvPicPr>
          <p:cNvPr id="6" name="图片 5" descr="1_pic_quater_right_down"/>
          <p:cNvPicPr>
            <a:picLocks noChangeAspect="1"/>
          </p:cNvPicPr>
          <p:nvPr>
            <p:custDataLst>
              <p:tags r:id="rId3"/>
            </p:custDataLst>
          </p:nvPr>
        </p:nvPicPr>
        <p:blipFill>
          <a:blip r:embed="rId14" cstate="email">
            <a:extLst>
              <a:ext uri="{28A0092B-C50C-407E-A947-70E740481C1C}">
                <a14:useLocalDpi xmlns:a14="http://schemas.microsoft.com/office/drawing/2010/main"/>
              </a:ext>
            </a:extLst>
          </a:blip>
          <a:stretch>
            <a:fillRect/>
          </a:stretch>
        </p:blipFill>
        <p:spPr>
          <a:xfrm>
            <a:off x="8121015" y="857250"/>
            <a:ext cx="1022509" cy="685800"/>
          </a:xfrm>
          <a:prstGeom prst="rect">
            <a:avLst/>
          </a:prstGeom>
        </p:spPr>
      </p:pic>
      <p:sp>
        <p:nvSpPr>
          <p:cNvPr id="2" name="标题 1"/>
          <p:cNvSpPr>
            <a:spLocks noGrp="1"/>
          </p:cNvSpPr>
          <p:nvPr>
            <p:ph type="title"/>
            <p:custDataLst>
              <p:tags r:id="rId4"/>
            </p:custDataLst>
          </p:nvPr>
        </p:nvSpPr>
        <p:spPr>
          <a:xfrm>
            <a:off x="434700" y="1035450"/>
            <a:ext cx="8278200" cy="331473"/>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434700" y="2104650"/>
            <a:ext cx="4006800" cy="21708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4681800" y="2104650"/>
            <a:ext cx="4025700" cy="21708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429300" y="4469850"/>
            <a:ext cx="4006800" cy="5859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4689900" y="4467150"/>
            <a:ext cx="4025700" cy="585900"/>
          </a:xfrm>
          <a:prstGeom prst="rect">
            <a:avLst/>
          </a:prstGeo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腰带">
    <p:spTree>
      <p:nvGrpSpPr>
        <p:cNvPr id="1" name=""/>
        <p:cNvGrpSpPr/>
        <p:nvPr/>
      </p:nvGrpSpPr>
      <p:grpSpPr>
        <a:xfrm>
          <a:off x="0" y="0"/>
          <a:ext cx="0" cy="0"/>
          <a:chOff x="0" y="0"/>
          <a:chExt cx="0" cy="0"/>
        </a:xfrm>
      </p:grpSpPr>
      <p:sp>
        <p:nvSpPr>
          <p:cNvPr id="9" name="矩形 8"/>
          <p:cNvSpPr/>
          <p:nvPr>
            <p:custDataLst>
              <p:tags r:id="rId1"/>
            </p:custDataLst>
          </p:nvPr>
        </p:nvSpPr>
        <p:spPr>
          <a:xfrm>
            <a:off x="0" y="1572101"/>
            <a:ext cx="9144000" cy="3713321"/>
          </a:xfrm>
          <a:prstGeom prst="rect">
            <a:avLst/>
          </a:prstGeom>
          <a:solidFill>
            <a:schemeClr val="bg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0_pic_quater_right_up"/>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7928610" y="5200174"/>
            <a:ext cx="1214914" cy="800100"/>
          </a:xfrm>
          <a:prstGeom prst="rect">
            <a:avLst/>
          </a:prstGeom>
        </p:spPr>
      </p:pic>
      <p:pic>
        <p:nvPicPr>
          <p:cNvPr id="6" name="图片 5" descr="1_pic_quater_left_down"/>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0" y="5185410"/>
            <a:ext cx="1214914" cy="814864"/>
          </a:xfrm>
          <a:prstGeom prst="rect">
            <a:avLst/>
          </a:prstGeom>
        </p:spPr>
      </p:pic>
      <p:sp>
        <p:nvSpPr>
          <p:cNvPr id="2" name="标题 1"/>
          <p:cNvSpPr>
            <a:spLocks noGrp="1"/>
          </p:cNvSpPr>
          <p:nvPr>
            <p:ph type="title" hasCustomPrompt="1"/>
            <p:custDataLst>
              <p:tags r:id="rId4"/>
            </p:custDataLst>
          </p:nvPr>
        </p:nvSpPr>
        <p:spPr>
          <a:xfrm>
            <a:off x="1142100" y="1861650"/>
            <a:ext cx="6858000" cy="1790100"/>
          </a:xfrm>
          <a:prstGeom prst="rect">
            <a:avLst/>
          </a:prstGeo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a:xfrm>
            <a:off x="659807"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4" name="页脚占位符 3"/>
          <p:cNvSpPr>
            <a:spLocks noGrp="1"/>
          </p:cNvSpPr>
          <p:nvPr>
            <p:ph type="ftr" sz="quarter" idx="11"/>
            <p:custDataLst>
              <p:tags r:id="rId6"/>
            </p:custDataLst>
          </p:nvPr>
        </p:nvSpPr>
        <p:spPr>
          <a:xfrm>
            <a:off x="3087000" y="5619625"/>
            <a:ext cx="2970000" cy="237600"/>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5619625"/>
            <a:ext cx="2025000" cy="237600"/>
          </a:xfrm>
          <a:prstGeom prst="rect">
            <a:avLst/>
          </a:prstGeo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141810" y="3754350"/>
            <a:ext cx="6858000" cy="1242000"/>
          </a:xfrm>
          <a:prstGeom prst="rect">
            <a:avLst/>
          </a:prstGeo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2"/>
          <p:cNvSpPr>
            <a:spLocks noGrp="1"/>
          </p:cNvSpPr>
          <p:nvPr>
            <p:ph type="ctrTitle" idx="2" hasCustomPrompt="1"/>
            <p:custDataLst>
              <p:tags r:id="rId1"/>
            </p:custDataLst>
          </p:nvPr>
        </p:nvSpPr>
        <p:spPr>
          <a:xfrm>
            <a:off x="914660" y="2600263"/>
            <a:ext cx="3619024" cy="1384994"/>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extLst>
      <p:ext uri="{BB962C8B-B14F-4D97-AF65-F5344CB8AC3E}">
        <p14:creationId xmlns:p14="http://schemas.microsoft.com/office/powerpoint/2010/main" val="38407605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0" y="5460683"/>
            <a:ext cx="540068" cy="540068"/>
          </a:xfrm>
          <a:prstGeom prst="rect">
            <a:avLst/>
          </a:prstGeom>
        </p:spPr>
      </p:pic>
      <p:pic>
        <p:nvPicPr>
          <p:cNvPr id="7" name="图片 6"/>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8603933" y="5456648"/>
            <a:ext cx="540068" cy="540068"/>
          </a:xfrm>
          <a:prstGeom prst="rect">
            <a:avLst/>
          </a:prstGeom>
        </p:spPr>
      </p:pic>
      <p:sp>
        <p:nvSpPr>
          <p:cNvPr id="2" name="竖排标题 1"/>
          <p:cNvSpPr>
            <a:spLocks noGrp="1"/>
          </p:cNvSpPr>
          <p:nvPr>
            <p:ph type="title" orient="vert"/>
          </p:nvPr>
        </p:nvSpPr>
        <p:spPr>
          <a:xfrm>
            <a:off x="7928351" y="1571631"/>
            <a:ext cx="713238" cy="4041680"/>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nvPr>
        </p:nvSpPr>
        <p:spPr>
          <a:xfrm>
            <a:off x="502444" y="1571625"/>
            <a:ext cx="7371076" cy="4041680"/>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8" name="页脚占位符 7"/>
          <p:cNvSpPr>
            <a:spLocks noGrp="1"/>
          </p:cNvSpPr>
          <p:nvPr>
            <p:ph type="ftr" sz="quarter" idx="11"/>
          </p:nvPr>
        </p:nvSpPr>
        <p:spPr/>
        <p:txBody>
          <a:bodyPr/>
          <a:lstStyle/>
          <a:p>
            <a:endParaRPr lang="en-US" dirty="0"/>
          </a:p>
        </p:txBody>
      </p:sp>
      <p:sp>
        <p:nvSpPr>
          <p:cNvPr id="9" name="灯片编号占位符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2023/2/2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764DE79-268F-4C1A-8933-263129D2AF90}" type="datetimeFigureOut">
              <a:rPr lang="en-US" smtClean="0"/>
              <a:t>2/2/2023</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ags" Target="../tags/tag504.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6.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ags" Target="../tags/tag505.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1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ags" Target="../tags/tag50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18.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109.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image" Target="../media/image5.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8" Type="http://schemas.openxmlformats.org/officeDocument/2006/relationships/slideLayout" Target="../slideLayouts/slideLayout43.xml"/><Relationship Id="rId51" Type="http://schemas.openxmlformats.org/officeDocument/2006/relationships/theme" Target="../theme/theme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1" Type="http://schemas.openxmlformats.org/officeDocument/2006/relationships/slideLayout" Target="../slideLayouts/slideLayout36.xml"/><Relationship Id="rId6"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4.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5.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ags" Target="../tags/tag498.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ags" Target="../tags/tag50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image" Target="../media/image15.jpe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tags" Target="../tags/tag501.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8.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ags" Target="../tags/tag5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ags" Target="../tags/tag503.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6"/>
            </p:custDataLst>
          </p:nvPr>
        </p:nvSpPr>
        <p:spPr>
          <a:xfrm>
            <a:off x="502412" y="1189673"/>
            <a:ext cx="8139178" cy="331473"/>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7"/>
            </p:custDataLst>
          </p:nvPr>
        </p:nvSpPr>
        <p:spPr>
          <a:xfrm>
            <a:off x="502412" y="1578299"/>
            <a:ext cx="8139178" cy="4041680"/>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59807" y="5619625"/>
            <a:ext cx="2025000" cy="2376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3"/>
          </p:nvPr>
        </p:nvSpPr>
        <p:spPr>
          <a:xfrm>
            <a:off x="3087000" y="5619625"/>
            <a:ext cx="2970000" cy="2376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6457950" y="5619625"/>
            <a:ext cx="2025000" cy="2376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8"/>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Tree>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Tree>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Tree>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Tree>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Tree>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Tree>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13"/>
            </p:custDataLst>
          </p:nvPr>
        </p:nvSpPr>
        <p:spPr>
          <a:xfrm>
            <a:off x="0" y="85725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lt1"/>
              </a:solidFill>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13"/>
            </p:custDataLst>
          </p:nvPr>
        </p:nvSpPr>
        <p:spPr>
          <a:xfrm>
            <a:off x="0" y="85725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lt1"/>
              </a:solidFill>
            </a:endParaRP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13"/>
            </p:custDataLst>
          </p:nvPr>
        </p:nvSpPr>
        <p:spPr>
          <a:xfrm>
            <a:off x="0" y="85725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lt1"/>
              </a:solidFill>
            </a:endParaRP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708F4-807F-460A-AB18-19753F407F99}" type="datetimeFigureOut">
              <a:rPr lang="zh-CN" altLang="en-US" smtClean="0"/>
              <a:t>2023/2/2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65731-FECA-43AA-9A77-005A91AE22B3}" type="slidenum">
              <a:rPr lang="zh-CN" altLang="en-US" smtClean="0"/>
              <a:t>‹#›</a:t>
            </a:fld>
            <a:endParaRPr lang="zh-CN" altLang="en-US"/>
          </a:p>
        </p:txBody>
      </p:sp>
      <p:sp>
        <p:nvSpPr>
          <p:cNvPr id="7" name="KSO_TEMPLATE" hidden="1"/>
          <p:cNvSpPr/>
          <p:nvPr userDrawn="1">
            <p:custDataLst>
              <p:tags r:id="rId13"/>
            </p:custDataLst>
          </p:nvPr>
        </p:nvSpPr>
        <p:spPr>
          <a:xfrm>
            <a:off x="0" y="85725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lt1"/>
              </a:solidFill>
            </a:endParaRPr>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26" r:id="rId41"/>
    <p:sldLayoutId id="2147483727" r:id="rId42"/>
    <p:sldLayoutId id="2147483728" r:id="rId43"/>
    <p:sldLayoutId id="2147483729" r:id="rId44"/>
    <p:sldLayoutId id="2147483730" r:id="rId45"/>
    <p:sldLayoutId id="2147483731" r:id="rId46"/>
    <p:sldLayoutId id="2147483732" r:id="rId47"/>
    <p:sldLayoutId id="2147483733" r:id="rId48"/>
    <p:sldLayoutId id="2147483734" r:id="rId49"/>
    <p:sldLayoutId id="2147483929" r:id="rId5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AE70B2-8BF9-45C0-BB95-33D1B9D3A8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19"/>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928"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cstate="email">
            <a:extLst>
              <a:ext uri="{28A0092B-C50C-407E-A947-70E740481C1C}">
                <a14:useLocalDpi xmlns:a14="http://schemas.microsoft.com/office/drawing/2010/main"/>
              </a:ext>
            </a:extLst>
          </a:blip>
          <a:srcRect b="-1562"/>
          <a:stretch>
            <a:fillRect/>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13"/>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zh-CN" altLang="en-US" dirty="0"/>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19"/>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60FBDFE-C587-4B4C-A407-44438C67B59E}" type="datetimeFigureOut">
              <a:rPr lang="zh-CN" altLang="en-US" smtClean="0"/>
              <a:t>2023/2/2</a:t>
            </a:fld>
            <a:endParaRPr lang="zh-CN" alt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zh-CN" alt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AE70B2-8BF9-45C0-BB95-33D1B9D3A854}" type="slidenum">
              <a:rPr lang="zh-CN" altLang="en-US" smtClean="0"/>
              <a:t>‹#›</a:t>
            </a:fld>
            <a:endParaRPr lang="zh-CN" alt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KSO_TEMPLATE" hidden="1"/>
          <p:cNvSpPr/>
          <p:nvPr userDrawn="1">
            <p:custDataLst>
              <p:tags r:id="rId1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430"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600" kern="1200">
          <a:solidFill>
            <a:schemeClr val="tx1"/>
          </a:solidFill>
          <a:latin typeface="+mn-lt"/>
          <a:ea typeface="+mn-ea"/>
          <a:cs typeface="+mn-cs"/>
        </a:defRPr>
      </a:lvl2pPr>
      <a:lvl3pPr marL="448310"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2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2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2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anose="05040102010807070707"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0FBDFE-C587-4B4C-A407-44438C67B59E}" type="datetimeFigureOut">
              <a:rPr lang="zh-CN" altLang="en-US" smtClean="0"/>
              <a:t>2023/2/2</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13"/>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507.xml"/><Relationship Id="rId5" Type="http://schemas.openxmlformats.org/officeDocument/2006/relationships/image" Target="../media/image19.jpe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48.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3" Type="http://schemas.openxmlformats.org/officeDocument/2006/relationships/tags" Target="../tags/tag510.xml"/><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image" Target="../media/image32.jpeg"/><Relationship Id="rId5" Type="http://schemas.openxmlformats.org/officeDocument/2006/relationships/notesSlide" Target="../notesSlides/notesSlide1.xml"/><Relationship Id="rId4"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image" Target="../media/image34.webp"/><Relationship Id="rId7" Type="http://schemas.openxmlformats.org/officeDocument/2006/relationships/image" Target="../media/image38.webp"/><Relationship Id="rId2" Type="http://schemas.openxmlformats.org/officeDocument/2006/relationships/image" Target="../media/image33.webp"/><Relationship Id="rId1" Type="http://schemas.openxmlformats.org/officeDocument/2006/relationships/slideLayout" Target="../slideLayouts/slideLayout7.xml"/><Relationship Id="rId6" Type="http://schemas.openxmlformats.org/officeDocument/2006/relationships/image" Target="../media/image37.webp"/><Relationship Id="rId5" Type="http://schemas.openxmlformats.org/officeDocument/2006/relationships/image" Target="../media/image36.webp"/><Relationship Id="rId4" Type="http://schemas.openxmlformats.org/officeDocument/2006/relationships/image" Target="../media/image35.webp"/></Relationships>
</file>

<file path=ppt/slides/_rels/slide22.xml.rels><?xml version="1.0" encoding="UTF-8" standalone="yes"?>
<Relationships xmlns="http://schemas.openxmlformats.org/package/2006/relationships"><Relationship Id="rId3" Type="http://schemas.openxmlformats.org/officeDocument/2006/relationships/image" Target="../media/image34.webp"/><Relationship Id="rId7" Type="http://schemas.openxmlformats.org/officeDocument/2006/relationships/image" Target="../media/image38.webp"/><Relationship Id="rId2" Type="http://schemas.openxmlformats.org/officeDocument/2006/relationships/image" Target="../media/image33.webp"/><Relationship Id="rId1" Type="http://schemas.openxmlformats.org/officeDocument/2006/relationships/slideLayout" Target="../slideLayouts/slideLayout7.xml"/><Relationship Id="rId6" Type="http://schemas.openxmlformats.org/officeDocument/2006/relationships/image" Target="../media/image37.webp"/><Relationship Id="rId5" Type="http://schemas.openxmlformats.org/officeDocument/2006/relationships/image" Target="../media/image36.webp"/><Relationship Id="rId4" Type="http://schemas.openxmlformats.org/officeDocument/2006/relationships/image" Target="../media/image35.webp"/></Relationships>
</file>

<file path=ppt/slides/_rels/slide23.xml.rels><?xml version="1.0" encoding="UTF-8" standalone="yes"?>
<Relationships xmlns="http://schemas.openxmlformats.org/package/2006/relationships"><Relationship Id="rId3" Type="http://schemas.openxmlformats.org/officeDocument/2006/relationships/image" Target="../media/image34.webp"/><Relationship Id="rId7" Type="http://schemas.openxmlformats.org/officeDocument/2006/relationships/image" Target="../media/image38.webp"/><Relationship Id="rId2" Type="http://schemas.openxmlformats.org/officeDocument/2006/relationships/image" Target="../media/image33.webp"/><Relationship Id="rId1" Type="http://schemas.openxmlformats.org/officeDocument/2006/relationships/slideLayout" Target="../slideLayouts/slideLayout7.xml"/><Relationship Id="rId6" Type="http://schemas.openxmlformats.org/officeDocument/2006/relationships/image" Target="../media/image37.webp"/><Relationship Id="rId5" Type="http://schemas.openxmlformats.org/officeDocument/2006/relationships/image" Target="../media/image36.webp"/><Relationship Id="rId4" Type="http://schemas.openxmlformats.org/officeDocument/2006/relationships/image" Target="../media/image35.webp"/></Relationships>
</file>

<file path=ppt/slides/_rels/slide24.xml.rels><?xml version="1.0" encoding="UTF-8" standalone="yes"?>
<Relationships xmlns="http://schemas.openxmlformats.org/package/2006/relationships"><Relationship Id="rId3" Type="http://schemas.openxmlformats.org/officeDocument/2006/relationships/image" Target="../media/image34.webp"/><Relationship Id="rId7" Type="http://schemas.openxmlformats.org/officeDocument/2006/relationships/image" Target="../media/image38.webp"/><Relationship Id="rId2" Type="http://schemas.openxmlformats.org/officeDocument/2006/relationships/image" Target="../media/image33.webp"/><Relationship Id="rId1" Type="http://schemas.openxmlformats.org/officeDocument/2006/relationships/slideLayout" Target="../slideLayouts/slideLayout7.xml"/><Relationship Id="rId6" Type="http://schemas.openxmlformats.org/officeDocument/2006/relationships/image" Target="../media/image37.webp"/><Relationship Id="rId5" Type="http://schemas.openxmlformats.org/officeDocument/2006/relationships/image" Target="../media/image36.webp"/><Relationship Id="rId4" Type="http://schemas.openxmlformats.org/officeDocument/2006/relationships/image" Target="../media/image35.webp"/></Relationships>
</file>

<file path=ppt/slides/_rels/slide25.xml.rels><?xml version="1.0" encoding="UTF-8" standalone="yes"?>
<Relationships xmlns="http://schemas.openxmlformats.org/package/2006/relationships"><Relationship Id="rId3" Type="http://schemas.openxmlformats.org/officeDocument/2006/relationships/image" Target="../media/image34.webp"/><Relationship Id="rId7" Type="http://schemas.openxmlformats.org/officeDocument/2006/relationships/image" Target="../media/image38.webp"/><Relationship Id="rId2" Type="http://schemas.openxmlformats.org/officeDocument/2006/relationships/image" Target="../media/image33.webp"/><Relationship Id="rId1" Type="http://schemas.openxmlformats.org/officeDocument/2006/relationships/slideLayout" Target="../slideLayouts/slideLayout7.xml"/><Relationship Id="rId6" Type="http://schemas.openxmlformats.org/officeDocument/2006/relationships/image" Target="../media/image37.webp"/><Relationship Id="rId5" Type="http://schemas.openxmlformats.org/officeDocument/2006/relationships/image" Target="../media/image36.webp"/><Relationship Id="rId4" Type="http://schemas.openxmlformats.org/officeDocument/2006/relationships/image" Target="../media/image35.webp"/></Relationships>
</file>

<file path=ppt/slides/_rels/slide26.xml.rels><?xml version="1.0" encoding="UTF-8" standalone="yes"?>
<Relationships xmlns="http://schemas.openxmlformats.org/package/2006/relationships"><Relationship Id="rId3" Type="http://schemas.openxmlformats.org/officeDocument/2006/relationships/image" Target="../media/image34.webp"/><Relationship Id="rId7" Type="http://schemas.openxmlformats.org/officeDocument/2006/relationships/image" Target="../media/image38.webp"/><Relationship Id="rId2" Type="http://schemas.openxmlformats.org/officeDocument/2006/relationships/image" Target="../media/image33.webp"/><Relationship Id="rId1" Type="http://schemas.openxmlformats.org/officeDocument/2006/relationships/slideLayout" Target="../slideLayouts/slideLayout7.xml"/><Relationship Id="rId6" Type="http://schemas.openxmlformats.org/officeDocument/2006/relationships/image" Target="../media/image37.webp"/><Relationship Id="rId5" Type="http://schemas.openxmlformats.org/officeDocument/2006/relationships/image" Target="../media/image36.webp"/><Relationship Id="rId4" Type="http://schemas.openxmlformats.org/officeDocument/2006/relationships/image" Target="../media/image35.webp"/></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513.xml"/><Relationship Id="rId7" Type="http://schemas.openxmlformats.org/officeDocument/2006/relationships/image" Target="../media/image41.png"/><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notesSlide" Target="../notesSlides/notesSlide2.xml"/><Relationship Id="rId5" Type="http://schemas.openxmlformats.org/officeDocument/2006/relationships/slideLayout" Target="../slideLayouts/slideLayout20.xml"/><Relationship Id="rId4" Type="http://schemas.openxmlformats.org/officeDocument/2006/relationships/tags" Target="../tags/tag514.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file:///C:\Users\DELL\AppData\Local\Temp\wps\INetCache\3046a026904e96286db8e57e54a7c300" TargetMode="External"/><Relationship Id="rId3" Type="http://schemas.openxmlformats.org/officeDocument/2006/relationships/notesSlide" Target="../notesSlides/notesSlide3.xml"/><Relationship Id="rId7" Type="http://schemas.openxmlformats.org/officeDocument/2006/relationships/image" Target="file:///C:\Users\DELL\AppData\Local\Temp\wps\INetCache\357f600fcd1380e182cdf48c14fe2612" TargetMode="External"/><Relationship Id="rId12" Type="http://schemas.openxmlformats.org/officeDocument/2006/relationships/image" Target="../media/image46.jpeg"/><Relationship Id="rId2" Type="http://schemas.openxmlformats.org/officeDocument/2006/relationships/slideLayout" Target="../slideLayouts/slideLayout21.xml"/><Relationship Id="rId1" Type="http://schemas.openxmlformats.org/officeDocument/2006/relationships/tags" Target="../tags/tag515.xml"/><Relationship Id="rId6" Type="http://schemas.openxmlformats.org/officeDocument/2006/relationships/image" Target="../media/image43.png"/><Relationship Id="rId11" Type="http://schemas.openxmlformats.org/officeDocument/2006/relationships/image" Target="file:///C:\Users\DELL\AppData\Local\Temp\wps\INetCache\ba0071a393e57ae465e449c24e43e1bd" TargetMode="External"/><Relationship Id="rId5" Type="http://schemas.openxmlformats.org/officeDocument/2006/relationships/image" Target="file:///C:\Users\DELL\AppData\Local\Temp\wps\INetCache\2536ebe28b2918039e0726607a411616" TargetMode="External"/><Relationship Id="rId15" Type="http://schemas.openxmlformats.org/officeDocument/2006/relationships/image" Target="../media/image48.jpe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file:///C:\Users\DELL\AppData\Local\Temp\wps\INetCache\476df8263f240337fd8f33989d910d7b" TargetMode="External"/><Relationship Id="rId1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5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image" Target="../media/image49.jpeg"/><Relationship Id="rId5" Type="http://schemas.openxmlformats.org/officeDocument/2006/relationships/slideLayout" Target="../slideLayouts/slideLayout21.xml"/><Relationship Id="rId4" Type="http://schemas.openxmlformats.org/officeDocument/2006/relationships/tags" Target="../tags/tag520.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1.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tags" Target="../tags/tag522.xml"/><Relationship Id="rId1" Type="http://schemas.openxmlformats.org/officeDocument/2006/relationships/tags" Target="../tags/tag521.xml"/><Relationship Id="rId6" Type="http://schemas.microsoft.com/office/2007/relationships/hdphoto" Target="../media/hdphoto2.wdp"/><Relationship Id="rId5" Type="http://schemas.openxmlformats.org/officeDocument/2006/relationships/image" Target="../media/image60.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7" Type="http://schemas.microsoft.com/office/2007/relationships/hdphoto" Target="../media/hdphoto4.wdp"/><Relationship Id="rId2" Type="http://schemas.openxmlformats.org/officeDocument/2006/relationships/slideLayout" Target="../slideLayouts/slideLayout87.xml"/><Relationship Id="rId1" Type="http://schemas.openxmlformats.org/officeDocument/2006/relationships/tags" Target="../tags/tag523.xml"/><Relationship Id="rId6" Type="http://schemas.openxmlformats.org/officeDocument/2006/relationships/image" Target="../media/image63.png"/><Relationship Id="rId5" Type="http://schemas.microsoft.com/office/2007/relationships/hdphoto" Target="../media/hdphoto3.wdp"/><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87.xml"/><Relationship Id="rId1" Type="http://schemas.openxmlformats.org/officeDocument/2006/relationships/tags" Target="../tags/tag524.xml"/><Relationship Id="rId5" Type="http://schemas.microsoft.com/office/2007/relationships/hdphoto" Target="../media/hdphoto5.wdp"/><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7.wdp"/><Relationship Id="rId2" Type="http://schemas.openxmlformats.org/officeDocument/2006/relationships/slideLayout" Target="../slideLayouts/slideLayout87.xml"/><Relationship Id="rId1" Type="http://schemas.openxmlformats.org/officeDocument/2006/relationships/tags" Target="../tags/tag525.xml"/><Relationship Id="rId6" Type="http://schemas.openxmlformats.org/officeDocument/2006/relationships/image" Target="../media/image68.png"/><Relationship Id="rId5" Type="http://schemas.openxmlformats.org/officeDocument/2006/relationships/image" Target="../media/image67.jpeg"/><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9.wdp"/><Relationship Id="rId2" Type="http://schemas.openxmlformats.org/officeDocument/2006/relationships/slideLayout" Target="../slideLayouts/slideLayout87.xml"/><Relationship Id="rId1" Type="http://schemas.openxmlformats.org/officeDocument/2006/relationships/tags" Target="../tags/tag526.xml"/><Relationship Id="rId6" Type="http://schemas.openxmlformats.org/officeDocument/2006/relationships/image" Target="../media/image71.png"/><Relationship Id="rId5" Type="http://schemas.openxmlformats.org/officeDocument/2006/relationships/image" Target="../media/image70.webp"/><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tags" Target="../tags/tag528.xml"/><Relationship Id="rId1" Type="http://schemas.openxmlformats.org/officeDocument/2006/relationships/tags" Target="../tags/tag527.xml"/><Relationship Id="rId6" Type="http://schemas.microsoft.com/office/2007/relationships/hdphoto" Target="../media/hdphoto10.wdp"/><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tags" Target="../tags/tag531.xml"/><Relationship Id="rId7" Type="http://schemas.microsoft.com/office/2007/relationships/hdphoto" Target="../media/hdphoto12.wdp"/><Relationship Id="rId2" Type="http://schemas.openxmlformats.org/officeDocument/2006/relationships/tags" Target="../tags/tag530.xml"/><Relationship Id="rId1" Type="http://schemas.openxmlformats.org/officeDocument/2006/relationships/tags" Target="../tags/tag529.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tags" Target="../tags/tag534.xml"/><Relationship Id="rId7" Type="http://schemas.openxmlformats.org/officeDocument/2006/relationships/image" Target="../media/image78.png"/><Relationship Id="rId2" Type="http://schemas.openxmlformats.org/officeDocument/2006/relationships/tags" Target="../tags/tag533.xml"/><Relationship Id="rId1" Type="http://schemas.openxmlformats.org/officeDocument/2006/relationships/tags" Target="../tags/tag532.xml"/><Relationship Id="rId6" Type="http://schemas.openxmlformats.org/officeDocument/2006/relationships/image" Target="../media/image77.jpeg"/><Relationship Id="rId5" Type="http://schemas.openxmlformats.org/officeDocument/2006/relationships/image" Target="../media/image72.png"/><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tags" Target="../tags/tag537.xml"/><Relationship Id="rId7" Type="http://schemas.openxmlformats.org/officeDocument/2006/relationships/image" Target="../media/image80.jpeg"/><Relationship Id="rId2" Type="http://schemas.openxmlformats.org/officeDocument/2006/relationships/tags" Target="../tags/tag536.xml"/><Relationship Id="rId1" Type="http://schemas.openxmlformats.org/officeDocument/2006/relationships/tags" Target="../tags/tag535.xml"/><Relationship Id="rId6" Type="http://schemas.openxmlformats.org/officeDocument/2006/relationships/image" Target="../media/image79.jpeg"/><Relationship Id="rId5" Type="http://schemas.openxmlformats.org/officeDocument/2006/relationships/slideLayout" Target="../slideLayouts/slideLayout97.xml"/><Relationship Id="rId4"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tags" Target="../tags/tag546.xml"/><Relationship Id="rId13" Type="http://schemas.openxmlformats.org/officeDocument/2006/relationships/image" Target="../media/image85.jpeg"/><Relationship Id="rId3" Type="http://schemas.openxmlformats.org/officeDocument/2006/relationships/tags" Target="../tags/tag541.xml"/><Relationship Id="rId7" Type="http://schemas.openxmlformats.org/officeDocument/2006/relationships/tags" Target="../tags/tag545.xml"/><Relationship Id="rId12" Type="http://schemas.openxmlformats.org/officeDocument/2006/relationships/image" Target="../media/image84.jpeg"/><Relationship Id="rId17" Type="http://schemas.openxmlformats.org/officeDocument/2006/relationships/image" Target="../media/image89.jpeg"/><Relationship Id="rId2" Type="http://schemas.openxmlformats.org/officeDocument/2006/relationships/tags" Target="../tags/tag540.xml"/><Relationship Id="rId16" Type="http://schemas.openxmlformats.org/officeDocument/2006/relationships/image" Target="../media/image88.jpeg"/><Relationship Id="rId1" Type="http://schemas.openxmlformats.org/officeDocument/2006/relationships/tags" Target="../tags/tag539.xml"/><Relationship Id="rId6" Type="http://schemas.openxmlformats.org/officeDocument/2006/relationships/tags" Target="../tags/tag544.xml"/><Relationship Id="rId11" Type="http://schemas.openxmlformats.org/officeDocument/2006/relationships/image" Target="../media/image83.jpeg"/><Relationship Id="rId5" Type="http://schemas.openxmlformats.org/officeDocument/2006/relationships/tags" Target="../tags/tag543.xml"/><Relationship Id="rId15" Type="http://schemas.openxmlformats.org/officeDocument/2006/relationships/image" Target="../media/image87.jpeg"/><Relationship Id="rId10" Type="http://schemas.openxmlformats.org/officeDocument/2006/relationships/notesSlide" Target="../notesSlides/notesSlide6.xml"/><Relationship Id="rId4" Type="http://schemas.openxmlformats.org/officeDocument/2006/relationships/tags" Target="../tags/tag542.xml"/><Relationship Id="rId9" Type="http://schemas.openxmlformats.org/officeDocument/2006/relationships/slideLayout" Target="../slideLayouts/slideLayout7.xml"/><Relationship Id="rId14" Type="http://schemas.openxmlformats.org/officeDocument/2006/relationships/image" Target="../media/image86.jpeg"/></Relationships>
</file>

<file path=ppt/slides/_rels/slide5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tags" Target="../tags/tag549.xml"/><Relationship Id="rId7" Type="http://schemas.openxmlformats.org/officeDocument/2006/relationships/slideLayout" Target="../slideLayouts/slideLayout87.xml"/><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tags" Target="../tags/tag552.xml"/><Relationship Id="rId5" Type="http://schemas.openxmlformats.org/officeDocument/2006/relationships/tags" Target="../tags/tag551.xml"/><Relationship Id="rId10" Type="http://schemas.openxmlformats.org/officeDocument/2006/relationships/image" Target="../media/image92.jpeg"/><Relationship Id="rId4" Type="http://schemas.openxmlformats.org/officeDocument/2006/relationships/tags" Target="../tags/tag550.xml"/><Relationship Id="rId9"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53.xml"/><Relationship Id="rId5" Type="http://schemas.openxmlformats.org/officeDocument/2006/relationships/image" Target="../media/image21.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54.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8" Type="http://schemas.openxmlformats.org/officeDocument/2006/relationships/tags" Target="../tags/tag560.xml"/><Relationship Id="rId13" Type="http://schemas.openxmlformats.org/officeDocument/2006/relationships/tags" Target="../tags/tag565.xml"/><Relationship Id="rId18" Type="http://schemas.openxmlformats.org/officeDocument/2006/relationships/tags" Target="../tags/tag570.xml"/><Relationship Id="rId26" Type="http://schemas.openxmlformats.org/officeDocument/2006/relationships/slideLayout" Target="../slideLayouts/slideLayout120.xml"/><Relationship Id="rId3" Type="http://schemas.openxmlformats.org/officeDocument/2006/relationships/tags" Target="../tags/tag555.xml"/><Relationship Id="rId21" Type="http://schemas.openxmlformats.org/officeDocument/2006/relationships/tags" Target="../tags/tag573.xml"/><Relationship Id="rId7" Type="http://schemas.openxmlformats.org/officeDocument/2006/relationships/tags" Target="../tags/tag559.xml"/><Relationship Id="rId12" Type="http://schemas.openxmlformats.org/officeDocument/2006/relationships/tags" Target="../tags/tag564.xml"/><Relationship Id="rId17" Type="http://schemas.openxmlformats.org/officeDocument/2006/relationships/tags" Target="../tags/tag569.xml"/><Relationship Id="rId25" Type="http://schemas.openxmlformats.org/officeDocument/2006/relationships/tags" Target="../tags/tag577.xml"/><Relationship Id="rId2" Type="http://schemas.openxmlformats.org/officeDocument/2006/relationships/tags" Target="../tags/tag554.xml"/><Relationship Id="rId16" Type="http://schemas.openxmlformats.org/officeDocument/2006/relationships/tags" Target="../tags/tag568.xml"/><Relationship Id="rId20" Type="http://schemas.openxmlformats.org/officeDocument/2006/relationships/tags" Target="../tags/tag572.xml"/><Relationship Id="rId29" Type="http://schemas.openxmlformats.org/officeDocument/2006/relationships/image" Target="../media/image97.jpeg"/><Relationship Id="rId1" Type="http://schemas.openxmlformats.org/officeDocument/2006/relationships/tags" Target="../tags/tag553.xml"/><Relationship Id="rId6" Type="http://schemas.openxmlformats.org/officeDocument/2006/relationships/tags" Target="../tags/tag558.xml"/><Relationship Id="rId11" Type="http://schemas.openxmlformats.org/officeDocument/2006/relationships/tags" Target="../tags/tag563.xml"/><Relationship Id="rId24" Type="http://schemas.openxmlformats.org/officeDocument/2006/relationships/tags" Target="../tags/tag576.xml"/><Relationship Id="rId5" Type="http://schemas.openxmlformats.org/officeDocument/2006/relationships/tags" Target="../tags/tag557.xml"/><Relationship Id="rId15" Type="http://schemas.openxmlformats.org/officeDocument/2006/relationships/tags" Target="../tags/tag567.xml"/><Relationship Id="rId23" Type="http://schemas.openxmlformats.org/officeDocument/2006/relationships/tags" Target="../tags/tag575.xml"/><Relationship Id="rId28" Type="http://schemas.openxmlformats.org/officeDocument/2006/relationships/image" Target="../media/image96.png"/><Relationship Id="rId10" Type="http://schemas.openxmlformats.org/officeDocument/2006/relationships/tags" Target="../tags/tag562.xml"/><Relationship Id="rId19" Type="http://schemas.openxmlformats.org/officeDocument/2006/relationships/tags" Target="../tags/tag571.xml"/><Relationship Id="rId31" Type="http://schemas.openxmlformats.org/officeDocument/2006/relationships/image" Target="../media/image99.png"/><Relationship Id="rId4" Type="http://schemas.openxmlformats.org/officeDocument/2006/relationships/tags" Target="../tags/tag556.xml"/><Relationship Id="rId9" Type="http://schemas.openxmlformats.org/officeDocument/2006/relationships/tags" Target="../tags/tag561.xml"/><Relationship Id="rId14" Type="http://schemas.openxmlformats.org/officeDocument/2006/relationships/tags" Target="../tags/tag566.xml"/><Relationship Id="rId22" Type="http://schemas.openxmlformats.org/officeDocument/2006/relationships/tags" Target="../tags/tag574.xml"/><Relationship Id="rId27" Type="http://schemas.openxmlformats.org/officeDocument/2006/relationships/image" Target="../media/image95.png"/><Relationship Id="rId30" Type="http://schemas.openxmlformats.org/officeDocument/2006/relationships/image" Target="../media/image98.jpeg"/></Relationships>
</file>

<file path=ppt/slides/_rels/slide5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hyperlink" Target="https://www.adobe.com/cn/products/xd.html" TargetMode="External"/><Relationship Id="rId7" Type="http://schemas.openxmlformats.org/officeDocument/2006/relationships/image" Target="../media/image102.jpeg"/><Relationship Id="rId2" Type="http://schemas.openxmlformats.org/officeDocument/2006/relationships/hyperlink" Target="https://jingyan.baidu.com/article/2d5afd698e14f085a2e28ed1.html" TargetMode="External"/><Relationship Id="rId1" Type="http://schemas.openxmlformats.org/officeDocument/2006/relationships/slideLayout" Target="../slideLayouts/slideLayout120.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hyperlink" Target="https://www.xitongzhijia.net/soft/122724.html" TargetMode="External"/><Relationship Id="rId9"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2.xml"/><Relationship Id="rId1" Type="http://schemas.openxmlformats.org/officeDocument/2006/relationships/tags" Target="../tags/tag57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tags" Target="../tags/tag581.xml"/><Relationship Id="rId7" Type="http://schemas.openxmlformats.org/officeDocument/2006/relationships/image" Target="../media/image109.png"/><Relationship Id="rId2" Type="http://schemas.openxmlformats.org/officeDocument/2006/relationships/tags" Target="../tags/tag580.xml"/><Relationship Id="rId1" Type="http://schemas.openxmlformats.org/officeDocument/2006/relationships/tags" Target="../tags/tag579.xml"/><Relationship Id="rId6" Type="http://schemas.openxmlformats.org/officeDocument/2006/relationships/slideLayout" Target="../slideLayouts/slideLayout41.xml"/><Relationship Id="rId5" Type="http://schemas.openxmlformats.org/officeDocument/2006/relationships/tags" Target="../tags/tag583.xml"/><Relationship Id="rId4" Type="http://schemas.openxmlformats.org/officeDocument/2006/relationships/tags" Target="../tags/tag582.xml"/><Relationship Id="rId9" Type="http://schemas.openxmlformats.org/officeDocument/2006/relationships/image" Target="../media/image111.jpeg"/></Relationships>
</file>

<file path=ppt/slides/_rels/slide59.xml.rels><?xml version="1.0" encoding="UTF-8" standalone="yes"?>
<Relationships xmlns="http://schemas.openxmlformats.org/package/2006/relationships"><Relationship Id="rId8" Type="http://schemas.openxmlformats.org/officeDocument/2006/relationships/tags" Target="../tags/tag591.xml"/><Relationship Id="rId13" Type="http://schemas.openxmlformats.org/officeDocument/2006/relationships/image" Target="../media/image113.png"/><Relationship Id="rId3" Type="http://schemas.openxmlformats.org/officeDocument/2006/relationships/tags" Target="../tags/tag586.xml"/><Relationship Id="rId7" Type="http://schemas.openxmlformats.org/officeDocument/2006/relationships/tags" Target="../tags/tag590.xml"/><Relationship Id="rId12" Type="http://schemas.openxmlformats.org/officeDocument/2006/relationships/image" Target="../media/image112.jpeg"/><Relationship Id="rId2" Type="http://schemas.openxmlformats.org/officeDocument/2006/relationships/tags" Target="../tags/tag585.xml"/><Relationship Id="rId1" Type="http://schemas.openxmlformats.org/officeDocument/2006/relationships/tags" Target="../tags/tag584.xml"/><Relationship Id="rId6" Type="http://schemas.openxmlformats.org/officeDocument/2006/relationships/tags" Target="../tags/tag589.xml"/><Relationship Id="rId11" Type="http://schemas.openxmlformats.org/officeDocument/2006/relationships/slideLayout" Target="../slideLayouts/slideLayout41.xml"/><Relationship Id="rId5" Type="http://schemas.openxmlformats.org/officeDocument/2006/relationships/tags" Target="../tags/tag588.xml"/><Relationship Id="rId10" Type="http://schemas.openxmlformats.org/officeDocument/2006/relationships/tags" Target="../tags/tag593.xml"/><Relationship Id="rId4" Type="http://schemas.openxmlformats.org/officeDocument/2006/relationships/tags" Target="../tags/tag587.xml"/><Relationship Id="rId9" Type="http://schemas.openxmlformats.org/officeDocument/2006/relationships/tags" Target="../tags/tag592.xml"/><Relationship Id="rId14" Type="http://schemas.openxmlformats.org/officeDocument/2006/relationships/image" Target="../media/image1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60.xml.rels><?xml version="1.0" encoding="UTF-8" standalone="yes"?>
<Relationships xmlns="http://schemas.openxmlformats.org/package/2006/relationships"><Relationship Id="rId8" Type="http://schemas.openxmlformats.org/officeDocument/2006/relationships/tags" Target="../tags/tag601.xml"/><Relationship Id="rId13" Type="http://schemas.openxmlformats.org/officeDocument/2006/relationships/image" Target="../media/image116.jpeg"/><Relationship Id="rId3" Type="http://schemas.openxmlformats.org/officeDocument/2006/relationships/tags" Target="../tags/tag596.xml"/><Relationship Id="rId7" Type="http://schemas.openxmlformats.org/officeDocument/2006/relationships/tags" Target="../tags/tag600.xml"/><Relationship Id="rId12" Type="http://schemas.openxmlformats.org/officeDocument/2006/relationships/image" Target="../media/image115.jpeg"/><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tags" Target="../tags/tag599.xml"/><Relationship Id="rId11" Type="http://schemas.openxmlformats.org/officeDocument/2006/relationships/slideLayout" Target="../slideLayouts/slideLayout41.xml"/><Relationship Id="rId5" Type="http://schemas.openxmlformats.org/officeDocument/2006/relationships/tags" Target="../tags/tag598.xml"/><Relationship Id="rId15" Type="http://schemas.openxmlformats.org/officeDocument/2006/relationships/image" Target="../media/image118.jpeg"/><Relationship Id="rId10" Type="http://schemas.openxmlformats.org/officeDocument/2006/relationships/tags" Target="../tags/tag603.xml"/><Relationship Id="rId4" Type="http://schemas.openxmlformats.org/officeDocument/2006/relationships/tags" Target="../tags/tag597.xml"/><Relationship Id="rId9" Type="http://schemas.openxmlformats.org/officeDocument/2006/relationships/tags" Target="../tags/tag602.xml"/><Relationship Id="rId14" Type="http://schemas.openxmlformats.org/officeDocument/2006/relationships/image" Target="../media/image117.jpeg"/></Relationships>
</file>

<file path=ppt/slides/_rels/slide6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tags" Target="../tags/tag606.xml"/><Relationship Id="rId7" Type="http://schemas.openxmlformats.org/officeDocument/2006/relationships/image" Target="../media/image120.png"/><Relationship Id="rId2" Type="http://schemas.openxmlformats.org/officeDocument/2006/relationships/tags" Target="../tags/tag605.xml"/><Relationship Id="rId1" Type="http://schemas.openxmlformats.org/officeDocument/2006/relationships/tags" Target="../tags/tag604.xml"/><Relationship Id="rId6" Type="http://schemas.openxmlformats.org/officeDocument/2006/relationships/image" Target="../media/image119.png"/><Relationship Id="rId5" Type="http://schemas.openxmlformats.org/officeDocument/2006/relationships/slideLayout" Target="../slideLayouts/slideLayout7.xml"/><Relationship Id="rId4" Type="http://schemas.openxmlformats.org/officeDocument/2006/relationships/tags" Target="../tags/tag607.xml"/></Relationships>
</file>

<file path=ppt/slides/_rels/slide6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tags" Target="../tags/tag610.xml"/><Relationship Id="rId7" Type="http://schemas.openxmlformats.org/officeDocument/2006/relationships/notesSlide" Target="../notesSlides/notesSlide9.xml"/><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slideLayout" Target="../slideLayouts/slideLayout7.xml"/><Relationship Id="rId11" Type="http://schemas.openxmlformats.org/officeDocument/2006/relationships/image" Target="../media/image123.png"/><Relationship Id="rId5" Type="http://schemas.openxmlformats.org/officeDocument/2006/relationships/tags" Target="../tags/tag612.xml"/><Relationship Id="rId10" Type="http://schemas.openxmlformats.org/officeDocument/2006/relationships/image" Target="../media/image122.webp"/><Relationship Id="rId4" Type="http://schemas.openxmlformats.org/officeDocument/2006/relationships/tags" Target="../tags/tag611.xml"/><Relationship Id="rId9"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a:stretch>
        </a:blipFill>
        <a:effectLst/>
      </p:bgPr>
    </p:bg>
    <p:spTree>
      <p:nvGrpSpPr>
        <p:cNvPr id="1" name=""/>
        <p:cNvGrpSpPr/>
        <p:nvPr/>
      </p:nvGrpSpPr>
      <p:grpSpPr>
        <a:xfrm>
          <a:off x="0" y="0"/>
          <a:ext cx="0" cy="0"/>
          <a:chOff x="0" y="0"/>
          <a:chExt cx="0" cy="0"/>
        </a:xfrm>
      </p:grpSpPr>
      <p:sp>
        <p:nvSpPr>
          <p:cNvPr id="23" name="椭圆 22"/>
          <p:cNvSpPr/>
          <p:nvPr/>
        </p:nvSpPr>
        <p:spPr>
          <a:xfrm>
            <a:off x="3253490" y="1295895"/>
            <a:ext cx="3019567" cy="30195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椭圆 23"/>
          <p:cNvSpPr/>
          <p:nvPr/>
        </p:nvSpPr>
        <p:spPr>
          <a:xfrm>
            <a:off x="3040262" y="1082667"/>
            <a:ext cx="3446022" cy="3446022"/>
          </a:xfrm>
          <a:prstGeom prst="ellipse">
            <a:avLst/>
          </a:prstGeom>
          <a:noFill/>
          <a:ln>
            <a:solidFill>
              <a:schemeClr val="bg1">
                <a:lumMod val="6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3040262" y="1082667"/>
            <a:ext cx="3446022" cy="3446022"/>
          </a:xfrm>
          <a:prstGeom prst="ellipse">
            <a:avLst/>
          </a:prstGeom>
          <a:noFill/>
          <a:ln w="57150">
            <a:solidFill>
              <a:srgbClr val="00B05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椭圆 25"/>
          <p:cNvSpPr/>
          <p:nvPr/>
        </p:nvSpPr>
        <p:spPr>
          <a:xfrm>
            <a:off x="2627784" y="670189"/>
            <a:ext cx="4270979" cy="4270979"/>
          </a:xfrm>
          <a:prstGeom prst="ellipse">
            <a:avLst/>
          </a:prstGeom>
          <a:noFill/>
          <a:ln w="762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7" name="矩形 26"/>
          <p:cNvSpPr/>
          <p:nvPr/>
        </p:nvSpPr>
        <p:spPr>
          <a:xfrm>
            <a:off x="3352474" y="1686622"/>
            <a:ext cx="2821598" cy="830997"/>
          </a:xfrm>
          <a:prstGeom prst="rect">
            <a:avLst/>
          </a:prstGeom>
        </p:spPr>
        <p:txBody>
          <a:bodyPr wrap="square">
            <a:spAutoFit/>
          </a:bodyPr>
          <a:lstStyle/>
          <a:p>
            <a:pPr algn="ctr"/>
            <a:r>
              <a:rPr lang="en-US" altLang="zh-CN" sz="4800" dirty="0">
                <a:cs typeface="+mn-ea"/>
                <a:sym typeface="+mn-lt"/>
              </a:rPr>
              <a:t>2022</a:t>
            </a:r>
          </a:p>
        </p:txBody>
      </p:sp>
      <p:grpSp>
        <p:nvGrpSpPr>
          <p:cNvPr id="28" name="组合 27"/>
          <p:cNvGrpSpPr/>
          <p:nvPr/>
        </p:nvGrpSpPr>
        <p:grpSpPr>
          <a:xfrm>
            <a:off x="3646439" y="1550834"/>
            <a:ext cx="2233669" cy="2509689"/>
            <a:chOff x="1997035" y="2290189"/>
            <a:chExt cx="1640246" cy="1842935"/>
          </a:xfrm>
        </p:grpSpPr>
        <p:sp>
          <p:nvSpPr>
            <p:cNvPr id="29" name="椭圆 28"/>
            <p:cNvSpPr/>
            <p:nvPr/>
          </p:nvSpPr>
          <p:spPr>
            <a:xfrm>
              <a:off x="1997035" y="3945759"/>
              <a:ext cx="187365" cy="1873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p:cNvSpPr/>
            <p:nvPr/>
          </p:nvSpPr>
          <p:spPr>
            <a:xfrm>
              <a:off x="3484683" y="2290189"/>
              <a:ext cx="152598" cy="152598"/>
            </a:xfrm>
            <a:prstGeom prst="ellipse">
              <a:avLst/>
            </a:prstGeom>
            <a:solidFill>
              <a:srgbClr val="FF5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31" name="直接连接符 30"/>
            <p:cNvCxnSpPr>
              <a:stCxn id="30" idx="3"/>
              <a:endCxn id="29" idx="7"/>
            </p:cNvCxnSpPr>
            <p:nvPr/>
          </p:nvCxnSpPr>
          <p:spPr>
            <a:xfrm flipH="1">
              <a:off x="2156961" y="2420440"/>
              <a:ext cx="1350069" cy="1552758"/>
            </a:xfrm>
            <a:prstGeom prst="line">
              <a:avLst/>
            </a:prstGeom>
            <a:ln>
              <a:solidFill>
                <a:schemeClr val="bg1">
                  <a:alpha val="0"/>
                </a:schemeClr>
              </a:solidFill>
            </a:ln>
          </p:spPr>
          <p:style>
            <a:lnRef idx="1">
              <a:schemeClr val="accent1"/>
            </a:lnRef>
            <a:fillRef idx="0">
              <a:schemeClr val="accent1"/>
            </a:fillRef>
            <a:effectRef idx="0">
              <a:schemeClr val="accent1"/>
            </a:effectRef>
            <a:fontRef idx="minor">
              <a:schemeClr val="tx1"/>
            </a:fontRef>
          </p:style>
        </p:cxnSp>
      </p:grpSp>
      <p:sp>
        <p:nvSpPr>
          <p:cNvPr id="32" name="矩形 31"/>
          <p:cNvSpPr/>
          <p:nvPr/>
        </p:nvSpPr>
        <p:spPr>
          <a:xfrm>
            <a:off x="2997974" y="2533846"/>
            <a:ext cx="3365555" cy="707886"/>
          </a:xfrm>
          <a:prstGeom prst="rect">
            <a:avLst/>
          </a:prstGeom>
        </p:spPr>
        <p:txBody>
          <a:bodyPr wrap="square">
            <a:spAutoFit/>
          </a:bodyPr>
          <a:lstStyle/>
          <a:p>
            <a:pPr algn="ctr"/>
            <a:r>
              <a:rPr lang="zh-CN" altLang="en-US" sz="4000" b="1" dirty="0">
                <a:latin typeface="方正正黑简体" panose="02000000000000000000" pitchFamily="2" charset="-122"/>
                <a:ea typeface="方正正黑简体" panose="02000000000000000000" pitchFamily="2" charset="-122"/>
                <a:cs typeface="+mn-ea"/>
                <a:sym typeface="+mn-lt"/>
              </a:rPr>
              <a:t>新成员大会</a:t>
            </a:r>
          </a:p>
        </p:txBody>
      </p:sp>
      <p:sp>
        <p:nvSpPr>
          <p:cNvPr id="33" name="矩形 32"/>
          <p:cNvSpPr/>
          <p:nvPr/>
        </p:nvSpPr>
        <p:spPr>
          <a:xfrm>
            <a:off x="3399022" y="3311402"/>
            <a:ext cx="2874035" cy="369332"/>
          </a:xfrm>
          <a:prstGeom prst="rect">
            <a:avLst/>
          </a:prstGeom>
        </p:spPr>
        <p:txBody>
          <a:bodyPr wrap="square">
            <a:spAutoFit/>
          </a:bodyPr>
          <a:lstStyle/>
          <a:p>
            <a:pPr algn="ctr"/>
            <a:r>
              <a:rPr lang="zh-CN" altLang="en-US" b="1" dirty="0">
                <a:latin typeface="华文中宋" panose="02010600040101010101" pitchFamily="2" charset="-122"/>
                <a:ea typeface="华文中宋" panose="02010600040101010101" pitchFamily="2" charset="-122"/>
                <a:cs typeface="+mn-ea"/>
                <a:sym typeface="+mn-lt"/>
              </a:rPr>
              <a:t>电商协会</a:t>
            </a:r>
          </a:p>
        </p:txBody>
      </p:sp>
      <p:pic>
        <p:nvPicPr>
          <p:cNvPr id="44"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537" y="445989"/>
            <a:ext cx="656871" cy="64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7818" y="374218"/>
            <a:ext cx="717873" cy="71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537" y="385642"/>
            <a:ext cx="717873" cy="71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3275">
            <a:off x="621518" y="395681"/>
            <a:ext cx="584529" cy="5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3275">
            <a:off x="678405" y="384256"/>
            <a:ext cx="584529" cy="5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3275">
            <a:off x="607698" y="422080"/>
            <a:ext cx="584529" cy="5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3275">
            <a:off x="496829" y="335613"/>
            <a:ext cx="762774" cy="75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3275">
            <a:off x="522792" y="320943"/>
            <a:ext cx="771845" cy="76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 descr="泡泡"/>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3275">
            <a:off x="418860" y="412786"/>
            <a:ext cx="692912" cy="68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DELL\Desktop\微信图片_20210826155044.jpg微信图片_20210826155044"/>
          <p:cNvPicPr>
            <a:picLocks noChangeAspect="1" noChangeArrowheads="1"/>
          </p:cNvPicPr>
          <p:nvPr>
            <p:custDataLst>
              <p:tags r:id="rId1"/>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251520" y="116632"/>
            <a:ext cx="1296204" cy="1309314"/>
          </a:xfrm>
          <a:prstGeom prst="ellipse">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par>
                                <p:cTn id="16" presetID="23" presetClass="entr" presetSubtype="16" fill="hold" grpId="0" nodeType="withEffect">
                                  <p:stCondLst>
                                    <p:cond delay="25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50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75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childTnLst>
                                </p:cTn>
                              </p:par>
                              <p:par>
                                <p:cTn id="28" presetID="49" presetClass="entr" presetSubtype="0" decel="10000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250" fill="hold"/>
                                        <p:tgtEl>
                                          <p:spTgt spid="25"/>
                                        </p:tgtEl>
                                        <p:attrNameLst>
                                          <p:attrName>ppt_w</p:attrName>
                                        </p:attrNameLst>
                                      </p:cBhvr>
                                      <p:tavLst>
                                        <p:tav tm="0">
                                          <p:val>
                                            <p:fltVal val="0"/>
                                          </p:val>
                                        </p:tav>
                                        <p:tav tm="100000">
                                          <p:val>
                                            <p:strVal val="#ppt_w"/>
                                          </p:val>
                                        </p:tav>
                                      </p:tavLst>
                                    </p:anim>
                                    <p:anim calcmode="lin" valueType="num">
                                      <p:cBhvr>
                                        <p:cTn id="31" dur="1250" fill="hold"/>
                                        <p:tgtEl>
                                          <p:spTgt spid="25"/>
                                        </p:tgtEl>
                                        <p:attrNameLst>
                                          <p:attrName>ppt_h</p:attrName>
                                        </p:attrNameLst>
                                      </p:cBhvr>
                                      <p:tavLst>
                                        <p:tav tm="0">
                                          <p:val>
                                            <p:fltVal val="0"/>
                                          </p:val>
                                        </p:tav>
                                        <p:tav tm="100000">
                                          <p:val>
                                            <p:strVal val="#ppt_h"/>
                                          </p:val>
                                        </p:tav>
                                      </p:tavLst>
                                    </p:anim>
                                    <p:anim calcmode="lin" valueType="num">
                                      <p:cBhvr>
                                        <p:cTn id="32" dur="1250" fill="hold"/>
                                        <p:tgtEl>
                                          <p:spTgt spid="25"/>
                                        </p:tgtEl>
                                        <p:attrNameLst>
                                          <p:attrName>style.rotation</p:attrName>
                                        </p:attrNameLst>
                                      </p:cBhvr>
                                      <p:tavLst>
                                        <p:tav tm="0">
                                          <p:val>
                                            <p:fltVal val="360"/>
                                          </p:val>
                                        </p:tav>
                                        <p:tav tm="100000">
                                          <p:val>
                                            <p:fltVal val="0"/>
                                          </p:val>
                                        </p:tav>
                                      </p:tavLst>
                                    </p:anim>
                                    <p:animEffect transition="in" filter="fade">
                                      <p:cBhvr>
                                        <p:cTn id="33" dur="1250"/>
                                        <p:tgtEl>
                                          <p:spTgt spid="25"/>
                                        </p:tgtEl>
                                      </p:cBhvr>
                                    </p:animEffect>
                                  </p:childTnLst>
                                </p:cTn>
                              </p:par>
                            </p:childTnLst>
                          </p:cTn>
                        </p:par>
                        <p:par>
                          <p:cTn id="34" fill="hold">
                            <p:stCondLst>
                              <p:cond delay="1750"/>
                            </p:stCondLst>
                            <p:childTnLst>
                              <p:par>
                                <p:cTn id="35" presetID="6" presetClass="emph" presetSubtype="0" fill="hold" grpId="1" nodeType="afterEffect">
                                  <p:stCondLst>
                                    <p:cond delay="0"/>
                                  </p:stCondLst>
                                  <p:childTnLst>
                                    <p:animScale>
                                      <p:cBhvr>
                                        <p:cTn id="36" dur="500" fill="hold"/>
                                        <p:tgtEl>
                                          <p:spTgt spid="25"/>
                                        </p:tgtEl>
                                      </p:cBhvr>
                                      <p:by x="150000" y="150000"/>
                                    </p:animScale>
                                  </p:childTnLst>
                                </p:cTn>
                              </p:par>
                              <p:par>
                                <p:cTn id="37" presetID="49" presetClass="entr" presetSubtype="0" decel="10000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750" fill="hold"/>
                                        <p:tgtEl>
                                          <p:spTgt spid="24"/>
                                        </p:tgtEl>
                                        <p:attrNameLst>
                                          <p:attrName>ppt_w</p:attrName>
                                        </p:attrNameLst>
                                      </p:cBhvr>
                                      <p:tavLst>
                                        <p:tav tm="0">
                                          <p:val>
                                            <p:fltVal val="0"/>
                                          </p:val>
                                        </p:tav>
                                        <p:tav tm="100000">
                                          <p:val>
                                            <p:strVal val="#ppt_w"/>
                                          </p:val>
                                        </p:tav>
                                      </p:tavLst>
                                    </p:anim>
                                    <p:anim calcmode="lin" valueType="num">
                                      <p:cBhvr>
                                        <p:cTn id="40" dur="750" fill="hold"/>
                                        <p:tgtEl>
                                          <p:spTgt spid="24"/>
                                        </p:tgtEl>
                                        <p:attrNameLst>
                                          <p:attrName>ppt_h</p:attrName>
                                        </p:attrNameLst>
                                      </p:cBhvr>
                                      <p:tavLst>
                                        <p:tav tm="0">
                                          <p:val>
                                            <p:fltVal val="0"/>
                                          </p:val>
                                        </p:tav>
                                        <p:tav tm="100000">
                                          <p:val>
                                            <p:strVal val="#ppt_h"/>
                                          </p:val>
                                        </p:tav>
                                      </p:tavLst>
                                    </p:anim>
                                    <p:anim calcmode="lin" valueType="num">
                                      <p:cBhvr>
                                        <p:cTn id="41" dur="750" fill="hold"/>
                                        <p:tgtEl>
                                          <p:spTgt spid="24"/>
                                        </p:tgtEl>
                                        <p:attrNameLst>
                                          <p:attrName>style.rotation</p:attrName>
                                        </p:attrNameLst>
                                      </p:cBhvr>
                                      <p:tavLst>
                                        <p:tav tm="0">
                                          <p:val>
                                            <p:fltVal val="360"/>
                                          </p:val>
                                        </p:tav>
                                        <p:tav tm="100000">
                                          <p:val>
                                            <p:fltVal val="0"/>
                                          </p:val>
                                        </p:tav>
                                      </p:tavLst>
                                    </p:anim>
                                    <p:animEffect transition="in" filter="fade">
                                      <p:cBhvr>
                                        <p:cTn id="42" dur="750"/>
                                        <p:tgtEl>
                                          <p:spTgt spid="24"/>
                                        </p:tgtEl>
                                      </p:cBhvr>
                                    </p:animEffect>
                                  </p:childTnLst>
                                </p:cTn>
                              </p:par>
                            </p:childTnLst>
                          </p:cTn>
                        </p:par>
                        <p:par>
                          <p:cTn id="43" fill="hold">
                            <p:stCondLst>
                              <p:cond delay="2500"/>
                            </p:stCondLst>
                            <p:childTnLst>
                              <p:par>
                                <p:cTn id="44" presetID="6" presetClass="emph" presetSubtype="0" fill="hold" grpId="1" nodeType="afterEffect">
                                  <p:stCondLst>
                                    <p:cond delay="0"/>
                                  </p:stCondLst>
                                  <p:childTnLst>
                                    <p:animScale>
                                      <p:cBhvr>
                                        <p:cTn id="45" dur="500" fill="hold"/>
                                        <p:tgtEl>
                                          <p:spTgt spid="24"/>
                                        </p:tgtEl>
                                      </p:cBhvr>
                                      <p:by x="150000" y="150000"/>
                                    </p:animScale>
                                  </p:childTnLst>
                                </p:cTn>
                              </p:par>
                              <p:par>
                                <p:cTn id="46" presetID="49" presetClass="entr" presetSubtype="0" decel="10000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750" fill="hold"/>
                                        <p:tgtEl>
                                          <p:spTgt spid="26"/>
                                        </p:tgtEl>
                                        <p:attrNameLst>
                                          <p:attrName>ppt_w</p:attrName>
                                        </p:attrNameLst>
                                      </p:cBhvr>
                                      <p:tavLst>
                                        <p:tav tm="0">
                                          <p:val>
                                            <p:fltVal val="0"/>
                                          </p:val>
                                        </p:tav>
                                        <p:tav tm="100000">
                                          <p:val>
                                            <p:strVal val="#ppt_w"/>
                                          </p:val>
                                        </p:tav>
                                      </p:tavLst>
                                    </p:anim>
                                    <p:anim calcmode="lin" valueType="num">
                                      <p:cBhvr>
                                        <p:cTn id="49" dur="750" fill="hold"/>
                                        <p:tgtEl>
                                          <p:spTgt spid="26"/>
                                        </p:tgtEl>
                                        <p:attrNameLst>
                                          <p:attrName>ppt_h</p:attrName>
                                        </p:attrNameLst>
                                      </p:cBhvr>
                                      <p:tavLst>
                                        <p:tav tm="0">
                                          <p:val>
                                            <p:fltVal val="0"/>
                                          </p:val>
                                        </p:tav>
                                        <p:tav tm="100000">
                                          <p:val>
                                            <p:strVal val="#ppt_h"/>
                                          </p:val>
                                        </p:tav>
                                      </p:tavLst>
                                    </p:anim>
                                    <p:anim calcmode="lin" valueType="num">
                                      <p:cBhvr>
                                        <p:cTn id="50" dur="750" fill="hold"/>
                                        <p:tgtEl>
                                          <p:spTgt spid="26"/>
                                        </p:tgtEl>
                                        <p:attrNameLst>
                                          <p:attrName>style.rotation</p:attrName>
                                        </p:attrNameLst>
                                      </p:cBhvr>
                                      <p:tavLst>
                                        <p:tav tm="0">
                                          <p:val>
                                            <p:fltVal val="360"/>
                                          </p:val>
                                        </p:tav>
                                        <p:tav tm="100000">
                                          <p:val>
                                            <p:fltVal val="0"/>
                                          </p:val>
                                        </p:tav>
                                      </p:tavLst>
                                    </p:anim>
                                    <p:animEffect transition="in" filter="fade">
                                      <p:cBhvr>
                                        <p:cTn id="51" dur="750"/>
                                        <p:tgtEl>
                                          <p:spTgt spid="26"/>
                                        </p:tgtEl>
                                      </p:cBhvr>
                                    </p:animEffect>
                                  </p:childTnLst>
                                </p:cTn>
                              </p:par>
                              <p:par>
                                <p:cTn id="52" presetID="1"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5000" fill="hold"/>
                                        <p:tgtEl>
                                          <p:spTgt spid="28"/>
                                        </p:tgtEl>
                                        <p:attrNameLst>
                                          <p:attrName>r</p:attrName>
                                        </p:attrNameLst>
                                      </p:cBhvr>
                                    </p:animRot>
                                  </p:childTnLst>
                                </p:cTn>
                              </p:par>
                              <p:par>
                                <p:cTn id="56" presetID="8" presetClass="emph" presetSubtype="0" fill="hold" nodeType="withEffect">
                                  <p:stCondLst>
                                    <p:cond delay="5000"/>
                                  </p:stCondLst>
                                  <p:childTnLst>
                                    <p:animRot by="-21600000">
                                      <p:cBhvr>
                                        <p:cTn id="57" dur="5000" fill="hold"/>
                                        <p:tgtEl>
                                          <p:spTgt spid="28"/>
                                        </p:tgtEl>
                                        <p:attrNameLst>
                                          <p:attrName>r</p:attrName>
                                        </p:attrNameLst>
                                      </p:cBhvr>
                                    </p:animRot>
                                  </p:childTnLst>
                                </p:cTn>
                              </p:par>
                              <p:par>
                                <p:cTn id="58" presetID="10" presetClass="entr" presetSubtype="0" repeatCount="200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
                                        <p:tgtEl>
                                          <p:spTgt spid="44"/>
                                        </p:tgtEl>
                                      </p:cBhvr>
                                    </p:animEffect>
                                  </p:childTnLst>
                                </p:cTn>
                              </p:par>
                              <p:par>
                                <p:cTn id="61" presetID="10" presetClass="entr" presetSubtype="0" repeatCount="2000" fill="hold" nodeType="withEffect">
                                  <p:stCondLst>
                                    <p:cond delay="25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
                                        <p:tgtEl>
                                          <p:spTgt spid="45"/>
                                        </p:tgtEl>
                                      </p:cBhvr>
                                    </p:animEffect>
                                  </p:childTnLst>
                                </p:cTn>
                              </p:par>
                              <p:par>
                                <p:cTn id="64" presetID="0" presetClass="path" presetSubtype="0" repeatCount="2000" accel="50000" decel="50000" fill="hold" nodeType="withEffect">
                                  <p:stCondLst>
                                    <p:cond delay="250"/>
                                  </p:stCondLst>
                                  <p:childTnLst>
                                    <p:animMotion origin="layout" path="M -3.05556E-6 2.59259E-6 L -0.00017 0.00023 C 0.00764 -0.0044 0.01545 -0.01482 0.02257 -0.02014 C 0.02761 -0.02477 0.03334 -0.02871 0.03976 -0.03611 C 0.04341 -0.03727 0.04775 -0.04352 0.05209 -0.04653 C 0.05816 -0.05324 0.06354 -0.04977 0.06945 -0.05533 C 0.07518 -0.0581 0.08125 -0.06366 0.08733 -0.0669 C 0.11007 -0.08148 0.09462 -0.07107 0.11598 -0.07732 C 0.12223 -0.07894 0.12761 -0.0831 0.13264 -0.08472 L 0.14184 -0.0882 C 0.14809 -0.08357 0.15729 -0.08542 0.16059 -0.07385 C 0.1717 -0.03195 0.15591 -0.08403 0.17275 -0.0382 C 0.17396 -0.03403 0.17448 -0.02732 0.17674 -0.02222 C 0.17865 -0.01852 0.18195 -0.02014 0.18386 -0.01574 C 0.19931 0.00555 0.18854 -0.00764 0.19861 0.01597 C 0.20035 0.01782 0.20417 0.02291 0.20573 0.02708 C 0.21216 0.03356 0.21719 0.03588 0.22292 0.0412 C 0.23889 0.05486 0.21702 0.04097 0.24601 0.05671 C 0.27431 0.06018 0.30174 0.06435 0.32969 0.06736 C 0.33559 0.06736 0.34184 0.07129 0.34844 0.06389 C 0.35504 0.05949 0.35886 0.04745 0.36476 0.03565 L 0.38837 -0.00764 C 0.39132 -0.01297 0.39549 -0.01667 0.39757 -0.02246 C 0.40139 -0.03449 0.404 -0.0426 0.41042 -0.05185 C 0.41441 -0.05648 0.41598 -0.05787 0.42066 -0.06111 C 0.42292 -0.06551 0.42691 -0.0713 0.42986 -0.07454 C 0.43976 -0.08542 0.44184 -0.08496 0.45261 -0.09375 C 0.45695 -0.09537 0.4592 -0.09861 0.46354 -0.10093 C 0.46736 -0.10718 0.48611 -0.11713 0.49323 -0.11922 L 0.52118 -0.11736 C 0.52604 -0.11644 0.58386 -0.09954 0.59115 -0.09352 C 0.59879 -0.08889 0.60087 -0.08264 0.6066 -0.07917 C 0.61077 -0.07153 0.61684 -0.07246 0.62327 -0.06621 C 0.62657 -0.06065 0.62709 -0.05741 0.63351 -0.05185 C 0.63559 -0.04954 0.63664 -0.04908 0.63993 -0.0456 C 0.64236 -0.04144 0.64289 -0.03565 0.64393 -0.03334 C 0.64896 -0.02778 0.65417 -0.02385 0.6592 -0.01945 L 0.67223 -0.00602 C 0.67483 -0.00347 0.67691 -0.00185 0.67917 0.00069 C 0.68299 0.00532 0.68611 0.00764 0.68941 0.01319 C 0.6941 0.01643 0.69861 0.01805 0.69896 0.02106 C 0.70712 0.025 0.71025 0.03217 0.71476 0.03472 L 0.74289 0.04537 C 0.74705 0.04838 0.74705 0.0493 0.75278 0.05231 C 0.78108 0.07778 0.75278 0.05949 0.7724 0.07222 L 0.79532 0.07176 " pathEditMode="relative" rAng="660000" ptsTypes="AAAAAAAAAAAAAAAAAAAAAAAAAAAAAAAAAAAAAAAAAAAAAA">
                                      <p:cBhvr>
                                        <p:cTn id="65" dur="3000" fill="hold"/>
                                        <p:tgtEl>
                                          <p:spTgt spid="45"/>
                                        </p:tgtEl>
                                        <p:attrNameLst>
                                          <p:attrName>ppt_x</p:attrName>
                                          <p:attrName>ppt_y</p:attrName>
                                        </p:attrNameLst>
                                      </p:cBhvr>
                                      <p:rCtr x="40573" y="-2083"/>
                                    </p:animMotion>
                                  </p:childTnLst>
                                  <p:subTnLst>
                                    <p:set>
                                      <p:cBhvr override="childStyle">
                                        <p:cTn dur="1" fill="hold" display="0" masterRel="sameClick" afterEffect="1">
                                          <p:stCondLst>
                                            <p:cond evt="end" delay="0">
                                              <p:tn val="64"/>
                                            </p:cond>
                                          </p:stCondLst>
                                        </p:cTn>
                                        <p:tgtEl>
                                          <p:spTgt spid="45"/>
                                        </p:tgtEl>
                                        <p:attrNameLst>
                                          <p:attrName>style.visibility</p:attrName>
                                        </p:attrNameLst>
                                      </p:cBhvr>
                                      <p:to>
                                        <p:strVal val="hidden"/>
                                      </p:to>
                                    </p:set>
                                  </p:subTnLst>
                                </p:cTn>
                              </p:par>
                              <p:par>
                                <p:cTn id="66" presetID="10" presetClass="entr" presetSubtype="0" repeatCount="2000"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10"/>
                                        <p:tgtEl>
                                          <p:spTgt spid="46"/>
                                        </p:tgtEl>
                                      </p:cBhvr>
                                    </p:animEffect>
                                  </p:childTnLst>
                                </p:cTn>
                              </p:par>
                              <p:par>
                                <p:cTn id="69" presetID="0" presetClass="path" presetSubtype="0" repeatCount="2000" accel="50000" decel="50000" fill="hold" nodeType="withEffect">
                                  <p:stCondLst>
                                    <p:cond delay="0"/>
                                  </p:stCondLst>
                                  <p:childTnLst>
                                    <p:animMotion origin="layout" path="M 0.00018 0.00232 L -0.00017 0.00278 C 0.0033 0.00046 0.00712 -0.00486 0.01077 -0.00602 C 0.01302 -0.01018 0.01598 -0.01134 0.01789 -0.01319 C 0.02084 -0.01551 0.02257 -0.0169 0.02448 -0.01782 C 0.02796 -0.02431 0.03073 -0.01944 0.03334 -0.02176 C 0.03733 -0.02222 0.03959 -0.02546 0.04306 -0.02986 C 0.05417 -0.03241 0.04445 -0.02824 0.05747 -0.03148 C 0.06007 -0.03009 0.06094 -0.03333 0.06441 -0.03356 L 0.07118 -0.0338 C 0.07327 -0.03032 0.07778 -0.03009 0.08021 -0.02407 C 0.08837 -0.00532 0.07796 -0.03009 0.08768 -0.00509 C 0.08907 -0.00278 0.08959 0.00069 0.09098 0.00509 C 0.09167 0.00694 0.09358 0.00648 0.0941 0.00718 C 0.10417 0.02153 0.09792 0.01134 0.10382 0.02662 C 0.10573 0.02894 0.10764 0.02963 0.10782 0.03218 C 0.11216 0.03634 0.11459 0.03704 0.11806 0.03704 C 0.12674 0.05116 0.11424 0.04167 0.13108 0.05232 C 0.14445 0.05648 0.16007 0.05972 0.17448 0.06389 C 0.17552 0.06667 0.18073 0.06759 0.18368 0.06412 C 0.18941 0.06227 0.19011 0.05579 0.19098 0.05046 L 0.20174 0.02963 C 0.20313 0.02593 0.20469 0.02454 0.20504 0.02199 C 0.2073 0.01505 0.20868 0.01088 0.21164 0.00625 C 0.21389 0.00532 0.21372 0.0044 0.21632 0.00232 C 0.2165 -0.00116 0.2198 -0.00301 0.22118 -0.00532 C 0.22535 -0.00833 0.22726 -0.00833 0.2316 -0.01204 C 0.23316 -0.01296 0.23421 -0.01574 0.23594 -0.01528 C 0.23959 -0.01782 0.2474 -0.02338 0.25018 -0.025 L 0.26563 -0.025 C 0.26927 -0.02292 0.29966 -0.00602 0.30486 -0.00093 C 0.3073 -0.00069 0.31007 0.0044 0.31146 0.00787 C 0.31632 0.01065 0.3165 0.01042 0.32118 0.01597 C 0.32327 0.01736 0.32518 0.0206 0.32518 0.02222 C 0.32535 0.025 0.33039 0.02639 0.33108 0.02847 C 0.33299 0.02986 0.3323 0.0331 0.33438 0.03542 C 0.33577 0.03773 0.33941 0.04051 0.34028 0.04236 L 0.34948 0.05093 C 0.35035 0.05301 0.35174 0.05417 0.35296 0.05579 C 0.35625 0.0588 0.35539 0.06019 0.35903 0.0625 C 0.36059 0.06505 0.36389 0.0669 0.36546 0.06829 C 0.36806 0.0713 0.36997 0.075 0.37205 0.07685 L 0.38837 0.08472 C 0.39115 0.08542 0.39202 0.08819 0.39393 0.08889 C 0.41007 0.10463 0.39514 0.09167 0.40486 0.10208 L 0.41615 0.10116 " pathEditMode="relative" rAng="660000" ptsTypes="AAAAAAAAAAAAAAAAAAAAAAAAAAAAAAAAAAAAAAAAAAAAAA">
                                      <p:cBhvr>
                                        <p:cTn id="70" dur="2750" fill="hold"/>
                                        <p:tgtEl>
                                          <p:spTgt spid="46"/>
                                        </p:tgtEl>
                                        <p:attrNameLst>
                                          <p:attrName>ppt_x</p:attrName>
                                          <p:attrName>ppt_y</p:attrName>
                                        </p:attrNameLst>
                                      </p:cBhvr>
                                      <p:rCtr x="21267" y="1574"/>
                                    </p:animMotion>
                                  </p:childTnLst>
                                  <p:subTnLst>
                                    <p:set>
                                      <p:cBhvr override="childStyle">
                                        <p:cTn dur="1" fill="hold" display="0" masterRel="sameClick" afterEffect="1">
                                          <p:stCondLst>
                                            <p:cond evt="end" delay="0">
                                              <p:tn val="69"/>
                                            </p:cond>
                                          </p:stCondLst>
                                        </p:cTn>
                                        <p:tgtEl>
                                          <p:spTgt spid="46"/>
                                        </p:tgtEl>
                                        <p:attrNameLst>
                                          <p:attrName>style.visibility</p:attrName>
                                        </p:attrNameLst>
                                      </p:cBhvr>
                                      <p:to>
                                        <p:strVal val="hidden"/>
                                      </p:to>
                                    </p:set>
                                  </p:subTnLst>
                                </p:cTn>
                              </p:par>
                              <p:par>
                                <p:cTn id="71" presetID="10" presetClass="entr" presetSubtype="0" repeatCount="200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
                                        <p:tgtEl>
                                          <p:spTgt spid="47"/>
                                        </p:tgtEl>
                                      </p:cBhvr>
                                    </p:animEffect>
                                  </p:childTnLst>
                                </p:cTn>
                              </p:par>
                              <p:par>
                                <p:cTn id="74" presetID="0" presetClass="path" presetSubtype="0" repeatCount="2000" accel="50000" decel="50000" fill="hold" nodeType="withEffect">
                                  <p:stCondLst>
                                    <p:cond delay="0"/>
                                  </p:stCondLst>
                                  <p:childTnLst>
                                    <p:animMotion origin="layout" path="M -0.01354 -0.02593 L -0.01441 -0.02593 C -0.00955 -0.02269 -0.00104 -0.02061 0.00382 -0.0169 C 0.00833 -0.01575 0.01198 -0.01389 0.01788 -0.01042 C 0.02031 -0.00996 0.02622 -0.00857 0.02795 -0.00718 C 0.0342 -0.00556 0.03351 -0.00024 0.03733 0.00138 C 0.04063 0.00509 0.04618 0.00671 0.04879 0.00995 C 0.06372 0.02013 0.05278 0.01273 0.06181 0.02523 C 0.06441 0.0287 0.06823 0.03171 0.07066 0.03541 L 0.07465 0.03935 C 0.07222 0.04513 0.07587 0.05046 0.06875 0.05694 C 0.04254 0.08009 0.07552 0.053 0.04879 0.07708 C 0.04445 0.08055 0.03993 0.08356 0.03698 0.0868 C 0.03559 0.08935 0.0375 0.09097 0.03403 0.09444 C 0.02326 0.11203 0.03004 0.1 0.01701 0.1155 C 0.0151 0.11875 0.0125 0.12129 0.01042 0.1243 C 0.00729 0.13287 0.00695 0.13472 0.00451 0.1405 C -0.00121 0.15671 0.0033 0.1375 -0.00121 0.1625 C 0.00208 0.18263 0.00486 0.20324 0.00868 0.22268 C 0.01007 0.22754 0.0092 0.23263 0.01563 0.23472 C 0.01945 0.23888 0.02899 0.23587 0.03681 0.23611 L 0.07135 0.2368 C 0.075 0.23657 0.07899 0.23819 0.08281 0.23703 C 0.09236 0.23611 0.09844 0.23449 0.10573 0.23611 C 0.10885 0.23703 0.11076 0.23865 0.11372 0.23981 C 0.11754 0.2412 0.1224 0.2412 0.12535 0.24259 C 0.1342 0.24444 0.13438 0.24745 0.14254 0.25069 C 0.14445 0.25208 0.1474 0.253 0.14965 0.25416 C 0.15556 0.25879 0.1651 0.26458 0.1684 0.2699 L 0.17205 0.28819 C 0.17309 0.2912 0.17361 0.33819 0.17066 0.34652 C 0.16945 0.35115 0.16545 0.35671 0.16458 0.36018 C 0.16233 0.36712 0.16181 0.36921 0.1592 0.37615 C 0.15573 0.38009 0.15434 0.38379 0.15191 0.38819 C 0.15035 0.39027 0.15035 0.39259 0.14826 0.39606 C 0.14688 0.39907 0.1434 0.40046 0.14132 0.40324 C 0.13889 0.40902 0.13767 0.41296 0.13594 0.41782 L 0.13004 0.43148 C 0.12795 0.43425 0.12726 0.43703 0.12552 0.43842 C 0.12379 0.44282 0.12205 0.4456 0.11997 0.44953 C 0.11788 0.45393 0.11823 0.4574 0.11649 0.46018 C 0.1151 0.4655 0.11094 0.47037 0.10972 0.47546 L 0.10885 0.49907 C 0.10781 0.50254 0.10677 0.50578 0.10625 0.50717 C 0.09479 0.53657 0.10347 0.51064 0.09757 0.52986 L 0.10226 0.54351 " pathEditMode="relative" rAng="4800000" ptsTypes="AAAAAAAAAAAAAAAAAAAAAAAAAAAAAAAAAAAAAAAAAAAAAA">
                                      <p:cBhvr>
                                        <p:cTn id="75" dur="2500" fill="hold"/>
                                        <p:tgtEl>
                                          <p:spTgt spid="47"/>
                                        </p:tgtEl>
                                        <p:attrNameLst>
                                          <p:attrName>ppt_x</p:attrName>
                                          <p:attrName>ppt_y</p:attrName>
                                        </p:attrNameLst>
                                      </p:cBhvr>
                                      <p:rCtr x="10208" y="27407"/>
                                    </p:animMotion>
                                  </p:childTnLst>
                                  <p:subTnLst>
                                    <p:set>
                                      <p:cBhvr override="childStyle">
                                        <p:cTn dur="1" fill="hold" display="0" masterRel="sameClick" afterEffect="1">
                                          <p:stCondLst>
                                            <p:cond evt="end" delay="0">
                                              <p:tn val="74"/>
                                            </p:cond>
                                          </p:stCondLst>
                                        </p:cTn>
                                        <p:tgtEl>
                                          <p:spTgt spid="47"/>
                                        </p:tgtEl>
                                        <p:attrNameLst>
                                          <p:attrName>style.visibility</p:attrName>
                                        </p:attrNameLst>
                                      </p:cBhvr>
                                      <p:to>
                                        <p:strVal val="hidden"/>
                                      </p:to>
                                    </p:set>
                                  </p:subTnLst>
                                </p:cTn>
                              </p:par>
                              <p:par>
                                <p:cTn id="76" presetID="10" presetClass="entr" presetSubtype="0" repeatCount="200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
                                        <p:tgtEl>
                                          <p:spTgt spid="48"/>
                                        </p:tgtEl>
                                      </p:cBhvr>
                                    </p:animEffect>
                                  </p:childTnLst>
                                </p:cTn>
                              </p:par>
                              <p:par>
                                <p:cTn id="79" presetID="10" presetClass="entr" presetSubtype="0" repeatCount="2000" fill="hold" nodeType="withEffect">
                                  <p:stCondLst>
                                    <p:cond delay="50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10"/>
                                        <p:tgtEl>
                                          <p:spTgt spid="49"/>
                                        </p:tgtEl>
                                      </p:cBhvr>
                                    </p:animEffect>
                                  </p:childTnLst>
                                </p:cTn>
                              </p:par>
                              <p:par>
                                <p:cTn id="82" presetID="10" presetClass="entr" presetSubtype="0" repeatCount="2000" fill="hold"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10"/>
                                        <p:tgtEl>
                                          <p:spTgt spid="50"/>
                                        </p:tgtEl>
                                      </p:cBhvr>
                                    </p:animEffect>
                                  </p:childTnLst>
                                </p:cTn>
                              </p:par>
                              <p:par>
                                <p:cTn id="85" presetID="10" presetClass="entr" presetSubtype="0" repeatCount="200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
                                        <p:tgtEl>
                                          <p:spTgt spid="51"/>
                                        </p:tgtEl>
                                      </p:cBhvr>
                                    </p:animEffect>
                                  </p:childTnLst>
                                </p:cTn>
                              </p:par>
                              <p:par>
                                <p:cTn id="88" presetID="0" presetClass="path" presetSubtype="0" repeatCount="2000" accel="50000" decel="50000" fill="hold" nodeType="withEffect">
                                  <p:stCondLst>
                                    <p:cond delay="0"/>
                                  </p:stCondLst>
                                  <p:childTnLst>
                                    <p:animMotion origin="layout" path="M 4.16667E-6 -2.22222E-6 L 0.00121 -0.00023 C 0.00173 0.0044 0.00399 0.01667 0.00642 0.02153 C 0.00816 0.02685 0.00833 0.03241 0.01007 0.04005 C 0.01198 0.04097 0.01093 0.04954 0.0125 0.05116 C 0.01632 0.05996 0.02013 0.06088 0.02187 0.06389 C 0.02552 0.06991 0.02534 0.07639 0.02708 0.07986 C 0.03767 0.09931 0.02951 0.08334 0.04166 0.09722 C 0.04392 0.10255 0.04826 0.10741 0.05121 0.10972 L 0.05486 0.11644 C 0.06093 0.11412 0.06579 0.11783 0.0717 0.11134 C 0.09687 0.08403 0.06649 0.11759 0.0927 0.09097 C 0.09635 0.08634 0.10017 0.08357 0.10364 0.07871 C 0.10729 0.07801 0.10677 0.08079 0.11041 0.07732 C 0.12934 0.06783 0.11666 0.07408 0.13454 0.06134 C 0.13663 0.06019 0.13975 0.05741 0.14323 0.05509 C 0.1493 0.05232 0.15225 0.05301 0.15868 0.05093 C 0.17413 0.04676 0.1559 0.04769 0.17916 0.04792 C 0.19913 0.05533 0.21996 0.06273 0.23888 0.0706 C 0.24201 0.07176 0.24722 0.07176 0.24757 0.08033 C 0.25052 0.08588 0.24878 0.09722 0.24843 0.10648 L 0.24409 0.14537 C 0.24479 0.15093 0.24548 0.15463 0.24305 0.15972 C 0.24166 0.17176 0.24045 0.17639 0.24079 0.18727 C 0.24201 0.19051 0.24357 0.19352 0.24531 0.19584 C 0.24427 0.20139 0.24375 0.20533 0.246 0.21158 C 0.24652 0.22292 0.2493 0.22315 0.25173 0.23287 C 0.25382 0.23611 0.25451 0.23889 0.25416 0.24167 C 0.25625 0.25047 0.26388 0.26181 0.26597 0.26482 L 0.28576 0.27523 C 0.28854 0.27454 0.33402 0.28472 0.34097 0.28264 C 0.34531 0.28148 0.35138 0.27847 0.35555 0.27871 C 0.36284 0.27616 0.36423 0.27639 0.36979 0.27384 C 0.37638 0.27199 0.37916 0.26991 0.38298 0.26806 C 0.38559 0.26574 0.38784 0.26621 0.39149 0.26597 C 0.39375 0.26389 0.39652 0.26065 0.39895 0.25834 C 0.40416 0.25509 0.4085 0.25579 0.41128 0.25463 L 0.42725 0.25093 C 0.42916 0.24676 0.43142 0.24769 0.43385 0.24537 C 0.43767 0.24306 0.44132 0.24283 0.44479 0.23959 C 0.44913 0.24051 0.45434 0.24074 0.45642 0.24051 C 0.46145 0.23843 0.46545 0.23542 0.47135 0.23542 L 0.49375 0.2375 C 0.49652 0.23727 0.50017 0.23565 0.50277 0.23611 C 0.53107 0.22801 0.50677 0.23148 0.5243 0.22871 L 0.53732 0.23843 " pathEditMode="relative" rAng="1200000" ptsTypes="AAAAAAAAAAAAAAAAAAAAAAAAAAAAAAAAAAAAAAAAAAAAAA">
                                      <p:cBhvr>
                                        <p:cTn id="89" dur="3250" fill="hold"/>
                                        <p:tgtEl>
                                          <p:spTgt spid="51"/>
                                        </p:tgtEl>
                                        <p:attrNameLst>
                                          <p:attrName>ppt_x</p:attrName>
                                          <p:attrName>ppt_y</p:attrName>
                                        </p:attrNameLst>
                                      </p:cBhvr>
                                      <p:rCtr x="25503" y="16898"/>
                                    </p:animMotion>
                                  </p:childTnLst>
                                  <p:subTnLst>
                                    <p:set>
                                      <p:cBhvr override="childStyle">
                                        <p:cTn dur="1" fill="hold" display="0" masterRel="sameClick" afterEffect="1">
                                          <p:stCondLst>
                                            <p:cond evt="end" delay="0">
                                              <p:tn val="88"/>
                                            </p:cond>
                                          </p:stCondLst>
                                        </p:cTn>
                                        <p:tgtEl>
                                          <p:spTgt spid="51"/>
                                        </p:tgtEl>
                                        <p:attrNameLst>
                                          <p:attrName>style.visibility</p:attrName>
                                        </p:attrNameLst>
                                      </p:cBhvr>
                                      <p:to>
                                        <p:strVal val="hidden"/>
                                      </p:to>
                                    </p:set>
                                  </p:subTnLst>
                                </p:cTn>
                              </p:par>
                              <p:par>
                                <p:cTn id="90" presetID="10" presetClass="entr" presetSubtype="0" repeatCount="200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
                                        <p:tgtEl>
                                          <p:spTgt spid="52"/>
                                        </p:tgtEl>
                                      </p:cBhvr>
                                    </p:animEffect>
                                  </p:childTnLst>
                                </p:cTn>
                              </p:par>
                              <p:par>
                                <p:cTn id="93" presetID="0" presetClass="path" presetSubtype="0" repeatCount="2000" accel="50000" decel="50000" fill="hold" nodeType="withEffect">
                                  <p:stCondLst>
                                    <p:cond delay="500"/>
                                  </p:stCondLst>
                                  <p:childTnLst>
                                    <p:animMotion origin="layout" path="M -0.03629 0.03288 L -0.03612 0.03334 C -0.03212 0.03241 -0.02466 0.03079 -0.01997 0.02917 C -0.01615 0.02848 -0.01268 0.02755 -0.00764 0.0257 C -0.00521 0.02709 -0.00174 0.02246 0.00121 0.02315 C 0.00694 0.02269 0.00989 0.02778 0.01302 0.02755 C 0.01805 0.02894 0.02274 0.0257 0.02586 0.02709 C 0.04184 0.02894 0.02951 0.02755 0.04409 0.03403 C 0.04757 0.03496 0.05295 0.03727 0.05625 0.03959 L 0.06163 0.04028 C 0.06423 0.04769 0.07031 0.05116 0.07066 0.06042 C 0.07187 0.10093 0.07066 0.05186 0.07222 0.09329 C 0.07222 0.09977 0.07257 0.10487 0.07274 0.11135 C 0.07482 0.11459 0.07534 0.11366 0.07656 0.11899 C 0.08263 0.14399 0.07847 0.12801 0.08316 0.15255 C 0.08316 0.15487 0.08368 0.16019 0.08454 0.16505 C 0.08732 0.17269 0.08941 0.17639 0.09218 0.18426 C 0.09982 0.20301 0.08906 0.18195 0.10416 0.20834 C 0.11996 0.22663 0.13732 0.24584 0.15347 0.26297 C 0.15625 0.26667 0.15972 0.27176 0.16493 0.26922 C 0.16979 0.26968 0.17482 0.26227 0.17916 0.25764 L 0.19878 0.23565 C 0.20173 0.23357 0.20416 0.23241 0.20607 0.22801 C 0.21111 0.22107 0.21302 0.21644 0.21857 0.21227 C 0.22118 0.21158 0.22378 0.21274 0.22638 0.21297 C 0.22847 0.2095 0.23125 0.20741 0.23524 0.20695 C 0.24184 0.20232 0.24375 0.20602 0.25052 0.20278 C 0.25312 0.20394 0.25538 0.20371 0.25746 0.20209 C 0.26267 0.20116 0.27361 0.20301 0.27777 0.20417 L 0.29427 0.22084 C 0.2967 0.22454 0.33055 0.27107 0.3342 0.27894 C 0.3368 0.28519 0.33836 0.29167 0.34132 0.29746 C 0.34444 0.30579 0.34583 0.30811 0.34843 0.31598 C 0.35 0.32246 0.35173 0.32801 0.3526 0.33264 C 0.35399 0.33658 0.35503 0.33843 0.35677 0.34283 C 0.35746 0.34584 0.35763 0.34954 0.35729 0.35417 C 0.36059 0.36204 0.3618 0.36528 0.36423 0.36991 L 0.371 0.38797 C 0.371 0.39237 0.37291 0.39445 0.37257 0.39885 C 0.37465 0.40394 0.37725 0.40788 0.3776 0.41436 C 0.37951 0.41829 0.38281 0.42246 0.38385 0.4257 C 0.38697 0.43241 0.38784 0.43936 0.39114 0.44468 L 0.40659 0.46783 C 0.40885 0.47269 0.40989 0.47663 0.41145 0.47825 C 0.42517 0.51343 0.41197 0.48403 0.42187 0.50672 L 0.4342 0.51621 " pathEditMode="relative" rAng="2040000" ptsTypes="AAAAAAAAAAAAAAAAAAAAAAAAAAAAAAAAAAAAAAAAAAAAAA">
                                      <p:cBhvr>
                                        <p:cTn id="94" dur="3500" fill="hold"/>
                                        <p:tgtEl>
                                          <p:spTgt spid="52"/>
                                        </p:tgtEl>
                                        <p:attrNameLst>
                                          <p:attrName>ppt_x</p:attrName>
                                          <p:attrName>ppt_y</p:attrName>
                                        </p:attrNameLst>
                                      </p:cBhvr>
                                      <p:rCtr x="25434" y="20394"/>
                                    </p:animMotion>
                                  </p:childTnLst>
                                  <p:subTnLst>
                                    <p:set>
                                      <p:cBhvr override="childStyle">
                                        <p:cTn dur="1" fill="hold" display="0" masterRel="sameClick" afterEffect="1">
                                          <p:stCondLst>
                                            <p:cond evt="end" delay="0">
                                              <p:tn val="93"/>
                                            </p:cond>
                                          </p:stCondLst>
                                        </p:cTn>
                                        <p:tgtEl>
                                          <p:spTgt spid="5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animBg="1"/>
      <p:bldP spid="25" grpId="1" animBg="1"/>
      <p:bldP spid="26" grpId="0" animBg="1"/>
      <p:bldP spid="27" grpId="0"/>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43150" y="2664619"/>
            <a:ext cx="1598891" cy="553998"/>
          </a:xfrm>
          <a:prstGeom prst="rect">
            <a:avLst/>
          </a:prstGeom>
          <a:noFill/>
        </p:spPr>
        <p:txBody>
          <a:bodyPr wrap="square" rtlCol="0">
            <a:spAutoFit/>
          </a:bodyPr>
          <a:lstStyle/>
          <a:p>
            <a:r>
              <a:rPr lang="zh-CN" altLang="en-US" sz="3000" dirty="0">
                <a:solidFill>
                  <a:schemeClr val="bg1"/>
                </a:solidFill>
                <a:latin typeface="黑体" panose="02010609060101010101" charset="-122"/>
                <a:ea typeface="黑体" panose="02010609060101010101" charset="-122"/>
              </a:rPr>
              <a:t>接下来</a:t>
            </a:r>
          </a:p>
        </p:txBody>
      </p:sp>
      <p:sp>
        <p:nvSpPr>
          <p:cNvPr id="3" name="文本框 2"/>
          <p:cNvSpPr txBox="1"/>
          <p:nvPr/>
        </p:nvSpPr>
        <p:spPr>
          <a:xfrm>
            <a:off x="0" y="2202954"/>
            <a:ext cx="5485023" cy="1015663"/>
          </a:xfrm>
          <a:prstGeom prst="rect">
            <a:avLst/>
          </a:prstGeom>
          <a:noFill/>
        </p:spPr>
        <p:txBody>
          <a:bodyPr wrap="square" rtlCol="0">
            <a:spAutoFit/>
          </a:bodyPr>
          <a:lstStyle/>
          <a:p>
            <a:pPr algn="ctr"/>
            <a:r>
              <a:rPr lang="zh-CN" altLang="en-US" sz="6000" dirty="0">
                <a:latin typeface="黑体" panose="02010609060101010101" charset="-122"/>
                <a:ea typeface="黑体" panose="02010609060101010101" charset="-122"/>
              </a:rPr>
              <a:t>接下来</a:t>
            </a:r>
          </a:p>
        </p:txBody>
      </p:sp>
    </p:spTree>
  </p:cSld>
  <p:clrMapOvr>
    <a:masterClrMapping/>
  </p:clrMapOvr>
  <mc:AlternateContent xmlns:mc="http://schemas.openxmlformats.org/markup-compatibility/2006" xmlns:p14="http://schemas.microsoft.com/office/powerpoint/2010/main">
    <mc:Choice Requires="p14">
      <p:transition spd="slow" p14:dur="2000" advClick="0" advTm="90"/>
    </mc:Choice>
    <mc:Fallback xmlns="">
      <p:transition spd="slow" advClick="0" advTm="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 fill="hold"/>
                                        <p:tgtEl>
                                          <p:spTgt spid="2"/>
                                        </p:tgtEl>
                                      </p:cBhvr>
                                      <p:by x="150000" y="150000"/>
                                    </p:animScale>
                                  </p:childTnLst>
                                </p:cTn>
                              </p:par>
                            </p:childTnLst>
                          </p:cTn>
                        </p:par>
                        <p:par>
                          <p:cTn id="7" fill="hold">
                            <p:stCondLst>
                              <p:cond delay="500"/>
                            </p:stCondLst>
                            <p:childTnLst>
                              <p:par>
                                <p:cTn id="8" presetID="6" presetClass="emph" presetSubtype="0" fill="hold" grpId="1" nodeType="afterEffect">
                                  <p:stCondLst>
                                    <p:cond delay="0"/>
                                  </p:stCondLst>
                                  <p:childTnLst>
                                    <p:animScale>
                                      <p:cBhvr>
                                        <p:cTn id="9" dur="20" fill="hold"/>
                                        <p:tgtEl>
                                          <p:spTgt spid="2"/>
                                        </p:tgtEl>
                                      </p:cBhvr>
                                      <p:by x="150000" y="150000"/>
                                    </p:animScale>
                                  </p:childTnLst>
                                </p:cTn>
                              </p:par>
                            </p:childTnLst>
                          </p:cTn>
                        </p:par>
                        <p:par>
                          <p:cTn id="10" fill="hold">
                            <p:stCondLst>
                              <p:cond delay="1000"/>
                            </p:stCondLst>
                            <p:childTnLst>
                              <p:par>
                                <p:cTn id="11" presetID="6" presetClass="emph" presetSubtype="0" fill="hold" grpId="2" nodeType="afterEffect">
                                  <p:stCondLst>
                                    <p:cond delay="0"/>
                                  </p:stCondLst>
                                  <p:childTnLst>
                                    <p:animScale>
                                      <p:cBhvr>
                                        <p:cTn id="12" dur="20" fill="hold"/>
                                        <p:tgtEl>
                                          <p:spTgt spid="2"/>
                                        </p:tgtEl>
                                      </p:cBhvr>
                                      <p:by x="150000" y="150000"/>
                                    </p:animScale>
                                  </p:childTnLst>
                                </p:cTn>
                              </p:par>
                            </p:childTnLst>
                          </p:cTn>
                        </p:par>
                        <p:par>
                          <p:cTn id="13" fill="hold">
                            <p:stCondLst>
                              <p:cond delay="1500"/>
                            </p:stCondLst>
                            <p:childTnLst>
                              <p:par>
                                <p:cTn id="14" presetID="6" presetClass="emph" presetSubtype="0" fill="hold" grpId="3" nodeType="afterEffect">
                                  <p:stCondLst>
                                    <p:cond delay="0"/>
                                  </p:stCondLst>
                                  <p:childTnLst>
                                    <p:animScale>
                                      <p:cBhvr>
                                        <p:cTn id="15" dur="20" fill="hold"/>
                                        <p:tgtEl>
                                          <p:spTgt spid="2"/>
                                        </p:tgtEl>
                                      </p:cBhvr>
                                      <p:by x="150000" y="150000"/>
                                    </p:animScale>
                                  </p:childTnLst>
                                </p:cTn>
                              </p:par>
                            </p:childTnLst>
                          </p:cTn>
                        </p:par>
                        <p:par>
                          <p:cTn id="16" fill="hold">
                            <p:stCondLst>
                              <p:cond delay="2000"/>
                            </p:stCondLst>
                            <p:childTnLst>
                              <p:par>
                                <p:cTn id="17" presetID="6" presetClass="emph" presetSubtype="0" fill="hold" grpId="4" nodeType="afterEffect">
                                  <p:stCondLst>
                                    <p:cond delay="0"/>
                                  </p:stCondLst>
                                  <p:childTnLst>
                                    <p:animScale>
                                      <p:cBhvr>
                                        <p:cTn id="18" dur="2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8930" y="857250"/>
            <a:ext cx="9161860" cy="5143500"/>
          </a:xfrm>
          <a:prstGeom prst="rect">
            <a:avLst/>
          </a:prstGeom>
        </p:spPr>
      </p:pic>
      <p:pic>
        <p:nvPicPr>
          <p:cNvPr id="7" name="图片 6"/>
          <p:cNvPicPr>
            <a:picLocks noChangeAspect="1"/>
          </p:cNvPicPr>
          <p:nvPr/>
        </p:nvPicPr>
        <p:blipFill>
          <a:blip r:embed="rId3"/>
          <a:stretch>
            <a:fillRect/>
          </a:stretch>
        </p:blipFill>
        <p:spPr>
          <a:xfrm>
            <a:off x="1157704" y="99848"/>
            <a:ext cx="6828593" cy="6658304"/>
          </a:xfrm>
          <a:prstGeom prst="flowChartConnector">
            <a:avLst/>
          </a:prstGeom>
        </p:spPr>
      </p:pic>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3572" y="1772927"/>
            <a:ext cx="3396854" cy="3312145"/>
          </a:xfrm>
          <a:prstGeom prst="flowChartConnector">
            <a:avLst/>
          </a:prstGeom>
          <a:ln>
            <a:noFill/>
          </a:ln>
          <a:effectLst/>
          <a:scene3d>
            <a:camera prst="orthographicFront">
              <a:rot lat="0" lon="0" rev="0"/>
            </a:camera>
            <a:lightRig rig="contrasting" dir="t">
              <a:rot lat="0" lon="0" rev="7800000"/>
            </a:lightRig>
          </a:scene3d>
          <a:sp3d>
            <a:bevelT w="139700" h="139700"/>
          </a:sp3d>
        </p:spPr>
      </p:pic>
      <p:sp>
        <p:nvSpPr>
          <p:cNvPr id="9" name="文本框 8"/>
          <p:cNvSpPr txBox="1"/>
          <p:nvPr/>
        </p:nvSpPr>
        <p:spPr>
          <a:xfrm>
            <a:off x="2176851" y="2777555"/>
            <a:ext cx="4670678" cy="2123658"/>
          </a:xfrm>
          <a:prstGeom prst="rect">
            <a:avLst/>
          </a:prstGeom>
          <a:noFill/>
        </p:spPr>
        <p:txBody>
          <a:bodyPr wrap="square" rtlCol="0">
            <a:spAutoFit/>
          </a:bodyPr>
          <a:lstStyle/>
          <a:p>
            <a:r>
              <a:rPr lang="zh-CN" altLang="en-US" sz="6000" dirty="0">
                <a:latin typeface="黑体" panose="02010609060101010101" charset="-122"/>
                <a:ea typeface="黑体" panose="02010609060101010101" charset="-122"/>
              </a:rPr>
              <a:t>一 一为你们</a:t>
            </a:r>
          </a:p>
          <a:p>
            <a:endParaRPr lang="zh-CN" altLang="en-US" sz="7200" dirty="0">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
    </mc:Choice>
    <mc:Fallback xmlns="">
      <p:transition spd="slow" advClick="0" advTm="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7"/>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8"/>
                                        </p:tgtEl>
                                        <p:attrNameLst>
                                          <p:attrName>r</p:attrName>
                                        </p:attrNameLst>
                                      </p:cBhvr>
                                    </p:animRot>
                                  </p:childTnLst>
                                </p:cTn>
                              </p:par>
                              <p:par>
                                <p:cTn id="9" presetID="6" presetClass="emph" presetSubtype="0" fill="hold" grpId="0" nodeType="withEffect">
                                  <p:stCondLst>
                                    <p:cond delay="0"/>
                                  </p:stCondLst>
                                  <p:childTnLst>
                                    <p:animScale>
                                      <p:cBhvr>
                                        <p:cTn id="10" dur="750" fill="hold"/>
                                        <p:tgtEl>
                                          <p:spTgt spid="9"/>
                                        </p:tgtEl>
                                      </p:cBhvr>
                                      <p:by x="150000" y="150000"/>
                                    </p:animScale>
                                  </p:childTnLst>
                                </p:cTn>
                              </p:par>
                              <p:par>
                                <p:cTn id="11" presetID="6" presetClass="emph" presetSubtype="0" fill="hold" grpId="1" nodeType="withEffect">
                                  <p:stCondLst>
                                    <p:cond delay="0"/>
                                  </p:stCondLst>
                                  <p:childTnLst>
                                    <p:animScale>
                                      <p:cBhvr>
                                        <p:cTn id="12" dur="2000" fill="hold"/>
                                        <p:tgtEl>
                                          <p:spTgt spid="9"/>
                                        </p:tgtEl>
                                      </p:cBhvr>
                                      <p:by x="150000" y="150000"/>
                                    </p:animScale>
                                  </p:childTnLst>
                                </p:cTn>
                              </p:par>
                              <p:par>
                                <p:cTn id="13" presetID="6" presetClass="emph" presetSubtype="0" fill="hold" grpId="2" nodeType="withEffect">
                                  <p:stCondLst>
                                    <p:cond delay="0"/>
                                  </p:stCondLst>
                                  <p:childTnLst>
                                    <p:animScale>
                                      <p:cBhvr>
                                        <p:cTn id="1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36712"/>
            <a:ext cx="9143999" cy="5164038"/>
          </a:xfrm>
          <a:prstGeom prst="rect">
            <a:avLst/>
          </a:prstGeom>
        </p:spPr>
      </p:pic>
      <p:pic>
        <p:nvPicPr>
          <p:cNvPr id="3" name="图片 2"/>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333710">
            <a:off x="3255612" y="2471564"/>
            <a:ext cx="2632775" cy="2486372"/>
          </a:xfrm>
          <a:prstGeom prst="rect">
            <a:avLst/>
          </a:prstGeom>
        </p:spPr>
      </p:pic>
      <p:sp>
        <p:nvSpPr>
          <p:cNvPr id="4" name="文本框 3"/>
          <p:cNvSpPr txBox="1"/>
          <p:nvPr/>
        </p:nvSpPr>
        <p:spPr>
          <a:xfrm>
            <a:off x="2628278" y="3159719"/>
            <a:ext cx="2957514" cy="923330"/>
          </a:xfrm>
          <a:prstGeom prst="rect">
            <a:avLst/>
          </a:prstGeom>
          <a:noFill/>
        </p:spPr>
        <p:txBody>
          <a:bodyPr wrap="square" rtlCol="0">
            <a:spAutoFit/>
          </a:bodyPr>
          <a:lstStyle/>
          <a:p>
            <a:r>
              <a:rPr lang="zh-CN" altLang="en-US" sz="4050" dirty="0">
                <a:latin typeface="黑体" panose="02010609060101010101" charset="-122"/>
                <a:ea typeface="黑体" panose="02010609060101010101" charset="-122"/>
              </a:rPr>
              <a:t>解</a:t>
            </a:r>
            <a:r>
              <a:rPr lang="zh-CN" altLang="en-US" sz="5400" dirty="0">
                <a:latin typeface="黑体" panose="02010609060101010101" charset="-122"/>
                <a:ea typeface="黑体" panose="02010609060101010101" charset="-122"/>
              </a:rPr>
              <a:t>答</a:t>
            </a:r>
            <a:r>
              <a:rPr lang="zh-CN" altLang="en-US" sz="4050" dirty="0">
                <a:latin typeface="黑体" panose="02010609060101010101" charset="-122"/>
                <a:ea typeface="黑体" panose="02010609060101010101"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90"/>
    </mc:Choice>
    <mc:Fallback xmlns="">
      <p:transition spd="slow" advClick="0" advTm="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25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p:tgtEl>
                                          <p:spTgt spid="4"/>
                                        </p:tgtEl>
                                        <p:attrNameLst>
                                          <p:attrName>ppt_x</p:attrName>
                                        </p:attrNameLst>
                                      </p:cBhvr>
                                      <p:tavLst>
                                        <p:tav tm="0">
                                          <p:val>
                                            <p:strVal val="#ppt_x-#ppt_w*1.125000"/>
                                          </p:val>
                                        </p:tav>
                                        <p:tav tm="100000">
                                          <p:val>
                                            <p:strVal val="#ppt_x"/>
                                          </p:val>
                                        </p:tav>
                                      </p:tavLst>
                                    </p:anim>
                                    <p:animEffect transition="in" filter="wipe(right)">
                                      <p:cBhvr>
                                        <p:cTn id="12" dur="250"/>
                                        <p:tgtEl>
                                          <p:spTgt spid="4"/>
                                        </p:tgtEl>
                                      </p:cBhvr>
                                    </p:animEffect>
                                  </p:childTnLst>
                                </p:cTn>
                              </p:par>
                            </p:childTnLst>
                          </p:cTn>
                        </p:par>
                        <p:par>
                          <p:cTn id="13" fill="hold">
                            <p:stCondLst>
                              <p:cond delay="1000"/>
                            </p:stCondLst>
                            <p:childTnLst>
                              <p:par>
                                <p:cTn id="14" presetID="30" presetClass="emph" presetSubtype="0" fill="hold" grpId="1" nodeType="afterEffect">
                                  <p:stCondLst>
                                    <p:cond delay="0"/>
                                  </p:stCondLst>
                                  <p:childTnLst>
                                    <p:animClr clrSpc="hsl" dir="cw">
                                      <p:cBhvr override="childStyle">
                                        <p:cTn id="15" dur="500" fill="hold"/>
                                        <p:tgtEl>
                                          <p:spTgt spid="4"/>
                                        </p:tgtEl>
                                        <p:attrNameLst>
                                          <p:attrName>style.color</p:attrName>
                                        </p:attrNameLst>
                                      </p:cBhvr>
                                      <p:by>
                                        <p:hsl h="0" s="12549" l="25098"/>
                                      </p:by>
                                    </p:animClr>
                                    <p:animClr clrSpc="hsl" dir="cw">
                                      <p:cBhvr>
                                        <p:cTn id="16" dur="500" fill="hold"/>
                                        <p:tgtEl>
                                          <p:spTgt spid="4"/>
                                        </p:tgtEl>
                                        <p:attrNameLst>
                                          <p:attrName>fillcolor</p:attrName>
                                        </p:attrNameLst>
                                      </p:cBhvr>
                                      <p:by>
                                        <p:hsl h="0" s="12549" l="25098"/>
                                      </p:by>
                                    </p:animClr>
                                    <p:animClr clrSpc="hsl" dir="cw">
                                      <p:cBhvr>
                                        <p:cTn id="17" dur="500" fill="hold"/>
                                        <p:tgtEl>
                                          <p:spTgt spid="4"/>
                                        </p:tgtEl>
                                        <p:attrNameLst>
                                          <p:attrName>stroke.color</p:attrName>
                                        </p:attrNameLst>
                                      </p:cBhvr>
                                      <p:by>
                                        <p:hsl h="0" s="12549" l="25098"/>
                                      </p:by>
                                    </p:animClr>
                                    <p:set>
                                      <p:cBhvr>
                                        <p:cTn id="1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l="5000" t="5000" r="5000" b="4000"/>
          </a:stretch>
        </a:blipFill>
        <a:effectLst/>
      </p:bgPr>
    </p:bg>
    <p:spTree>
      <p:nvGrpSpPr>
        <p:cNvPr id="1" name=""/>
        <p:cNvGrpSpPr/>
        <p:nvPr/>
      </p:nvGrpSpPr>
      <p:grpSpPr>
        <a:xfrm>
          <a:off x="0" y="0"/>
          <a:ext cx="0" cy="0"/>
          <a:chOff x="0" y="0"/>
          <a:chExt cx="0" cy="0"/>
        </a:xfrm>
      </p:grpSpPr>
      <p:sp>
        <p:nvSpPr>
          <p:cNvPr id="5" name="内容占位符 4"/>
          <p:cNvSpPr>
            <a:spLocks noGrp="1"/>
          </p:cNvSpPr>
          <p:nvPr>
            <p:ph idx="1"/>
          </p:nvPr>
        </p:nvSpPr>
        <p:spPr>
          <a:xfrm>
            <a:off x="395536" y="332656"/>
            <a:ext cx="6841490" cy="770255"/>
          </a:xfrm>
        </p:spPr>
        <p:txBody>
          <a:bodyPr>
            <a:normAutofit/>
          </a:bodyPr>
          <a:lstStyle/>
          <a:p>
            <a:pPr marL="0" indent="0">
              <a:buNone/>
            </a:pPr>
            <a:r>
              <a:rPr lang="zh-CN" altLang="en-US" sz="2800" b="1" dirty="0">
                <a:solidFill>
                  <a:schemeClr val="accent1"/>
                </a:solidFill>
                <a:latin typeface="微软雅黑" panose="020B0503020204020204" charset="-122"/>
                <a:ea typeface="微软雅黑" panose="020B0503020204020204" charset="-122"/>
              </a:rPr>
              <a:t>接下来带你们进入电子商务社团的</a:t>
            </a:r>
          </a:p>
        </p:txBody>
      </p:sp>
      <p:sp>
        <p:nvSpPr>
          <p:cNvPr id="6" name="标题 1"/>
          <p:cNvSpPr>
            <a:spLocks noGrp="1"/>
          </p:cNvSpPr>
          <p:nvPr/>
        </p:nvSpPr>
        <p:spPr>
          <a:xfrm>
            <a:off x="2915816" y="4797152"/>
            <a:ext cx="47942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dirty="0">
                <a:solidFill>
                  <a:srgbClr val="0070C0"/>
                </a:solidFill>
                <a:latin typeface="微软雅黑" panose="020B0503020204020204" charset="-122"/>
                <a:ea typeface="微软雅黑" panose="020B0503020204020204" charset="-122"/>
              </a:rPr>
              <a:t>内部世界</a:t>
            </a:r>
          </a:p>
        </p:txBody>
      </p:sp>
    </p:spTree>
  </p:cSld>
  <p:clrMapOvr>
    <a:masterClrMapping/>
  </p:clrMapOvr>
  <p:transition spd="med" advTm="1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iterate type="lt">
                                    <p:tmPct val="2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500"/>
                                  </p:stCondLst>
                                  <p:iterate type="lt">
                                    <p:tmAbs val="300"/>
                                  </p:iterate>
                                  <p:childTnLst>
                                    <p:set>
                                      <p:cBhvr>
                                        <p:cTn id="10" dur="1" fill="hold">
                                          <p:stCondLst>
                                            <p:cond delay="499"/>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平行四边形 19"/>
          <p:cNvSpPr/>
          <p:nvPr/>
        </p:nvSpPr>
        <p:spPr>
          <a:xfrm>
            <a:off x="-36512" y="4077730"/>
            <a:ext cx="846438" cy="268760"/>
          </a:xfrm>
          <a:prstGeom prst="parallelogram">
            <a:avLst>
              <a:gd name="adj" fmla="val 109483"/>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平行四边形 4"/>
          <p:cNvSpPr/>
          <p:nvPr/>
        </p:nvSpPr>
        <p:spPr>
          <a:xfrm>
            <a:off x="581327" y="4063830"/>
            <a:ext cx="778476" cy="282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78476" h="376881">
                <a:moveTo>
                  <a:pt x="0" y="376881"/>
                </a:moveTo>
                <a:lnTo>
                  <a:pt x="355257" y="0"/>
                </a:lnTo>
                <a:lnTo>
                  <a:pt x="778476" y="12357"/>
                </a:lnTo>
                <a:lnTo>
                  <a:pt x="491182" y="364524"/>
                </a:lnTo>
                <a:lnTo>
                  <a:pt x="0" y="3768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平行四边形 4"/>
          <p:cNvSpPr/>
          <p:nvPr/>
        </p:nvSpPr>
        <p:spPr>
          <a:xfrm>
            <a:off x="1217699" y="4068464"/>
            <a:ext cx="710514" cy="26875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0514" h="358345">
                <a:moveTo>
                  <a:pt x="0" y="352167"/>
                </a:moveTo>
                <a:lnTo>
                  <a:pt x="281117" y="0"/>
                </a:lnTo>
                <a:lnTo>
                  <a:pt x="710514" y="6178"/>
                </a:lnTo>
                <a:lnTo>
                  <a:pt x="454112" y="358345"/>
                </a:lnTo>
                <a:lnTo>
                  <a:pt x="0" y="3521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平行四边形 4"/>
          <p:cNvSpPr/>
          <p:nvPr/>
        </p:nvSpPr>
        <p:spPr>
          <a:xfrm>
            <a:off x="1847893" y="4059197"/>
            <a:ext cx="648731" cy="2780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731" h="370701">
                <a:moveTo>
                  <a:pt x="0" y="364523"/>
                </a:moveTo>
                <a:lnTo>
                  <a:pt x="237868" y="0"/>
                </a:lnTo>
                <a:lnTo>
                  <a:pt x="648731" y="18534"/>
                </a:lnTo>
                <a:lnTo>
                  <a:pt x="454112" y="370701"/>
                </a:lnTo>
                <a:lnTo>
                  <a:pt x="0" y="36452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平行四边形 4"/>
          <p:cNvSpPr/>
          <p:nvPr/>
        </p:nvSpPr>
        <p:spPr>
          <a:xfrm>
            <a:off x="2471910" y="4068462"/>
            <a:ext cx="605483" cy="2687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5483" h="358346">
                <a:moveTo>
                  <a:pt x="0" y="352168"/>
                </a:moveTo>
                <a:lnTo>
                  <a:pt x="188441" y="2"/>
                </a:lnTo>
                <a:lnTo>
                  <a:pt x="605483" y="0"/>
                </a:lnTo>
                <a:lnTo>
                  <a:pt x="454112" y="358346"/>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平行四边形 4"/>
          <p:cNvSpPr/>
          <p:nvPr/>
        </p:nvSpPr>
        <p:spPr>
          <a:xfrm>
            <a:off x="3083569" y="4068462"/>
            <a:ext cx="562234"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2234" h="352168">
                <a:moveTo>
                  <a:pt x="0" y="352168"/>
                </a:moveTo>
                <a:lnTo>
                  <a:pt x="132836" y="12359"/>
                </a:lnTo>
                <a:lnTo>
                  <a:pt x="562234"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平行四边形 4"/>
          <p:cNvSpPr/>
          <p:nvPr/>
        </p:nvSpPr>
        <p:spPr>
          <a:xfrm>
            <a:off x="3713762"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平行四边形 4"/>
          <p:cNvSpPr/>
          <p:nvPr/>
        </p:nvSpPr>
        <p:spPr>
          <a:xfrm>
            <a:off x="505478" y="3754114"/>
            <a:ext cx="694200" cy="2165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4200" h="288675">
                <a:moveTo>
                  <a:pt x="0" y="279963"/>
                </a:moveTo>
                <a:lnTo>
                  <a:pt x="304691" y="0"/>
                </a:lnTo>
                <a:lnTo>
                  <a:pt x="694200" y="8143"/>
                </a:lnTo>
                <a:lnTo>
                  <a:pt x="419547" y="288675"/>
                </a:lnTo>
                <a:lnTo>
                  <a:pt x="0" y="27996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平行四边形 4"/>
          <p:cNvSpPr/>
          <p:nvPr/>
        </p:nvSpPr>
        <p:spPr>
          <a:xfrm>
            <a:off x="1053275" y="3760220"/>
            <a:ext cx="660490" cy="21039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0490" h="280532">
                <a:moveTo>
                  <a:pt x="0" y="271820"/>
                </a:moveTo>
                <a:lnTo>
                  <a:pt x="266767" y="4498"/>
                </a:lnTo>
                <a:lnTo>
                  <a:pt x="660490" y="0"/>
                </a:lnTo>
                <a:lnTo>
                  <a:pt x="419547" y="280532"/>
                </a:lnTo>
                <a:lnTo>
                  <a:pt x="0" y="2718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平行四边形 4"/>
          <p:cNvSpPr/>
          <p:nvPr/>
        </p:nvSpPr>
        <p:spPr>
          <a:xfrm>
            <a:off x="1605287" y="3757059"/>
            <a:ext cx="609924"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9924" h="284746">
                <a:moveTo>
                  <a:pt x="0" y="276034"/>
                </a:moveTo>
                <a:lnTo>
                  <a:pt x="224629" y="4498"/>
                </a:lnTo>
                <a:lnTo>
                  <a:pt x="609924"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平行四边形 4"/>
          <p:cNvSpPr/>
          <p:nvPr/>
        </p:nvSpPr>
        <p:spPr>
          <a:xfrm>
            <a:off x="2140443" y="3757059"/>
            <a:ext cx="572000"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2000" h="284746">
                <a:moveTo>
                  <a:pt x="0" y="276034"/>
                </a:moveTo>
                <a:lnTo>
                  <a:pt x="207774" y="284"/>
                </a:lnTo>
                <a:lnTo>
                  <a:pt x="572000"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平行四边形 4"/>
          <p:cNvSpPr/>
          <p:nvPr/>
        </p:nvSpPr>
        <p:spPr>
          <a:xfrm>
            <a:off x="2696666" y="3753901"/>
            <a:ext cx="538290" cy="21671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8290" h="288959">
                <a:moveTo>
                  <a:pt x="0" y="280247"/>
                </a:moveTo>
                <a:lnTo>
                  <a:pt x="161423" y="8711"/>
                </a:lnTo>
                <a:lnTo>
                  <a:pt x="538290" y="0"/>
                </a:lnTo>
                <a:lnTo>
                  <a:pt x="419547" y="288959"/>
                </a:lnTo>
                <a:lnTo>
                  <a:pt x="0" y="2802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
          <p:cNvSpPr/>
          <p:nvPr/>
        </p:nvSpPr>
        <p:spPr>
          <a:xfrm>
            <a:off x="3252847" y="3760433"/>
            <a:ext cx="491156" cy="21018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1156" h="280248">
                <a:moveTo>
                  <a:pt x="0" y="271536"/>
                </a:moveTo>
                <a:lnTo>
                  <a:pt x="109576" y="0"/>
                </a:lnTo>
                <a:lnTo>
                  <a:pt x="491156" y="715"/>
                </a:lnTo>
                <a:lnTo>
                  <a:pt x="419547" y="280248"/>
                </a:lnTo>
                <a:lnTo>
                  <a:pt x="0" y="27153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
          <p:cNvSpPr/>
          <p:nvPr/>
        </p:nvSpPr>
        <p:spPr>
          <a:xfrm>
            <a:off x="3809029"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
          <p:cNvSpPr/>
          <p:nvPr/>
        </p:nvSpPr>
        <p:spPr>
          <a:xfrm>
            <a:off x="928015" y="3500546"/>
            <a:ext cx="607254" cy="1764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7254" h="235325">
                <a:moveTo>
                  <a:pt x="0" y="226613"/>
                </a:moveTo>
                <a:lnTo>
                  <a:pt x="254241" y="0"/>
                </a:lnTo>
                <a:lnTo>
                  <a:pt x="607254" y="8028"/>
                </a:lnTo>
                <a:lnTo>
                  <a:pt x="394495" y="235325"/>
                </a:lnTo>
                <a:lnTo>
                  <a:pt x="0" y="22661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平行四边形 4"/>
          <p:cNvSpPr/>
          <p:nvPr/>
        </p:nvSpPr>
        <p:spPr>
          <a:xfrm>
            <a:off x="1422793" y="3505243"/>
            <a:ext cx="582203" cy="17179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82202" h="229062">
                <a:moveTo>
                  <a:pt x="0" y="220350"/>
                </a:moveTo>
                <a:lnTo>
                  <a:pt x="222926" y="0"/>
                </a:lnTo>
                <a:lnTo>
                  <a:pt x="582202" y="1765"/>
                </a:lnTo>
                <a:lnTo>
                  <a:pt x="394495" y="229062"/>
                </a:lnTo>
                <a:lnTo>
                  <a:pt x="0" y="22035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平行四边形 4"/>
          <p:cNvSpPr/>
          <p:nvPr/>
        </p:nvSpPr>
        <p:spPr>
          <a:xfrm>
            <a:off x="1905045" y="3507594"/>
            <a:ext cx="554018" cy="1694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018" h="225931">
                <a:moveTo>
                  <a:pt x="0" y="217219"/>
                </a:moveTo>
                <a:lnTo>
                  <a:pt x="201005" y="0"/>
                </a:lnTo>
                <a:lnTo>
                  <a:pt x="554018" y="1766"/>
                </a:lnTo>
                <a:lnTo>
                  <a:pt x="394495" y="225931"/>
                </a:lnTo>
                <a:lnTo>
                  <a:pt x="0" y="21721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平行四边形 4"/>
          <p:cNvSpPr/>
          <p:nvPr/>
        </p:nvSpPr>
        <p:spPr>
          <a:xfrm>
            <a:off x="2402956" y="3501872"/>
            <a:ext cx="516440" cy="17516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440" h="233559">
                <a:moveTo>
                  <a:pt x="0" y="224847"/>
                </a:moveTo>
                <a:lnTo>
                  <a:pt x="147769" y="4497"/>
                </a:lnTo>
                <a:lnTo>
                  <a:pt x="516440" y="0"/>
                </a:lnTo>
                <a:lnTo>
                  <a:pt x="381969" y="233559"/>
                </a:lnTo>
                <a:lnTo>
                  <a:pt x="0" y="2248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
          <p:cNvSpPr/>
          <p:nvPr/>
        </p:nvSpPr>
        <p:spPr>
          <a:xfrm>
            <a:off x="2900866" y="3506569"/>
            <a:ext cx="475730" cy="1709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5730" h="227979">
                <a:moveTo>
                  <a:pt x="0" y="227979"/>
                </a:moveTo>
                <a:lnTo>
                  <a:pt x="119586" y="1365"/>
                </a:lnTo>
                <a:lnTo>
                  <a:pt x="475730" y="0"/>
                </a:lnTo>
                <a:lnTo>
                  <a:pt x="375706" y="227296"/>
                </a:lnTo>
                <a:lnTo>
                  <a:pt x="0" y="22797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
          <p:cNvSpPr/>
          <p:nvPr/>
        </p:nvSpPr>
        <p:spPr>
          <a:xfrm>
            <a:off x="3392513" y="3507592"/>
            <a:ext cx="438152" cy="1699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8152" h="226614">
                <a:moveTo>
                  <a:pt x="0" y="226614"/>
                </a:moveTo>
                <a:lnTo>
                  <a:pt x="82008" y="0"/>
                </a:lnTo>
                <a:lnTo>
                  <a:pt x="438152" y="1766"/>
                </a:lnTo>
                <a:lnTo>
                  <a:pt x="375706" y="225931"/>
                </a:lnTo>
                <a:lnTo>
                  <a:pt x="0" y="2266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平行四边形 4"/>
          <p:cNvSpPr/>
          <p:nvPr/>
        </p:nvSpPr>
        <p:spPr>
          <a:xfrm>
            <a:off x="3887290" y="3500547"/>
            <a:ext cx="400573" cy="1770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73" h="236008">
                <a:moveTo>
                  <a:pt x="0" y="236008"/>
                </a:moveTo>
                <a:lnTo>
                  <a:pt x="53824" y="0"/>
                </a:lnTo>
                <a:lnTo>
                  <a:pt x="400573" y="4898"/>
                </a:lnTo>
                <a:lnTo>
                  <a:pt x="375706" y="235325"/>
                </a:lnTo>
                <a:lnTo>
                  <a:pt x="0" y="23600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平行四边形 4"/>
          <p:cNvSpPr/>
          <p:nvPr/>
        </p:nvSpPr>
        <p:spPr>
          <a:xfrm>
            <a:off x="1269350" y="3295191"/>
            <a:ext cx="547756" cy="13810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7756" h="184138">
                <a:moveTo>
                  <a:pt x="0" y="184138"/>
                </a:moveTo>
                <a:lnTo>
                  <a:pt x="213531" y="1366"/>
                </a:lnTo>
                <a:lnTo>
                  <a:pt x="547756" y="0"/>
                </a:lnTo>
                <a:lnTo>
                  <a:pt x="375706" y="183455"/>
                </a:lnTo>
                <a:lnTo>
                  <a:pt x="0" y="18413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平行四边形 4"/>
          <p:cNvSpPr/>
          <p:nvPr/>
        </p:nvSpPr>
        <p:spPr>
          <a:xfrm>
            <a:off x="1710893" y="3293869"/>
            <a:ext cx="528967" cy="13942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8967" h="185903">
                <a:moveTo>
                  <a:pt x="0" y="185903"/>
                </a:moveTo>
                <a:lnTo>
                  <a:pt x="191611" y="0"/>
                </a:lnTo>
                <a:lnTo>
                  <a:pt x="528967" y="4897"/>
                </a:lnTo>
                <a:lnTo>
                  <a:pt x="375706" y="185220"/>
                </a:lnTo>
                <a:lnTo>
                  <a:pt x="0" y="18590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平行四边形 4"/>
          <p:cNvSpPr/>
          <p:nvPr/>
        </p:nvSpPr>
        <p:spPr>
          <a:xfrm>
            <a:off x="2161830" y="3295191"/>
            <a:ext cx="485127"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5127" h="192850">
                <a:moveTo>
                  <a:pt x="0" y="184138"/>
                </a:moveTo>
                <a:lnTo>
                  <a:pt x="150901" y="4498"/>
                </a:lnTo>
                <a:lnTo>
                  <a:pt x="485127" y="0"/>
                </a:lnTo>
                <a:lnTo>
                  <a:pt x="353785" y="192850"/>
                </a:lnTo>
                <a:lnTo>
                  <a:pt x="0" y="18413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平行四边形 4"/>
          <p:cNvSpPr/>
          <p:nvPr/>
        </p:nvSpPr>
        <p:spPr>
          <a:xfrm>
            <a:off x="2606504" y="3292842"/>
            <a:ext cx="463207" cy="14698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63207" h="195982">
                <a:moveTo>
                  <a:pt x="0" y="187270"/>
                </a:moveTo>
                <a:lnTo>
                  <a:pt x="132112" y="7630"/>
                </a:lnTo>
                <a:lnTo>
                  <a:pt x="463207" y="0"/>
                </a:lnTo>
                <a:lnTo>
                  <a:pt x="353785" y="195982"/>
                </a:lnTo>
                <a:lnTo>
                  <a:pt x="0" y="18727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平行四边形 4"/>
          <p:cNvSpPr/>
          <p:nvPr/>
        </p:nvSpPr>
        <p:spPr>
          <a:xfrm>
            <a:off x="3051178" y="3290493"/>
            <a:ext cx="435024" cy="14933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5024" h="199114">
                <a:moveTo>
                  <a:pt x="0" y="190402"/>
                </a:moveTo>
                <a:lnTo>
                  <a:pt x="107060" y="4499"/>
                </a:lnTo>
                <a:lnTo>
                  <a:pt x="435024" y="0"/>
                </a:lnTo>
                <a:lnTo>
                  <a:pt x="353785" y="199114"/>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平行四边形 4"/>
          <p:cNvSpPr/>
          <p:nvPr/>
        </p:nvSpPr>
        <p:spPr>
          <a:xfrm>
            <a:off x="3502115" y="3290493"/>
            <a:ext cx="406840" cy="14933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6840" h="199114">
                <a:moveTo>
                  <a:pt x="0" y="190402"/>
                </a:moveTo>
                <a:lnTo>
                  <a:pt x="63219" y="4500"/>
                </a:lnTo>
                <a:lnTo>
                  <a:pt x="406840" y="0"/>
                </a:lnTo>
                <a:lnTo>
                  <a:pt x="353785" y="199114"/>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平行四边形 4"/>
          <p:cNvSpPr/>
          <p:nvPr/>
        </p:nvSpPr>
        <p:spPr>
          <a:xfrm>
            <a:off x="3968709" y="3295192"/>
            <a:ext cx="359868"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9868" h="192851">
                <a:moveTo>
                  <a:pt x="0" y="190402"/>
                </a:moveTo>
                <a:lnTo>
                  <a:pt x="28773" y="1369"/>
                </a:lnTo>
                <a:lnTo>
                  <a:pt x="359868" y="0"/>
                </a:lnTo>
                <a:lnTo>
                  <a:pt x="341259" y="192851"/>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9" name="平行四边形 4"/>
          <p:cNvSpPr/>
          <p:nvPr/>
        </p:nvSpPr>
        <p:spPr>
          <a:xfrm>
            <a:off x="1557449" y="3122419"/>
            <a:ext cx="472600" cy="11828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2600" h="157719">
                <a:moveTo>
                  <a:pt x="0" y="157719"/>
                </a:moveTo>
                <a:lnTo>
                  <a:pt x="182216" y="0"/>
                </a:lnTo>
                <a:lnTo>
                  <a:pt x="472600" y="1765"/>
                </a:lnTo>
                <a:lnTo>
                  <a:pt x="322471" y="157036"/>
                </a:lnTo>
                <a:lnTo>
                  <a:pt x="0" y="15771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平行四边形 4"/>
          <p:cNvSpPr/>
          <p:nvPr/>
        </p:nvSpPr>
        <p:spPr>
          <a:xfrm>
            <a:off x="1964543" y="3122419"/>
            <a:ext cx="453812" cy="11828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3811" h="157719">
                <a:moveTo>
                  <a:pt x="0" y="157719"/>
                </a:moveTo>
                <a:lnTo>
                  <a:pt x="150901" y="0"/>
                </a:lnTo>
                <a:lnTo>
                  <a:pt x="453811" y="1765"/>
                </a:lnTo>
                <a:lnTo>
                  <a:pt x="322471" y="157036"/>
                </a:lnTo>
                <a:lnTo>
                  <a:pt x="0" y="15771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1" name="平行四边形 4"/>
          <p:cNvSpPr/>
          <p:nvPr/>
        </p:nvSpPr>
        <p:spPr>
          <a:xfrm>
            <a:off x="2377904" y="3121391"/>
            <a:ext cx="428759"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8759" h="159086">
                <a:moveTo>
                  <a:pt x="0" y="159086"/>
                </a:moveTo>
                <a:lnTo>
                  <a:pt x="119586" y="4498"/>
                </a:lnTo>
                <a:lnTo>
                  <a:pt x="428759"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平行四边形 4"/>
          <p:cNvSpPr/>
          <p:nvPr/>
        </p:nvSpPr>
        <p:spPr>
          <a:xfrm>
            <a:off x="2781869" y="3121391"/>
            <a:ext cx="403707"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3707" h="159086">
                <a:moveTo>
                  <a:pt x="0" y="159086"/>
                </a:moveTo>
                <a:lnTo>
                  <a:pt x="100797" y="4498"/>
                </a:lnTo>
                <a:lnTo>
                  <a:pt x="403707"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平行四边形 4"/>
          <p:cNvSpPr/>
          <p:nvPr/>
        </p:nvSpPr>
        <p:spPr>
          <a:xfrm>
            <a:off x="3195227" y="3122416"/>
            <a:ext cx="381786" cy="11829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86" h="157720">
                <a:moveTo>
                  <a:pt x="0" y="157720"/>
                </a:moveTo>
                <a:lnTo>
                  <a:pt x="75745" y="0"/>
                </a:lnTo>
                <a:lnTo>
                  <a:pt x="381786" y="1766"/>
                </a:lnTo>
                <a:lnTo>
                  <a:pt x="313076" y="157037"/>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4" name="平行四边形 4"/>
          <p:cNvSpPr/>
          <p:nvPr/>
        </p:nvSpPr>
        <p:spPr>
          <a:xfrm>
            <a:off x="3605455" y="3121391"/>
            <a:ext cx="350471"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0471" h="159086">
                <a:moveTo>
                  <a:pt x="0" y="159086"/>
                </a:moveTo>
                <a:lnTo>
                  <a:pt x="47561" y="4497"/>
                </a:lnTo>
                <a:lnTo>
                  <a:pt x="350471"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5" name="平行四边形 4"/>
          <p:cNvSpPr/>
          <p:nvPr/>
        </p:nvSpPr>
        <p:spPr>
          <a:xfrm>
            <a:off x="4012549"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6" name="平行四边形 4"/>
          <p:cNvSpPr/>
          <p:nvPr/>
        </p:nvSpPr>
        <p:spPr>
          <a:xfrm>
            <a:off x="1804837" y="2972105"/>
            <a:ext cx="428759" cy="10133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8759" h="135116">
                <a:moveTo>
                  <a:pt x="0" y="132667"/>
                </a:moveTo>
                <a:lnTo>
                  <a:pt x="147769" y="0"/>
                </a:lnTo>
                <a:lnTo>
                  <a:pt x="428759" y="8028"/>
                </a:lnTo>
                <a:lnTo>
                  <a:pt x="294288" y="135116"/>
                </a:lnTo>
                <a:lnTo>
                  <a:pt x="0" y="132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7" name="平行四边形 4"/>
          <p:cNvSpPr/>
          <p:nvPr/>
        </p:nvSpPr>
        <p:spPr>
          <a:xfrm>
            <a:off x="2174355" y="2974454"/>
            <a:ext cx="416233" cy="9898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6233" h="131984">
                <a:moveTo>
                  <a:pt x="0" y="129535"/>
                </a:moveTo>
                <a:lnTo>
                  <a:pt x="125849" y="0"/>
                </a:lnTo>
                <a:lnTo>
                  <a:pt x="416233" y="1765"/>
                </a:lnTo>
                <a:lnTo>
                  <a:pt x="294288" y="131984"/>
                </a:lnTo>
                <a:lnTo>
                  <a:pt x="0" y="12953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平行四边形 4"/>
          <p:cNvSpPr/>
          <p:nvPr/>
        </p:nvSpPr>
        <p:spPr>
          <a:xfrm>
            <a:off x="2550136" y="2973431"/>
            <a:ext cx="391181"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1181" h="133351">
                <a:moveTo>
                  <a:pt x="0" y="130902"/>
                </a:moveTo>
                <a:lnTo>
                  <a:pt x="107060" y="4498"/>
                </a:lnTo>
                <a:lnTo>
                  <a:pt x="39118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9" name="平行四边形 4"/>
          <p:cNvSpPr/>
          <p:nvPr/>
        </p:nvSpPr>
        <p:spPr>
          <a:xfrm>
            <a:off x="2925917" y="2973431"/>
            <a:ext cx="369261"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9261" h="133351">
                <a:moveTo>
                  <a:pt x="0" y="130902"/>
                </a:moveTo>
                <a:lnTo>
                  <a:pt x="91402" y="4498"/>
                </a:lnTo>
                <a:lnTo>
                  <a:pt x="36926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0" name="平行四边形 4"/>
          <p:cNvSpPr/>
          <p:nvPr/>
        </p:nvSpPr>
        <p:spPr>
          <a:xfrm>
            <a:off x="3301698" y="2973431"/>
            <a:ext cx="347342"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341" h="133351">
                <a:moveTo>
                  <a:pt x="0" y="130902"/>
                </a:moveTo>
                <a:lnTo>
                  <a:pt x="72613" y="1367"/>
                </a:lnTo>
                <a:lnTo>
                  <a:pt x="34734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1" name="平行四边形 4"/>
          <p:cNvSpPr/>
          <p:nvPr/>
        </p:nvSpPr>
        <p:spPr>
          <a:xfrm>
            <a:off x="3690005" y="2973431"/>
            <a:ext cx="309763"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3" h="134033">
                <a:moveTo>
                  <a:pt x="0" y="134033"/>
                </a:moveTo>
                <a:lnTo>
                  <a:pt x="44430" y="1367"/>
                </a:lnTo>
                <a:lnTo>
                  <a:pt x="309763"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平行四边形 4"/>
          <p:cNvSpPr/>
          <p:nvPr/>
        </p:nvSpPr>
        <p:spPr>
          <a:xfrm>
            <a:off x="4059523"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3" name="平行四边形 4"/>
          <p:cNvSpPr/>
          <p:nvPr/>
        </p:nvSpPr>
        <p:spPr>
          <a:xfrm>
            <a:off x="2011518" y="2847629"/>
            <a:ext cx="378655" cy="895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8655" h="119458">
                <a:moveTo>
                  <a:pt x="0" y="110746"/>
                </a:moveTo>
                <a:lnTo>
                  <a:pt x="119586" y="0"/>
                </a:lnTo>
                <a:lnTo>
                  <a:pt x="378655" y="8028"/>
                </a:lnTo>
                <a:lnTo>
                  <a:pt x="272368" y="119458"/>
                </a:lnTo>
                <a:lnTo>
                  <a:pt x="0" y="11074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4" name="平行四边形 4"/>
          <p:cNvSpPr/>
          <p:nvPr/>
        </p:nvSpPr>
        <p:spPr>
          <a:xfrm>
            <a:off x="2355982" y="2848955"/>
            <a:ext cx="366129"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6129" h="117693">
                <a:moveTo>
                  <a:pt x="0" y="108981"/>
                </a:moveTo>
                <a:lnTo>
                  <a:pt x="107060" y="1366"/>
                </a:lnTo>
                <a:lnTo>
                  <a:pt x="366129" y="0"/>
                </a:lnTo>
                <a:lnTo>
                  <a:pt x="272368"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平行四边形 4"/>
          <p:cNvSpPr/>
          <p:nvPr/>
        </p:nvSpPr>
        <p:spPr>
          <a:xfrm>
            <a:off x="2694185" y="2848955"/>
            <a:ext cx="366129"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6129" h="117693">
                <a:moveTo>
                  <a:pt x="0" y="108981"/>
                </a:moveTo>
                <a:lnTo>
                  <a:pt x="107060" y="1366"/>
                </a:lnTo>
                <a:lnTo>
                  <a:pt x="366129" y="0"/>
                </a:lnTo>
                <a:lnTo>
                  <a:pt x="272368"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6" name="平行四边形 4"/>
          <p:cNvSpPr/>
          <p:nvPr/>
        </p:nvSpPr>
        <p:spPr>
          <a:xfrm>
            <a:off x="3054308" y="2848955"/>
            <a:ext cx="331682"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1682" h="117693">
                <a:moveTo>
                  <a:pt x="0" y="108981"/>
                </a:moveTo>
                <a:lnTo>
                  <a:pt x="75745" y="4497"/>
                </a:lnTo>
                <a:lnTo>
                  <a:pt x="331682" y="0"/>
                </a:lnTo>
                <a:lnTo>
                  <a:pt x="259842"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7" name="平行四边形 4"/>
          <p:cNvSpPr/>
          <p:nvPr/>
        </p:nvSpPr>
        <p:spPr>
          <a:xfrm>
            <a:off x="3401904" y="2848953"/>
            <a:ext cx="309762" cy="8592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2" h="114562">
                <a:moveTo>
                  <a:pt x="0" y="108981"/>
                </a:moveTo>
                <a:lnTo>
                  <a:pt x="56956" y="1366"/>
                </a:lnTo>
                <a:lnTo>
                  <a:pt x="309762" y="0"/>
                </a:lnTo>
                <a:lnTo>
                  <a:pt x="266105" y="114562"/>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8" name="平行四边形 4"/>
          <p:cNvSpPr/>
          <p:nvPr/>
        </p:nvSpPr>
        <p:spPr>
          <a:xfrm>
            <a:off x="3750381" y="2848191"/>
            <a:ext cx="290712"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712" h="115578">
                <a:moveTo>
                  <a:pt x="0" y="109997"/>
                </a:moveTo>
                <a:lnTo>
                  <a:pt x="42668" y="0"/>
                </a:lnTo>
                <a:lnTo>
                  <a:pt x="290712"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9" name="平行四边形 4"/>
          <p:cNvSpPr/>
          <p:nvPr/>
        </p:nvSpPr>
        <p:spPr>
          <a:xfrm>
            <a:off x="4100425" y="2848191"/>
            <a:ext cx="276424"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424" h="115578">
                <a:moveTo>
                  <a:pt x="0" y="109997"/>
                </a:moveTo>
                <a:lnTo>
                  <a:pt x="21237" y="0"/>
                </a:lnTo>
                <a:lnTo>
                  <a:pt x="276424"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0" name="平行四边形 4"/>
          <p:cNvSpPr/>
          <p:nvPr/>
        </p:nvSpPr>
        <p:spPr>
          <a:xfrm>
            <a:off x="2185348" y="2736901"/>
            <a:ext cx="354842" cy="7709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842" h="102790">
                <a:moveTo>
                  <a:pt x="0" y="98840"/>
                </a:moveTo>
                <a:lnTo>
                  <a:pt x="107679" y="0"/>
                </a:lnTo>
                <a:lnTo>
                  <a:pt x="354842" y="885"/>
                </a:lnTo>
                <a:lnTo>
                  <a:pt x="260461" y="102790"/>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1" name="平行四边形 4"/>
          <p:cNvSpPr/>
          <p:nvPr/>
        </p:nvSpPr>
        <p:spPr>
          <a:xfrm>
            <a:off x="2502054" y="2736901"/>
            <a:ext cx="354842" cy="7709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842" h="102790">
                <a:moveTo>
                  <a:pt x="0" y="98840"/>
                </a:moveTo>
                <a:lnTo>
                  <a:pt x="107679" y="0"/>
                </a:lnTo>
                <a:lnTo>
                  <a:pt x="354842" y="885"/>
                </a:lnTo>
                <a:lnTo>
                  <a:pt x="260461" y="102790"/>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2" name="平行四边形 4"/>
          <p:cNvSpPr/>
          <p:nvPr/>
        </p:nvSpPr>
        <p:spPr>
          <a:xfrm>
            <a:off x="2828287" y="2738687"/>
            <a:ext cx="323886"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3886" h="98028">
                <a:moveTo>
                  <a:pt x="0" y="96459"/>
                </a:moveTo>
                <a:lnTo>
                  <a:pt x="83866" y="0"/>
                </a:lnTo>
                <a:lnTo>
                  <a:pt x="323886" y="886"/>
                </a:lnTo>
                <a:lnTo>
                  <a:pt x="258080" y="98028"/>
                </a:ln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3" name="平行四边形 4"/>
          <p:cNvSpPr/>
          <p:nvPr/>
        </p:nvSpPr>
        <p:spPr>
          <a:xfrm>
            <a:off x="3149755" y="2738687"/>
            <a:ext cx="323886"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3886" h="98028">
                <a:moveTo>
                  <a:pt x="0" y="96459"/>
                </a:moveTo>
                <a:lnTo>
                  <a:pt x="83866" y="0"/>
                </a:lnTo>
                <a:lnTo>
                  <a:pt x="323886" y="886"/>
                </a:lnTo>
                <a:lnTo>
                  <a:pt x="258080" y="98028"/>
                </a:ln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4" name="平行四边形 4"/>
          <p:cNvSpPr/>
          <p:nvPr/>
        </p:nvSpPr>
        <p:spPr>
          <a:xfrm>
            <a:off x="3478367" y="2736902"/>
            <a:ext cx="302454"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2454" h="100409">
                <a:moveTo>
                  <a:pt x="0" y="98840"/>
                </a:moveTo>
                <a:lnTo>
                  <a:pt x="60054" y="0"/>
                </a:lnTo>
                <a:lnTo>
                  <a:pt x="302454"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5" name="平行四边形 4"/>
          <p:cNvSpPr/>
          <p:nvPr/>
        </p:nvSpPr>
        <p:spPr>
          <a:xfrm>
            <a:off x="3799837" y="2735114"/>
            <a:ext cx="283404" cy="7709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102790">
                <a:moveTo>
                  <a:pt x="0" y="101221"/>
                </a:moveTo>
                <a:lnTo>
                  <a:pt x="48148" y="0"/>
                </a:lnTo>
                <a:lnTo>
                  <a:pt x="283404" y="3266"/>
                </a:lnTo>
                <a:lnTo>
                  <a:pt x="258080" y="102790"/>
                </a:lnTo>
                <a:lnTo>
                  <a:pt x="0" y="1012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6" name="平行四边形 4"/>
          <p:cNvSpPr/>
          <p:nvPr/>
        </p:nvSpPr>
        <p:spPr>
          <a:xfrm>
            <a:off x="4126067" y="2736902"/>
            <a:ext cx="271497"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7" h="100409">
                <a:moveTo>
                  <a:pt x="0" y="98840"/>
                </a:moveTo>
                <a:lnTo>
                  <a:pt x="24336" y="0"/>
                </a:lnTo>
                <a:lnTo>
                  <a:pt x="271497"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7" name="平行四边形 4"/>
          <p:cNvSpPr/>
          <p:nvPr/>
        </p:nvSpPr>
        <p:spPr>
          <a:xfrm>
            <a:off x="2335365" y="2638677"/>
            <a:ext cx="331029"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1029" h="90883">
                <a:moveTo>
                  <a:pt x="0" y="86933"/>
                </a:moveTo>
                <a:lnTo>
                  <a:pt x="102916" y="0"/>
                </a:lnTo>
                <a:lnTo>
                  <a:pt x="331029"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8" name="平行四边形 4"/>
          <p:cNvSpPr/>
          <p:nvPr/>
        </p:nvSpPr>
        <p:spPr>
          <a:xfrm>
            <a:off x="2637785" y="2638677"/>
            <a:ext cx="311979"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1979" h="90883">
                <a:moveTo>
                  <a:pt x="0" y="86933"/>
                </a:moveTo>
                <a:lnTo>
                  <a:pt x="86247" y="0"/>
                </a:lnTo>
                <a:lnTo>
                  <a:pt x="311979"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9" name="平行四边形 4"/>
          <p:cNvSpPr/>
          <p:nvPr/>
        </p:nvSpPr>
        <p:spPr>
          <a:xfrm>
            <a:off x="2942585" y="2640461"/>
            <a:ext cx="304835" cy="6637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4552 h 88502"/>
              <a:gd name="connsiteX1-433" fmla="*/ 71960 w 331029"/>
              <a:gd name="connsiteY1-434" fmla="*/ 0 h 88502"/>
              <a:gd name="connsiteX2-435" fmla="*/ 331029 w 331029"/>
              <a:gd name="connsiteY2-436" fmla="*/ 885 h 88502"/>
              <a:gd name="connsiteX3-437" fmla="*/ 243792 w 331029"/>
              <a:gd name="connsiteY3-438" fmla="*/ 88502 h 88502"/>
              <a:gd name="connsiteX4-439" fmla="*/ 0 w 331029"/>
              <a:gd name="connsiteY4-440" fmla="*/ 84552 h 88502"/>
              <a:gd name="connsiteX0-441" fmla="*/ 0 w 304835"/>
              <a:gd name="connsiteY0-442" fmla="*/ 84552 h 88502"/>
              <a:gd name="connsiteX1-443" fmla="*/ 71960 w 304835"/>
              <a:gd name="connsiteY1-444" fmla="*/ 0 h 88502"/>
              <a:gd name="connsiteX2-445" fmla="*/ 304835 w 304835"/>
              <a:gd name="connsiteY2-446" fmla="*/ 885 h 88502"/>
              <a:gd name="connsiteX3-447" fmla="*/ 243792 w 304835"/>
              <a:gd name="connsiteY3-448" fmla="*/ 88502 h 88502"/>
              <a:gd name="connsiteX4-449" fmla="*/ 0 w 304835"/>
              <a:gd name="connsiteY4-450" fmla="*/ 84552 h 8850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4835" h="88502">
                <a:moveTo>
                  <a:pt x="0" y="84552"/>
                </a:moveTo>
                <a:lnTo>
                  <a:pt x="71960" y="0"/>
                </a:lnTo>
                <a:lnTo>
                  <a:pt x="304835" y="885"/>
                </a:lnTo>
                <a:lnTo>
                  <a:pt x="243792" y="88502"/>
                </a:lnTo>
                <a:lnTo>
                  <a:pt x="0" y="8455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0" name="平行四边形 4"/>
          <p:cNvSpPr/>
          <p:nvPr/>
        </p:nvSpPr>
        <p:spPr>
          <a:xfrm>
            <a:off x="3247385" y="2638677"/>
            <a:ext cx="290547"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64816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23885"/>
              <a:gd name="connsiteY0-442" fmla="*/ 86933 h 90883"/>
              <a:gd name="connsiteX1-443" fmla="*/ 57672 w 323885"/>
              <a:gd name="connsiteY1-444" fmla="*/ 0 h 90883"/>
              <a:gd name="connsiteX2-445" fmla="*/ 323885 w 323885"/>
              <a:gd name="connsiteY2-446" fmla="*/ 3266 h 90883"/>
              <a:gd name="connsiteX3-447" fmla="*/ 236648 w 323885"/>
              <a:gd name="connsiteY3-448" fmla="*/ 90883 h 90883"/>
              <a:gd name="connsiteX4-449" fmla="*/ 0 w 323885"/>
              <a:gd name="connsiteY4-450" fmla="*/ 86933 h 90883"/>
              <a:gd name="connsiteX0-451" fmla="*/ 0 w 290547"/>
              <a:gd name="connsiteY0-452" fmla="*/ 86933 h 90883"/>
              <a:gd name="connsiteX1-453" fmla="*/ 57672 w 290547"/>
              <a:gd name="connsiteY1-454" fmla="*/ 0 h 90883"/>
              <a:gd name="connsiteX2-455" fmla="*/ 290547 w 290547"/>
              <a:gd name="connsiteY2-456" fmla="*/ 3266 h 90883"/>
              <a:gd name="connsiteX3-457" fmla="*/ 236648 w 290547"/>
              <a:gd name="connsiteY3-458" fmla="*/ 90883 h 90883"/>
              <a:gd name="connsiteX4-459" fmla="*/ 0 w 290547"/>
              <a:gd name="connsiteY4-46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47" h="90883">
                <a:moveTo>
                  <a:pt x="0" y="86933"/>
                </a:moveTo>
                <a:lnTo>
                  <a:pt x="57672" y="0"/>
                </a:lnTo>
                <a:lnTo>
                  <a:pt x="290547" y="3266"/>
                </a:lnTo>
                <a:lnTo>
                  <a:pt x="236648"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1" name="平行四边形 4"/>
          <p:cNvSpPr/>
          <p:nvPr/>
        </p:nvSpPr>
        <p:spPr>
          <a:xfrm>
            <a:off x="3545041" y="2636889"/>
            <a:ext cx="283404" cy="699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9314 h 93264"/>
              <a:gd name="connsiteX1-433" fmla="*/ 55291 w 331029"/>
              <a:gd name="connsiteY1-434" fmla="*/ 0 h 93264"/>
              <a:gd name="connsiteX2-435" fmla="*/ 331029 w 331029"/>
              <a:gd name="connsiteY2-436" fmla="*/ 5647 h 93264"/>
              <a:gd name="connsiteX3-437" fmla="*/ 243792 w 331029"/>
              <a:gd name="connsiteY3-438" fmla="*/ 93264 h 93264"/>
              <a:gd name="connsiteX4-439" fmla="*/ 0 w 331029"/>
              <a:gd name="connsiteY4-440" fmla="*/ 89314 h 93264"/>
              <a:gd name="connsiteX0-441" fmla="*/ 0 w 283404"/>
              <a:gd name="connsiteY0-442" fmla="*/ 89314 h 93264"/>
              <a:gd name="connsiteX1-443" fmla="*/ 55291 w 283404"/>
              <a:gd name="connsiteY1-444" fmla="*/ 0 h 93264"/>
              <a:gd name="connsiteX2-445" fmla="*/ 283404 w 283404"/>
              <a:gd name="connsiteY2-446" fmla="*/ 5647 h 93264"/>
              <a:gd name="connsiteX3-447" fmla="*/ 243792 w 283404"/>
              <a:gd name="connsiteY3-448" fmla="*/ 93264 h 93264"/>
              <a:gd name="connsiteX4-449" fmla="*/ 0 w 283404"/>
              <a:gd name="connsiteY4-450" fmla="*/ 89314 h 932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93264">
                <a:moveTo>
                  <a:pt x="0" y="89314"/>
                </a:moveTo>
                <a:lnTo>
                  <a:pt x="55291" y="0"/>
                </a:lnTo>
                <a:lnTo>
                  <a:pt x="283404" y="5647"/>
                </a:lnTo>
                <a:lnTo>
                  <a:pt x="243792" y="93264"/>
                </a:lnTo>
                <a:lnTo>
                  <a:pt x="0" y="893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2" name="平行四边形 4"/>
          <p:cNvSpPr/>
          <p:nvPr/>
        </p:nvSpPr>
        <p:spPr>
          <a:xfrm>
            <a:off x="3849841" y="2641126"/>
            <a:ext cx="271499" cy="657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3667 h 87617"/>
              <a:gd name="connsiteX1-433" fmla="*/ 31478 w 331029"/>
              <a:gd name="connsiteY1-434" fmla="*/ 1497 h 87617"/>
              <a:gd name="connsiteX2-435" fmla="*/ 331029 w 331029"/>
              <a:gd name="connsiteY2-436" fmla="*/ 0 h 87617"/>
              <a:gd name="connsiteX3-437" fmla="*/ 243792 w 331029"/>
              <a:gd name="connsiteY3-438" fmla="*/ 87617 h 87617"/>
              <a:gd name="connsiteX4-439" fmla="*/ 0 w 331029"/>
              <a:gd name="connsiteY4-440" fmla="*/ 83667 h 87617"/>
              <a:gd name="connsiteX0-441" fmla="*/ 0 w 271498"/>
              <a:gd name="connsiteY0-442" fmla="*/ 83667 h 87617"/>
              <a:gd name="connsiteX1-443" fmla="*/ 31478 w 271498"/>
              <a:gd name="connsiteY1-444" fmla="*/ 1497 h 87617"/>
              <a:gd name="connsiteX2-445" fmla="*/ 271498 w 271498"/>
              <a:gd name="connsiteY2-446" fmla="*/ 0 h 87617"/>
              <a:gd name="connsiteX3-447" fmla="*/ 243792 w 271498"/>
              <a:gd name="connsiteY3-448" fmla="*/ 87617 h 87617"/>
              <a:gd name="connsiteX4-449" fmla="*/ 0 w 271498"/>
              <a:gd name="connsiteY4-450" fmla="*/ 83667 h 876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8" h="87617">
                <a:moveTo>
                  <a:pt x="0" y="83667"/>
                </a:moveTo>
                <a:lnTo>
                  <a:pt x="31478" y="1497"/>
                </a:lnTo>
                <a:lnTo>
                  <a:pt x="271498" y="0"/>
                </a:lnTo>
                <a:lnTo>
                  <a:pt x="243792" y="87617"/>
                </a:lnTo>
                <a:lnTo>
                  <a:pt x="0" y="83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3" name="平行四边形 4"/>
          <p:cNvSpPr/>
          <p:nvPr/>
        </p:nvSpPr>
        <p:spPr>
          <a:xfrm>
            <a:off x="4152260"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4" name="平行四边形 4"/>
          <p:cNvSpPr/>
          <p:nvPr/>
        </p:nvSpPr>
        <p:spPr>
          <a:xfrm>
            <a:off x="2471097" y="2556521"/>
            <a:ext cx="307217" cy="5744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7216" h="76596">
                <a:moveTo>
                  <a:pt x="0" y="75027"/>
                </a:moveTo>
                <a:lnTo>
                  <a:pt x="81484" y="0"/>
                </a:lnTo>
                <a:lnTo>
                  <a:pt x="307216" y="3266"/>
                </a:lnTo>
                <a:lnTo>
                  <a:pt x="229505" y="76596"/>
                </a:lnTo>
                <a:lnTo>
                  <a:pt x="0" y="7502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5" name="平行四边形 4"/>
          <p:cNvSpPr/>
          <p:nvPr/>
        </p:nvSpPr>
        <p:spPr>
          <a:xfrm>
            <a:off x="2756846" y="2555400"/>
            <a:ext cx="292929" cy="585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2929" h="78093">
                <a:moveTo>
                  <a:pt x="0" y="76524"/>
                </a:moveTo>
                <a:lnTo>
                  <a:pt x="81484" y="1497"/>
                </a:lnTo>
                <a:lnTo>
                  <a:pt x="292929" y="0"/>
                </a:lnTo>
                <a:lnTo>
                  <a:pt x="229505" y="78093"/>
                </a:lnTo>
                <a:lnTo>
                  <a:pt x="0" y="7652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6" name="平行四边形 4"/>
          <p:cNvSpPr/>
          <p:nvPr/>
        </p:nvSpPr>
        <p:spPr>
          <a:xfrm>
            <a:off x="3037834" y="2556521"/>
            <a:ext cx="283404" cy="5744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76596">
                <a:moveTo>
                  <a:pt x="0" y="75027"/>
                </a:moveTo>
                <a:lnTo>
                  <a:pt x="67196" y="0"/>
                </a:lnTo>
                <a:lnTo>
                  <a:pt x="283404" y="885"/>
                </a:lnTo>
                <a:lnTo>
                  <a:pt x="229505" y="76596"/>
                </a:lnTo>
                <a:lnTo>
                  <a:pt x="0" y="7502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7" name="平行四边形 4"/>
          <p:cNvSpPr/>
          <p:nvPr/>
        </p:nvSpPr>
        <p:spPr>
          <a:xfrm>
            <a:off x="3323582" y="2558307"/>
            <a:ext cx="273879" cy="55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879" h="74214">
                <a:moveTo>
                  <a:pt x="0" y="72645"/>
                </a:moveTo>
                <a:lnTo>
                  <a:pt x="52908" y="0"/>
                </a:lnTo>
                <a:lnTo>
                  <a:pt x="273879" y="884"/>
                </a:lnTo>
                <a:lnTo>
                  <a:pt x="229505" y="74214"/>
                </a:lnTo>
                <a:lnTo>
                  <a:pt x="0" y="726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8" name="平行四边形 4"/>
          <p:cNvSpPr/>
          <p:nvPr/>
        </p:nvSpPr>
        <p:spPr>
          <a:xfrm>
            <a:off x="3611714" y="2556523"/>
            <a:ext cx="261973"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1973" h="76595">
                <a:moveTo>
                  <a:pt x="0" y="75026"/>
                </a:moveTo>
                <a:lnTo>
                  <a:pt x="33858" y="0"/>
                </a:lnTo>
                <a:lnTo>
                  <a:pt x="261973" y="884"/>
                </a:lnTo>
                <a:lnTo>
                  <a:pt x="229505"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9" name="平行四边形 4"/>
          <p:cNvSpPr/>
          <p:nvPr/>
        </p:nvSpPr>
        <p:spPr>
          <a:xfrm>
            <a:off x="3899845"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0" name="平行四边形 4"/>
          <p:cNvSpPr/>
          <p:nvPr/>
        </p:nvSpPr>
        <p:spPr>
          <a:xfrm>
            <a:off x="4180833"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1" name="平行四边形 100"/>
          <p:cNvSpPr/>
          <p:nvPr/>
        </p:nvSpPr>
        <p:spPr>
          <a:xfrm flipH="1">
            <a:off x="8349857" y="4077730"/>
            <a:ext cx="846438" cy="268760"/>
          </a:xfrm>
          <a:prstGeom prst="parallelogram">
            <a:avLst>
              <a:gd name="adj" fmla="val 109483"/>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2" name="平行四边形 4"/>
          <p:cNvSpPr/>
          <p:nvPr/>
        </p:nvSpPr>
        <p:spPr>
          <a:xfrm flipH="1">
            <a:off x="7799981" y="4063830"/>
            <a:ext cx="778476" cy="282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78476" h="376881">
                <a:moveTo>
                  <a:pt x="0" y="376881"/>
                </a:moveTo>
                <a:lnTo>
                  <a:pt x="355257" y="0"/>
                </a:lnTo>
                <a:lnTo>
                  <a:pt x="778476" y="12357"/>
                </a:lnTo>
                <a:lnTo>
                  <a:pt x="491182" y="364524"/>
                </a:lnTo>
                <a:lnTo>
                  <a:pt x="0" y="3768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3" name="平行四边形 4"/>
          <p:cNvSpPr/>
          <p:nvPr/>
        </p:nvSpPr>
        <p:spPr>
          <a:xfrm flipH="1">
            <a:off x="7231571" y="4068464"/>
            <a:ext cx="710514" cy="26875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0514" h="358345">
                <a:moveTo>
                  <a:pt x="0" y="352167"/>
                </a:moveTo>
                <a:lnTo>
                  <a:pt x="281117" y="0"/>
                </a:lnTo>
                <a:lnTo>
                  <a:pt x="710514" y="6178"/>
                </a:lnTo>
                <a:lnTo>
                  <a:pt x="454112" y="358345"/>
                </a:lnTo>
                <a:lnTo>
                  <a:pt x="0" y="3521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 name="平行四边形 4"/>
          <p:cNvSpPr/>
          <p:nvPr/>
        </p:nvSpPr>
        <p:spPr>
          <a:xfrm flipH="1">
            <a:off x="6663160" y="4059197"/>
            <a:ext cx="648731" cy="2780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731" h="370701">
                <a:moveTo>
                  <a:pt x="0" y="364523"/>
                </a:moveTo>
                <a:lnTo>
                  <a:pt x="237868" y="0"/>
                </a:lnTo>
                <a:lnTo>
                  <a:pt x="648731" y="18534"/>
                </a:lnTo>
                <a:lnTo>
                  <a:pt x="454112" y="370701"/>
                </a:lnTo>
                <a:lnTo>
                  <a:pt x="0" y="36452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5" name="平行四边形 4"/>
          <p:cNvSpPr/>
          <p:nvPr/>
        </p:nvSpPr>
        <p:spPr>
          <a:xfrm flipH="1">
            <a:off x="6082392" y="4068462"/>
            <a:ext cx="605483" cy="2687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5483" h="358346">
                <a:moveTo>
                  <a:pt x="0" y="352168"/>
                </a:moveTo>
                <a:lnTo>
                  <a:pt x="188441" y="2"/>
                </a:lnTo>
                <a:lnTo>
                  <a:pt x="605483" y="0"/>
                </a:lnTo>
                <a:lnTo>
                  <a:pt x="454112" y="358346"/>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6" name="平行四边形 4"/>
          <p:cNvSpPr/>
          <p:nvPr/>
        </p:nvSpPr>
        <p:spPr>
          <a:xfrm flipH="1">
            <a:off x="5513982" y="4068462"/>
            <a:ext cx="562234"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2234" h="352168">
                <a:moveTo>
                  <a:pt x="0" y="352168"/>
                </a:moveTo>
                <a:lnTo>
                  <a:pt x="132836" y="12359"/>
                </a:lnTo>
                <a:lnTo>
                  <a:pt x="562234"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7" name="平行四边形 4"/>
          <p:cNvSpPr/>
          <p:nvPr/>
        </p:nvSpPr>
        <p:spPr>
          <a:xfrm flipH="1">
            <a:off x="4945572"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8" name="平行四边形 4"/>
          <p:cNvSpPr/>
          <p:nvPr/>
        </p:nvSpPr>
        <p:spPr>
          <a:xfrm flipH="1">
            <a:off x="7960106" y="3754114"/>
            <a:ext cx="694200" cy="2165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4200" h="288675">
                <a:moveTo>
                  <a:pt x="0" y="279963"/>
                </a:moveTo>
                <a:lnTo>
                  <a:pt x="304691" y="0"/>
                </a:lnTo>
                <a:lnTo>
                  <a:pt x="694200" y="8143"/>
                </a:lnTo>
                <a:lnTo>
                  <a:pt x="419547" y="288675"/>
                </a:lnTo>
                <a:lnTo>
                  <a:pt x="0" y="27996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9" name="平行四边形 4"/>
          <p:cNvSpPr/>
          <p:nvPr/>
        </p:nvSpPr>
        <p:spPr>
          <a:xfrm flipH="1">
            <a:off x="7446019" y="3760220"/>
            <a:ext cx="660490" cy="21039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0490" h="280532">
                <a:moveTo>
                  <a:pt x="0" y="271820"/>
                </a:moveTo>
                <a:lnTo>
                  <a:pt x="266767" y="4498"/>
                </a:lnTo>
                <a:lnTo>
                  <a:pt x="660490" y="0"/>
                </a:lnTo>
                <a:lnTo>
                  <a:pt x="419547" y="280532"/>
                </a:lnTo>
                <a:lnTo>
                  <a:pt x="0" y="2718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0" name="平行四边形 4"/>
          <p:cNvSpPr/>
          <p:nvPr/>
        </p:nvSpPr>
        <p:spPr>
          <a:xfrm flipH="1">
            <a:off x="6944573" y="3757059"/>
            <a:ext cx="609924"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9924" h="284746">
                <a:moveTo>
                  <a:pt x="0" y="276034"/>
                </a:moveTo>
                <a:lnTo>
                  <a:pt x="224629" y="4498"/>
                </a:lnTo>
                <a:lnTo>
                  <a:pt x="609924"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1" name="平行四边形 4"/>
          <p:cNvSpPr/>
          <p:nvPr/>
        </p:nvSpPr>
        <p:spPr>
          <a:xfrm flipH="1">
            <a:off x="6447341" y="3757059"/>
            <a:ext cx="572000"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2000" h="284746">
                <a:moveTo>
                  <a:pt x="0" y="276034"/>
                </a:moveTo>
                <a:lnTo>
                  <a:pt x="207774" y="284"/>
                </a:lnTo>
                <a:lnTo>
                  <a:pt x="572000"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2" name="平行四边形 4"/>
          <p:cNvSpPr/>
          <p:nvPr/>
        </p:nvSpPr>
        <p:spPr>
          <a:xfrm flipH="1">
            <a:off x="5924828" y="3753901"/>
            <a:ext cx="538290" cy="21671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8290" h="288959">
                <a:moveTo>
                  <a:pt x="0" y="280247"/>
                </a:moveTo>
                <a:lnTo>
                  <a:pt x="161423" y="8711"/>
                </a:lnTo>
                <a:lnTo>
                  <a:pt x="538290" y="0"/>
                </a:lnTo>
                <a:lnTo>
                  <a:pt x="419547" y="288959"/>
                </a:lnTo>
                <a:lnTo>
                  <a:pt x="0" y="2802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3" name="平行四边形 4"/>
          <p:cNvSpPr/>
          <p:nvPr/>
        </p:nvSpPr>
        <p:spPr>
          <a:xfrm flipH="1">
            <a:off x="5415781" y="3760433"/>
            <a:ext cx="491156" cy="21018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1156" h="280248">
                <a:moveTo>
                  <a:pt x="0" y="271536"/>
                </a:moveTo>
                <a:lnTo>
                  <a:pt x="109576" y="0"/>
                </a:lnTo>
                <a:lnTo>
                  <a:pt x="491156" y="715"/>
                </a:lnTo>
                <a:lnTo>
                  <a:pt x="419547" y="280248"/>
                </a:lnTo>
                <a:lnTo>
                  <a:pt x="0" y="27153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4" name="平行四边形 4"/>
          <p:cNvSpPr/>
          <p:nvPr/>
        </p:nvSpPr>
        <p:spPr>
          <a:xfrm flipH="1">
            <a:off x="4892592"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5" name="平行四边形 4"/>
          <p:cNvSpPr/>
          <p:nvPr/>
        </p:nvSpPr>
        <p:spPr>
          <a:xfrm flipH="1">
            <a:off x="7624514" y="3500546"/>
            <a:ext cx="607254" cy="1764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7254" h="235325">
                <a:moveTo>
                  <a:pt x="0" y="226613"/>
                </a:moveTo>
                <a:lnTo>
                  <a:pt x="254241" y="0"/>
                </a:lnTo>
                <a:lnTo>
                  <a:pt x="607254" y="8028"/>
                </a:lnTo>
                <a:lnTo>
                  <a:pt x="394495" y="235325"/>
                </a:lnTo>
                <a:lnTo>
                  <a:pt x="0" y="22661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6" name="平行四边形 4"/>
          <p:cNvSpPr/>
          <p:nvPr/>
        </p:nvSpPr>
        <p:spPr>
          <a:xfrm flipH="1">
            <a:off x="7154788" y="3505243"/>
            <a:ext cx="582203" cy="17179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82202" h="229062">
                <a:moveTo>
                  <a:pt x="0" y="220350"/>
                </a:moveTo>
                <a:lnTo>
                  <a:pt x="222926" y="0"/>
                </a:lnTo>
                <a:lnTo>
                  <a:pt x="582202" y="1765"/>
                </a:lnTo>
                <a:lnTo>
                  <a:pt x="394495" y="229062"/>
                </a:lnTo>
                <a:lnTo>
                  <a:pt x="0" y="22035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7" name="平行四边形 4"/>
          <p:cNvSpPr/>
          <p:nvPr/>
        </p:nvSpPr>
        <p:spPr>
          <a:xfrm flipH="1">
            <a:off x="6700720" y="3507594"/>
            <a:ext cx="554018" cy="1694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018" h="225931">
                <a:moveTo>
                  <a:pt x="0" y="217219"/>
                </a:moveTo>
                <a:lnTo>
                  <a:pt x="201005" y="0"/>
                </a:lnTo>
                <a:lnTo>
                  <a:pt x="554018" y="1766"/>
                </a:lnTo>
                <a:lnTo>
                  <a:pt x="394495" y="225931"/>
                </a:lnTo>
                <a:lnTo>
                  <a:pt x="0" y="21721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8" name="平行四边形 4"/>
          <p:cNvSpPr/>
          <p:nvPr/>
        </p:nvSpPr>
        <p:spPr>
          <a:xfrm flipH="1">
            <a:off x="6240388" y="3501872"/>
            <a:ext cx="516440" cy="17516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440" h="233559">
                <a:moveTo>
                  <a:pt x="0" y="224847"/>
                </a:moveTo>
                <a:lnTo>
                  <a:pt x="147769" y="4497"/>
                </a:lnTo>
                <a:lnTo>
                  <a:pt x="516440" y="0"/>
                </a:lnTo>
                <a:lnTo>
                  <a:pt x="381969" y="233559"/>
                </a:lnTo>
                <a:lnTo>
                  <a:pt x="0" y="2248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9" name="平行四边形 4"/>
          <p:cNvSpPr/>
          <p:nvPr/>
        </p:nvSpPr>
        <p:spPr>
          <a:xfrm flipH="1">
            <a:off x="5783188" y="3506569"/>
            <a:ext cx="475730" cy="1709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5730" h="227979">
                <a:moveTo>
                  <a:pt x="0" y="227979"/>
                </a:moveTo>
                <a:lnTo>
                  <a:pt x="119586" y="1365"/>
                </a:lnTo>
                <a:lnTo>
                  <a:pt x="475730" y="0"/>
                </a:lnTo>
                <a:lnTo>
                  <a:pt x="375706" y="227296"/>
                </a:lnTo>
                <a:lnTo>
                  <a:pt x="0" y="22797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0" name="平行四边形 4"/>
          <p:cNvSpPr/>
          <p:nvPr/>
        </p:nvSpPr>
        <p:spPr>
          <a:xfrm flipH="1">
            <a:off x="5329120" y="3507592"/>
            <a:ext cx="438152" cy="1699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8152" h="226614">
                <a:moveTo>
                  <a:pt x="0" y="226614"/>
                </a:moveTo>
                <a:lnTo>
                  <a:pt x="82008" y="0"/>
                </a:lnTo>
                <a:lnTo>
                  <a:pt x="438152" y="1766"/>
                </a:lnTo>
                <a:lnTo>
                  <a:pt x="375706" y="225931"/>
                </a:lnTo>
                <a:lnTo>
                  <a:pt x="0" y="2266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1" name="平行四边形 4"/>
          <p:cNvSpPr/>
          <p:nvPr/>
        </p:nvSpPr>
        <p:spPr>
          <a:xfrm flipH="1">
            <a:off x="4871922" y="3500547"/>
            <a:ext cx="400573" cy="1770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73" h="236008">
                <a:moveTo>
                  <a:pt x="0" y="236008"/>
                </a:moveTo>
                <a:lnTo>
                  <a:pt x="53824" y="0"/>
                </a:lnTo>
                <a:lnTo>
                  <a:pt x="400573" y="4898"/>
                </a:lnTo>
                <a:lnTo>
                  <a:pt x="375706" y="235325"/>
                </a:lnTo>
                <a:lnTo>
                  <a:pt x="0" y="23600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2" name="平行四边形 4"/>
          <p:cNvSpPr/>
          <p:nvPr/>
        </p:nvSpPr>
        <p:spPr>
          <a:xfrm flipH="1">
            <a:off x="7342679" y="3295191"/>
            <a:ext cx="547756" cy="13810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7756" h="184138">
                <a:moveTo>
                  <a:pt x="0" y="184138"/>
                </a:moveTo>
                <a:lnTo>
                  <a:pt x="213531" y="1366"/>
                </a:lnTo>
                <a:lnTo>
                  <a:pt x="547756" y="0"/>
                </a:lnTo>
                <a:lnTo>
                  <a:pt x="375706" y="183455"/>
                </a:lnTo>
                <a:lnTo>
                  <a:pt x="0" y="18413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3" name="平行四边形 4"/>
          <p:cNvSpPr/>
          <p:nvPr/>
        </p:nvSpPr>
        <p:spPr>
          <a:xfrm flipH="1">
            <a:off x="6919925" y="3293869"/>
            <a:ext cx="528967" cy="13942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8967" h="185903">
                <a:moveTo>
                  <a:pt x="0" y="185903"/>
                </a:moveTo>
                <a:lnTo>
                  <a:pt x="191611" y="0"/>
                </a:lnTo>
                <a:lnTo>
                  <a:pt x="528967" y="4897"/>
                </a:lnTo>
                <a:lnTo>
                  <a:pt x="375706" y="185220"/>
                </a:lnTo>
                <a:lnTo>
                  <a:pt x="0" y="18590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4" name="平行四边形 4"/>
          <p:cNvSpPr/>
          <p:nvPr/>
        </p:nvSpPr>
        <p:spPr>
          <a:xfrm flipH="1">
            <a:off x="6512828" y="3295191"/>
            <a:ext cx="485127"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5127" h="192850">
                <a:moveTo>
                  <a:pt x="0" y="184138"/>
                </a:moveTo>
                <a:lnTo>
                  <a:pt x="150901" y="4498"/>
                </a:lnTo>
                <a:lnTo>
                  <a:pt x="485127" y="0"/>
                </a:lnTo>
                <a:lnTo>
                  <a:pt x="353785" y="192850"/>
                </a:lnTo>
                <a:lnTo>
                  <a:pt x="0" y="18413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5" name="平行四边形 4"/>
          <p:cNvSpPr/>
          <p:nvPr/>
        </p:nvSpPr>
        <p:spPr>
          <a:xfrm flipH="1">
            <a:off x="6090074" y="3292842"/>
            <a:ext cx="463207" cy="14698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63207" h="195982">
                <a:moveTo>
                  <a:pt x="0" y="187270"/>
                </a:moveTo>
                <a:lnTo>
                  <a:pt x="132112" y="7630"/>
                </a:lnTo>
                <a:lnTo>
                  <a:pt x="463207" y="0"/>
                </a:lnTo>
                <a:lnTo>
                  <a:pt x="353785" y="195982"/>
                </a:lnTo>
                <a:lnTo>
                  <a:pt x="0" y="18727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6" name="平行四边形 4"/>
          <p:cNvSpPr/>
          <p:nvPr/>
        </p:nvSpPr>
        <p:spPr>
          <a:xfrm flipH="1">
            <a:off x="5673582" y="3290493"/>
            <a:ext cx="435024" cy="14933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5024" h="199114">
                <a:moveTo>
                  <a:pt x="0" y="190402"/>
                </a:moveTo>
                <a:lnTo>
                  <a:pt x="107060" y="4499"/>
                </a:lnTo>
                <a:lnTo>
                  <a:pt x="435024" y="0"/>
                </a:lnTo>
                <a:lnTo>
                  <a:pt x="353785" y="199114"/>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7" name="平行四边形 4"/>
          <p:cNvSpPr/>
          <p:nvPr/>
        </p:nvSpPr>
        <p:spPr>
          <a:xfrm flipH="1">
            <a:off x="5250830" y="3290493"/>
            <a:ext cx="406840" cy="14933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6840" h="199114">
                <a:moveTo>
                  <a:pt x="0" y="190402"/>
                </a:moveTo>
                <a:lnTo>
                  <a:pt x="63219" y="4500"/>
                </a:lnTo>
                <a:lnTo>
                  <a:pt x="406840" y="0"/>
                </a:lnTo>
                <a:lnTo>
                  <a:pt x="353785" y="199114"/>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8" name="平行四边形 4"/>
          <p:cNvSpPr/>
          <p:nvPr/>
        </p:nvSpPr>
        <p:spPr>
          <a:xfrm flipH="1">
            <a:off x="4831206" y="3295192"/>
            <a:ext cx="359868"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9868" h="192851">
                <a:moveTo>
                  <a:pt x="0" y="190402"/>
                </a:moveTo>
                <a:lnTo>
                  <a:pt x="28773" y="1369"/>
                </a:lnTo>
                <a:lnTo>
                  <a:pt x="359868" y="0"/>
                </a:lnTo>
                <a:lnTo>
                  <a:pt x="341259" y="192851"/>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9" name="平行四边形 4"/>
          <p:cNvSpPr/>
          <p:nvPr/>
        </p:nvSpPr>
        <p:spPr>
          <a:xfrm flipH="1">
            <a:off x="7129736" y="3122419"/>
            <a:ext cx="472600" cy="11828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2600" h="157719">
                <a:moveTo>
                  <a:pt x="0" y="157719"/>
                </a:moveTo>
                <a:lnTo>
                  <a:pt x="182216" y="0"/>
                </a:lnTo>
                <a:lnTo>
                  <a:pt x="472600" y="1765"/>
                </a:lnTo>
                <a:lnTo>
                  <a:pt x="322471" y="157036"/>
                </a:lnTo>
                <a:lnTo>
                  <a:pt x="0" y="15771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0" name="平行四边形 4"/>
          <p:cNvSpPr/>
          <p:nvPr/>
        </p:nvSpPr>
        <p:spPr>
          <a:xfrm flipH="1">
            <a:off x="6741429" y="3122419"/>
            <a:ext cx="453812" cy="11828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3811" h="157719">
                <a:moveTo>
                  <a:pt x="0" y="157719"/>
                </a:moveTo>
                <a:lnTo>
                  <a:pt x="150901" y="0"/>
                </a:lnTo>
                <a:lnTo>
                  <a:pt x="453811" y="1765"/>
                </a:lnTo>
                <a:lnTo>
                  <a:pt x="322471" y="157036"/>
                </a:lnTo>
                <a:lnTo>
                  <a:pt x="0" y="15771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1" name="平行四边形 4"/>
          <p:cNvSpPr/>
          <p:nvPr/>
        </p:nvSpPr>
        <p:spPr>
          <a:xfrm flipH="1">
            <a:off x="6353121" y="3121391"/>
            <a:ext cx="428759"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8759" h="159086">
                <a:moveTo>
                  <a:pt x="0" y="159086"/>
                </a:moveTo>
                <a:lnTo>
                  <a:pt x="119586" y="4498"/>
                </a:lnTo>
                <a:lnTo>
                  <a:pt x="428759"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2" name="平行四边形 4"/>
          <p:cNvSpPr/>
          <p:nvPr/>
        </p:nvSpPr>
        <p:spPr>
          <a:xfrm flipH="1">
            <a:off x="5974208" y="3121391"/>
            <a:ext cx="403707"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3707" h="159086">
                <a:moveTo>
                  <a:pt x="0" y="159086"/>
                </a:moveTo>
                <a:lnTo>
                  <a:pt x="100797" y="4498"/>
                </a:lnTo>
                <a:lnTo>
                  <a:pt x="403707"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3" name="平行四边形 4"/>
          <p:cNvSpPr/>
          <p:nvPr/>
        </p:nvSpPr>
        <p:spPr>
          <a:xfrm flipH="1">
            <a:off x="5582771" y="3122416"/>
            <a:ext cx="381786" cy="11829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86" h="157720">
                <a:moveTo>
                  <a:pt x="0" y="157720"/>
                </a:moveTo>
                <a:lnTo>
                  <a:pt x="75745" y="0"/>
                </a:lnTo>
                <a:lnTo>
                  <a:pt x="381786" y="1766"/>
                </a:lnTo>
                <a:lnTo>
                  <a:pt x="313076" y="157037"/>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4" name="平行四边形 4"/>
          <p:cNvSpPr/>
          <p:nvPr/>
        </p:nvSpPr>
        <p:spPr>
          <a:xfrm flipH="1">
            <a:off x="5203860" y="3121391"/>
            <a:ext cx="350471"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0471" h="159086">
                <a:moveTo>
                  <a:pt x="0" y="159086"/>
                </a:moveTo>
                <a:lnTo>
                  <a:pt x="47561" y="4497"/>
                </a:lnTo>
                <a:lnTo>
                  <a:pt x="350471"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5" name="平行四边形 4"/>
          <p:cNvSpPr/>
          <p:nvPr/>
        </p:nvSpPr>
        <p:spPr>
          <a:xfrm flipH="1">
            <a:off x="4812422"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6" name="平行四边形 4"/>
          <p:cNvSpPr/>
          <p:nvPr/>
        </p:nvSpPr>
        <p:spPr>
          <a:xfrm flipH="1">
            <a:off x="6926188" y="2972105"/>
            <a:ext cx="428759" cy="10133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8759" h="135116">
                <a:moveTo>
                  <a:pt x="0" y="132667"/>
                </a:moveTo>
                <a:lnTo>
                  <a:pt x="147769" y="0"/>
                </a:lnTo>
                <a:lnTo>
                  <a:pt x="428759" y="8028"/>
                </a:lnTo>
                <a:lnTo>
                  <a:pt x="294288" y="135116"/>
                </a:lnTo>
                <a:lnTo>
                  <a:pt x="0" y="132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7" name="平行四边形 4"/>
          <p:cNvSpPr/>
          <p:nvPr/>
        </p:nvSpPr>
        <p:spPr>
          <a:xfrm flipH="1">
            <a:off x="6569197" y="2974454"/>
            <a:ext cx="416233" cy="9898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6233" h="131984">
                <a:moveTo>
                  <a:pt x="0" y="129535"/>
                </a:moveTo>
                <a:lnTo>
                  <a:pt x="125849" y="0"/>
                </a:lnTo>
                <a:lnTo>
                  <a:pt x="416233" y="1765"/>
                </a:lnTo>
                <a:lnTo>
                  <a:pt x="294288" y="131984"/>
                </a:lnTo>
                <a:lnTo>
                  <a:pt x="0" y="12953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8" name="平行四边形 4"/>
          <p:cNvSpPr/>
          <p:nvPr/>
        </p:nvSpPr>
        <p:spPr>
          <a:xfrm flipH="1">
            <a:off x="6218468" y="2973431"/>
            <a:ext cx="391181"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1181" h="133351">
                <a:moveTo>
                  <a:pt x="0" y="130902"/>
                </a:moveTo>
                <a:lnTo>
                  <a:pt x="107060" y="4498"/>
                </a:lnTo>
                <a:lnTo>
                  <a:pt x="39118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9" name="平行四边形 4"/>
          <p:cNvSpPr/>
          <p:nvPr/>
        </p:nvSpPr>
        <p:spPr>
          <a:xfrm flipH="1">
            <a:off x="5864607" y="2973431"/>
            <a:ext cx="369261"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9261" h="133351">
                <a:moveTo>
                  <a:pt x="0" y="130902"/>
                </a:moveTo>
                <a:lnTo>
                  <a:pt x="91402" y="4498"/>
                </a:lnTo>
                <a:lnTo>
                  <a:pt x="36926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0" name="平行四边形 4"/>
          <p:cNvSpPr/>
          <p:nvPr/>
        </p:nvSpPr>
        <p:spPr>
          <a:xfrm flipH="1">
            <a:off x="5510745" y="2973431"/>
            <a:ext cx="347342"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341" h="133351">
                <a:moveTo>
                  <a:pt x="0" y="130902"/>
                </a:moveTo>
                <a:lnTo>
                  <a:pt x="72613" y="1367"/>
                </a:lnTo>
                <a:lnTo>
                  <a:pt x="34734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1" name="平行四边形 4"/>
          <p:cNvSpPr/>
          <p:nvPr/>
        </p:nvSpPr>
        <p:spPr>
          <a:xfrm flipH="1">
            <a:off x="5160017" y="2973431"/>
            <a:ext cx="309763"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3" h="134033">
                <a:moveTo>
                  <a:pt x="0" y="134033"/>
                </a:moveTo>
                <a:lnTo>
                  <a:pt x="44430" y="1367"/>
                </a:lnTo>
                <a:lnTo>
                  <a:pt x="309763"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2" name="平行四边形 4"/>
          <p:cNvSpPr/>
          <p:nvPr/>
        </p:nvSpPr>
        <p:spPr>
          <a:xfrm flipH="1">
            <a:off x="4803024"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3" name="平行四边形 4"/>
          <p:cNvSpPr/>
          <p:nvPr/>
        </p:nvSpPr>
        <p:spPr>
          <a:xfrm flipH="1">
            <a:off x="6769613" y="2847629"/>
            <a:ext cx="378655" cy="895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8655" h="119458">
                <a:moveTo>
                  <a:pt x="0" y="110746"/>
                </a:moveTo>
                <a:lnTo>
                  <a:pt x="119586" y="0"/>
                </a:lnTo>
                <a:lnTo>
                  <a:pt x="378655" y="8028"/>
                </a:lnTo>
                <a:lnTo>
                  <a:pt x="272368" y="119458"/>
                </a:lnTo>
                <a:lnTo>
                  <a:pt x="0" y="11074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4" name="平行四边形 4"/>
          <p:cNvSpPr/>
          <p:nvPr/>
        </p:nvSpPr>
        <p:spPr>
          <a:xfrm flipH="1">
            <a:off x="6437674" y="2848955"/>
            <a:ext cx="366129"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6129" h="117693">
                <a:moveTo>
                  <a:pt x="0" y="108981"/>
                </a:moveTo>
                <a:lnTo>
                  <a:pt x="107060" y="1366"/>
                </a:lnTo>
                <a:lnTo>
                  <a:pt x="366129" y="0"/>
                </a:lnTo>
                <a:lnTo>
                  <a:pt x="272368"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5" name="平行四边形 4"/>
          <p:cNvSpPr/>
          <p:nvPr/>
        </p:nvSpPr>
        <p:spPr>
          <a:xfrm flipH="1">
            <a:off x="6099470" y="2848955"/>
            <a:ext cx="366129"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6129" h="117693">
                <a:moveTo>
                  <a:pt x="0" y="108981"/>
                </a:moveTo>
                <a:lnTo>
                  <a:pt x="107060" y="1366"/>
                </a:lnTo>
                <a:lnTo>
                  <a:pt x="366129" y="0"/>
                </a:lnTo>
                <a:lnTo>
                  <a:pt x="272368"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6" name="平行四边形 4"/>
          <p:cNvSpPr/>
          <p:nvPr/>
        </p:nvSpPr>
        <p:spPr>
          <a:xfrm flipH="1">
            <a:off x="5773794" y="2848955"/>
            <a:ext cx="331682"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1682" h="117693">
                <a:moveTo>
                  <a:pt x="0" y="108981"/>
                </a:moveTo>
                <a:lnTo>
                  <a:pt x="75745" y="4497"/>
                </a:lnTo>
                <a:lnTo>
                  <a:pt x="331682" y="0"/>
                </a:lnTo>
                <a:lnTo>
                  <a:pt x="259842"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7" name="平行四边形 4"/>
          <p:cNvSpPr/>
          <p:nvPr/>
        </p:nvSpPr>
        <p:spPr>
          <a:xfrm flipH="1">
            <a:off x="5448118" y="2848953"/>
            <a:ext cx="309762" cy="8592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2" h="114562">
                <a:moveTo>
                  <a:pt x="0" y="108981"/>
                </a:moveTo>
                <a:lnTo>
                  <a:pt x="56956" y="1366"/>
                </a:lnTo>
                <a:lnTo>
                  <a:pt x="309762" y="0"/>
                </a:lnTo>
                <a:lnTo>
                  <a:pt x="266105" y="114562"/>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8" name="平行四边形 4"/>
          <p:cNvSpPr/>
          <p:nvPr/>
        </p:nvSpPr>
        <p:spPr>
          <a:xfrm flipH="1">
            <a:off x="5118691" y="2848191"/>
            <a:ext cx="290712"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712" h="115578">
                <a:moveTo>
                  <a:pt x="0" y="109997"/>
                </a:moveTo>
                <a:lnTo>
                  <a:pt x="42668" y="0"/>
                </a:lnTo>
                <a:lnTo>
                  <a:pt x="290712"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9" name="平行四边形 4"/>
          <p:cNvSpPr/>
          <p:nvPr/>
        </p:nvSpPr>
        <p:spPr>
          <a:xfrm flipH="1">
            <a:off x="4782936" y="2848191"/>
            <a:ext cx="276424"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424" h="115578">
                <a:moveTo>
                  <a:pt x="0" y="109997"/>
                </a:moveTo>
                <a:lnTo>
                  <a:pt x="21237" y="0"/>
                </a:lnTo>
                <a:lnTo>
                  <a:pt x="276424"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0" name="平行四边形 4"/>
          <p:cNvSpPr/>
          <p:nvPr/>
        </p:nvSpPr>
        <p:spPr>
          <a:xfrm flipH="1">
            <a:off x="6619594" y="2736901"/>
            <a:ext cx="354842" cy="7709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842" h="102790">
                <a:moveTo>
                  <a:pt x="0" y="98840"/>
                </a:moveTo>
                <a:lnTo>
                  <a:pt x="107679" y="0"/>
                </a:lnTo>
                <a:lnTo>
                  <a:pt x="354842" y="885"/>
                </a:lnTo>
                <a:lnTo>
                  <a:pt x="260461" y="102790"/>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1" name="平行四边形 4"/>
          <p:cNvSpPr/>
          <p:nvPr/>
        </p:nvSpPr>
        <p:spPr>
          <a:xfrm flipH="1">
            <a:off x="6302887" y="2736901"/>
            <a:ext cx="354842" cy="7709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842" h="102790">
                <a:moveTo>
                  <a:pt x="0" y="98840"/>
                </a:moveTo>
                <a:lnTo>
                  <a:pt x="107679" y="0"/>
                </a:lnTo>
                <a:lnTo>
                  <a:pt x="354842" y="885"/>
                </a:lnTo>
                <a:lnTo>
                  <a:pt x="260461" y="102790"/>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2" name="平行四边形 4"/>
          <p:cNvSpPr/>
          <p:nvPr/>
        </p:nvSpPr>
        <p:spPr>
          <a:xfrm flipH="1">
            <a:off x="6007611" y="2738687"/>
            <a:ext cx="323886"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3886" h="98028">
                <a:moveTo>
                  <a:pt x="0" y="96459"/>
                </a:moveTo>
                <a:lnTo>
                  <a:pt x="83866" y="0"/>
                </a:lnTo>
                <a:lnTo>
                  <a:pt x="323886" y="886"/>
                </a:lnTo>
                <a:lnTo>
                  <a:pt x="258080" y="98028"/>
                </a:ln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3" name="平行四边形 4"/>
          <p:cNvSpPr/>
          <p:nvPr/>
        </p:nvSpPr>
        <p:spPr>
          <a:xfrm flipH="1">
            <a:off x="5686143" y="2738687"/>
            <a:ext cx="323886"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3886" h="98028">
                <a:moveTo>
                  <a:pt x="0" y="96459"/>
                </a:moveTo>
                <a:lnTo>
                  <a:pt x="83866" y="0"/>
                </a:lnTo>
                <a:lnTo>
                  <a:pt x="323886" y="886"/>
                </a:lnTo>
                <a:lnTo>
                  <a:pt x="258080" y="98028"/>
                </a:ln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4" name="平行四边形 4"/>
          <p:cNvSpPr/>
          <p:nvPr/>
        </p:nvSpPr>
        <p:spPr>
          <a:xfrm flipH="1">
            <a:off x="5378963" y="2736902"/>
            <a:ext cx="302454"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2454" h="100409">
                <a:moveTo>
                  <a:pt x="0" y="98840"/>
                </a:moveTo>
                <a:lnTo>
                  <a:pt x="60054" y="0"/>
                </a:lnTo>
                <a:lnTo>
                  <a:pt x="302454"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5" name="平行四边形 4"/>
          <p:cNvSpPr/>
          <p:nvPr/>
        </p:nvSpPr>
        <p:spPr>
          <a:xfrm flipH="1">
            <a:off x="5076543" y="2735114"/>
            <a:ext cx="283404" cy="7709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102790">
                <a:moveTo>
                  <a:pt x="0" y="101221"/>
                </a:moveTo>
                <a:lnTo>
                  <a:pt x="48148" y="0"/>
                </a:lnTo>
                <a:lnTo>
                  <a:pt x="283404" y="3266"/>
                </a:lnTo>
                <a:lnTo>
                  <a:pt x="258080" y="102790"/>
                </a:lnTo>
                <a:lnTo>
                  <a:pt x="0" y="1012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6" name="平行四边形 4"/>
          <p:cNvSpPr/>
          <p:nvPr/>
        </p:nvSpPr>
        <p:spPr>
          <a:xfrm flipH="1">
            <a:off x="4762221" y="2736902"/>
            <a:ext cx="271497"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7" h="100409">
                <a:moveTo>
                  <a:pt x="0" y="98840"/>
                </a:moveTo>
                <a:lnTo>
                  <a:pt x="24336" y="0"/>
                </a:lnTo>
                <a:lnTo>
                  <a:pt x="271497"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7" name="平行四边形 4"/>
          <p:cNvSpPr/>
          <p:nvPr/>
        </p:nvSpPr>
        <p:spPr>
          <a:xfrm flipH="1">
            <a:off x="6493390" y="2638677"/>
            <a:ext cx="331029"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1029" h="90883">
                <a:moveTo>
                  <a:pt x="0" y="86933"/>
                </a:moveTo>
                <a:lnTo>
                  <a:pt x="102916" y="0"/>
                </a:lnTo>
                <a:lnTo>
                  <a:pt x="331029"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8" name="平行四边形 4"/>
          <p:cNvSpPr/>
          <p:nvPr/>
        </p:nvSpPr>
        <p:spPr>
          <a:xfrm flipH="1">
            <a:off x="6210021" y="2638677"/>
            <a:ext cx="311979"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1979" h="90883">
                <a:moveTo>
                  <a:pt x="0" y="86933"/>
                </a:moveTo>
                <a:lnTo>
                  <a:pt x="86247" y="0"/>
                </a:lnTo>
                <a:lnTo>
                  <a:pt x="311979"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9" name="平行四边形 4"/>
          <p:cNvSpPr/>
          <p:nvPr/>
        </p:nvSpPr>
        <p:spPr>
          <a:xfrm flipH="1">
            <a:off x="5912365" y="2640461"/>
            <a:ext cx="304835" cy="6637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4552 h 88502"/>
              <a:gd name="connsiteX1-433" fmla="*/ 71960 w 331029"/>
              <a:gd name="connsiteY1-434" fmla="*/ 0 h 88502"/>
              <a:gd name="connsiteX2-435" fmla="*/ 331029 w 331029"/>
              <a:gd name="connsiteY2-436" fmla="*/ 885 h 88502"/>
              <a:gd name="connsiteX3-437" fmla="*/ 243792 w 331029"/>
              <a:gd name="connsiteY3-438" fmla="*/ 88502 h 88502"/>
              <a:gd name="connsiteX4-439" fmla="*/ 0 w 331029"/>
              <a:gd name="connsiteY4-440" fmla="*/ 84552 h 88502"/>
              <a:gd name="connsiteX0-441" fmla="*/ 0 w 304835"/>
              <a:gd name="connsiteY0-442" fmla="*/ 84552 h 88502"/>
              <a:gd name="connsiteX1-443" fmla="*/ 71960 w 304835"/>
              <a:gd name="connsiteY1-444" fmla="*/ 0 h 88502"/>
              <a:gd name="connsiteX2-445" fmla="*/ 304835 w 304835"/>
              <a:gd name="connsiteY2-446" fmla="*/ 885 h 88502"/>
              <a:gd name="connsiteX3-447" fmla="*/ 243792 w 304835"/>
              <a:gd name="connsiteY3-448" fmla="*/ 88502 h 88502"/>
              <a:gd name="connsiteX4-449" fmla="*/ 0 w 304835"/>
              <a:gd name="connsiteY4-450" fmla="*/ 84552 h 8850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4835" h="88502">
                <a:moveTo>
                  <a:pt x="0" y="84552"/>
                </a:moveTo>
                <a:lnTo>
                  <a:pt x="71960" y="0"/>
                </a:lnTo>
                <a:lnTo>
                  <a:pt x="304835" y="885"/>
                </a:lnTo>
                <a:lnTo>
                  <a:pt x="243792" y="88502"/>
                </a:lnTo>
                <a:lnTo>
                  <a:pt x="0" y="8455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0" name="平行四边形 4"/>
          <p:cNvSpPr/>
          <p:nvPr/>
        </p:nvSpPr>
        <p:spPr>
          <a:xfrm flipH="1">
            <a:off x="5621852" y="2638677"/>
            <a:ext cx="290547"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64816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23885"/>
              <a:gd name="connsiteY0-442" fmla="*/ 86933 h 90883"/>
              <a:gd name="connsiteX1-443" fmla="*/ 57672 w 323885"/>
              <a:gd name="connsiteY1-444" fmla="*/ 0 h 90883"/>
              <a:gd name="connsiteX2-445" fmla="*/ 323885 w 323885"/>
              <a:gd name="connsiteY2-446" fmla="*/ 3266 h 90883"/>
              <a:gd name="connsiteX3-447" fmla="*/ 236648 w 323885"/>
              <a:gd name="connsiteY3-448" fmla="*/ 90883 h 90883"/>
              <a:gd name="connsiteX4-449" fmla="*/ 0 w 323885"/>
              <a:gd name="connsiteY4-450" fmla="*/ 86933 h 90883"/>
              <a:gd name="connsiteX0-451" fmla="*/ 0 w 290547"/>
              <a:gd name="connsiteY0-452" fmla="*/ 86933 h 90883"/>
              <a:gd name="connsiteX1-453" fmla="*/ 57672 w 290547"/>
              <a:gd name="connsiteY1-454" fmla="*/ 0 h 90883"/>
              <a:gd name="connsiteX2-455" fmla="*/ 290547 w 290547"/>
              <a:gd name="connsiteY2-456" fmla="*/ 3266 h 90883"/>
              <a:gd name="connsiteX3-457" fmla="*/ 236648 w 290547"/>
              <a:gd name="connsiteY3-458" fmla="*/ 90883 h 90883"/>
              <a:gd name="connsiteX4-459" fmla="*/ 0 w 290547"/>
              <a:gd name="connsiteY4-46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47" h="90883">
                <a:moveTo>
                  <a:pt x="0" y="86933"/>
                </a:moveTo>
                <a:lnTo>
                  <a:pt x="57672" y="0"/>
                </a:lnTo>
                <a:lnTo>
                  <a:pt x="290547" y="3266"/>
                </a:lnTo>
                <a:lnTo>
                  <a:pt x="236648"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1" name="平行四边形 4"/>
          <p:cNvSpPr/>
          <p:nvPr/>
        </p:nvSpPr>
        <p:spPr>
          <a:xfrm flipH="1">
            <a:off x="5331339" y="2636889"/>
            <a:ext cx="283404" cy="699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9314 h 93264"/>
              <a:gd name="connsiteX1-433" fmla="*/ 55291 w 331029"/>
              <a:gd name="connsiteY1-434" fmla="*/ 0 h 93264"/>
              <a:gd name="connsiteX2-435" fmla="*/ 331029 w 331029"/>
              <a:gd name="connsiteY2-436" fmla="*/ 5647 h 93264"/>
              <a:gd name="connsiteX3-437" fmla="*/ 243792 w 331029"/>
              <a:gd name="connsiteY3-438" fmla="*/ 93264 h 93264"/>
              <a:gd name="connsiteX4-439" fmla="*/ 0 w 331029"/>
              <a:gd name="connsiteY4-440" fmla="*/ 89314 h 93264"/>
              <a:gd name="connsiteX0-441" fmla="*/ 0 w 283404"/>
              <a:gd name="connsiteY0-442" fmla="*/ 89314 h 93264"/>
              <a:gd name="connsiteX1-443" fmla="*/ 55291 w 283404"/>
              <a:gd name="connsiteY1-444" fmla="*/ 0 h 93264"/>
              <a:gd name="connsiteX2-445" fmla="*/ 283404 w 283404"/>
              <a:gd name="connsiteY2-446" fmla="*/ 5647 h 93264"/>
              <a:gd name="connsiteX3-447" fmla="*/ 243792 w 283404"/>
              <a:gd name="connsiteY3-448" fmla="*/ 93264 h 93264"/>
              <a:gd name="connsiteX4-449" fmla="*/ 0 w 283404"/>
              <a:gd name="connsiteY4-450" fmla="*/ 89314 h 932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93264">
                <a:moveTo>
                  <a:pt x="0" y="89314"/>
                </a:moveTo>
                <a:lnTo>
                  <a:pt x="55291" y="0"/>
                </a:lnTo>
                <a:lnTo>
                  <a:pt x="283404" y="5647"/>
                </a:lnTo>
                <a:lnTo>
                  <a:pt x="243792" y="93264"/>
                </a:lnTo>
                <a:lnTo>
                  <a:pt x="0" y="893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2" name="平行四边形 4"/>
          <p:cNvSpPr/>
          <p:nvPr/>
        </p:nvSpPr>
        <p:spPr>
          <a:xfrm flipH="1">
            <a:off x="5038444" y="2641126"/>
            <a:ext cx="271499" cy="657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3667 h 87617"/>
              <a:gd name="connsiteX1-433" fmla="*/ 31478 w 331029"/>
              <a:gd name="connsiteY1-434" fmla="*/ 1497 h 87617"/>
              <a:gd name="connsiteX2-435" fmla="*/ 331029 w 331029"/>
              <a:gd name="connsiteY2-436" fmla="*/ 0 h 87617"/>
              <a:gd name="connsiteX3-437" fmla="*/ 243792 w 331029"/>
              <a:gd name="connsiteY3-438" fmla="*/ 87617 h 87617"/>
              <a:gd name="connsiteX4-439" fmla="*/ 0 w 331029"/>
              <a:gd name="connsiteY4-440" fmla="*/ 83667 h 87617"/>
              <a:gd name="connsiteX0-441" fmla="*/ 0 w 271498"/>
              <a:gd name="connsiteY0-442" fmla="*/ 83667 h 87617"/>
              <a:gd name="connsiteX1-443" fmla="*/ 31478 w 271498"/>
              <a:gd name="connsiteY1-444" fmla="*/ 1497 h 87617"/>
              <a:gd name="connsiteX2-445" fmla="*/ 271498 w 271498"/>
              <a:gd name="connsiteY2-446" fmla="*/ 0 h 87617"/>
              <a:gd name="connsiteX3-447" fmla="*/ 243792 w 271498"/>
              <a:gd name="connsiteY3-448" fmla="*/ 87617 h 87617"/>
              <a:gd name="connsiteX4-449" fmla="*/ 0 w 271498"/>
              <a:gd name="connsiteY4-450" fmla="*/ 83667 h 876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8" h="87617">
                <a:moveTo>
                  <a:pt x="0" y="83667"/>
                </a:moveTo>
                <a:lnTo>
                  <a:pt x="31478" y="1497"/>
                </a:lnTo>
                <a:lnTo>
                  <a:pt x="271498" y="0"/>
                </a:lnTo>
                <a:lnTo>
                  <a:pt x="243792" y="87617"/>
                </a:lnTo>
                <a:lnTo>
                  <a:pt x="0" y="83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3" name="平行四边形 4"/>
          <p:cNvSpPr/>
          <p:nvPr/>
        </p:nvSpPr>
        <p:spPr>
          <a:xfrm flipH="1">
            <a:off x="4755076"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4" name="平行四边形 4"/>
          <p:cNvSpPr/>
          <p:nvPr/>
        </p:nvSpPr>
        <p:spPr>
          <a:xfrm flipH="1">
            <a:off x="6381470" y="2556521"/>
            <a:ext cx="307217" cy="5744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7216" h="76596">
                <a:moveTo>
                  <a:pt x="0" y="75027"/>
                </a:moveTo>
                <a:lnTo>
                  <a:pt x="81484" y="0"/>
                </a:lnTo>
                <a:lnTo>
                  <a:pt x="307216" y="3266"/>
                </a:lnTo>
                <a:lnTo>
                  <a:pt x="229505" y="76596"/>
                </a:lnTo>
                <a:lnTo>
                  <a:pt x="0" y="7502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5" name="平行四边形 4"/>
          <p:cNvSpPr/>
          <p:nvPr/>
        </p:nvSpPr>
        <p:spPr>
          <a:xfrm flipH="1">
            <a:off x="6110009" y="2555400"/>
            <a:ext cx="292929" cy="585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2929" h="78093">
                <a:moveTo>
                  <a:pt x="0" y="76524"/>
                </a:moveTo>
                <a:lnTo>
                  <a:pt x="81484" y="1497"/>
                </a:lnTo>
                <a:lnTo>
                  <a:pt x="292929" y="0"/>
                </a:lnTo>
                <a:lnTo>
                  <a:pt x="229505" y="78093"/>
                </a:lnTo>
                <a:lnTo>
                  <a:pt x="0" y="7652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6" name="平行四边形 4"/>
          <p:cNvSpPr/>
          <p:nvPr/>
        </p:nvSpPr>
        <p:spPr>
          <a:xfrm flipH="1">
            <a:off x="5838546" y="2556521"/>
            <a:ext cx="283404" cy="5744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76596">
                <a:moveTo>
                  <a:pt x="0" y="75027"/>
                </a:moveTo>
                <a:lnTo>
                  <a:pt x="67196" y="0"/>
                </a:lnTo>
                <a:lnTo>
                  <a:pt x="283404" y="885"/>
                </a:lnTo>
                <a:lnTo>
                  <a:pt x="229505" y="76596"/>
                </a:lnTo>
                <a:lnTo>
                  <a:pt x="0" y="7502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7" name="平行四边形 4"/>
          <p:cNvSpPr/>
          <p:nvPr/>
        </p:nvSpPr>
        <p:spPr>
          <a:xfrm flipH="1">
            <a:off x="5562323" y="2558307"/>
            <a:ext cx="273879" cy="55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879" h="74214">
                <a:moveTo>
                  <a:pt x="0" y="72645"/>
                </a:moveTo>
                <a:lnTo>
                  <a:pt x="52908" y="0"/>
                </a:lnTo>
                <a:lnTo>
                  <a:pt x="273879" y="884"/>
                </a:lnTo>
                <a:lnTo>
                  <a:pt x="229505" y="74214"/>
                </a:lnTo>
                <a:lnTo>
                  <a:pt x="0" y="726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8" name="平行四边形 4"/>
          <p:cNvSpPr/>
          <p:nvPr/>
        </p:nvSpPr>
        <p:spPr>
          <a:xfrm flipH="1">
            <a:off x="5286099" y="2556523"/>
            <a:ext cx="261973"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1973" h="76595">
                <a:moveTo>
                  <a:pt x="0" y="75026"/>
                </a:moveTo>
                <a:lnTo>
                  <a:pt x="33858" y="0"/>
                </a:lnTo>
                <a:lnTo>
                  <a:pt x="261973" y="884"/>
                </a:lnTo>
                <a:lnTo>
                  <a:pt x="229505"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9" name="平行四边形 4"/>
          <p:cNvSpPr/>
          <p:nvPr/>
        </p:nvSpPr>
        <p:spPr>
          <a:xfrm flipH="1">
            <a:off x="5026542"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0" name="平行四边形 4"/>
          <p:cNvSpPr/>
          <p:nvPr/>
        </p:nvSpPr>
        <p:spPr>
          <a:xfrm flipH="1">
            <a:off x="4745554"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1" name="平行四边形 4"/>
          <p:cNvSpPr/>
          <p:nvPr/>
        </p:nvSpPr>
        <p:spPr>
          <a:xfrm>
            <a:off x="4332887" y="4068462"/>
            <a:ext cx="490732"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 name="connsiteX0-211" fmla="*/ 0 w 500450"/>
              <a:gd name="connsiteY0-212" fmla="*/ 352168 h 352168"/>
              <a:gd name="connsiteX1-213" fmla="*/ 20532 w 500450"/>
              <a:gd name="connsiteY1-214" fmla="*/ 2383 h 352168"/>
              <a:gd name="connsiteX2-215" fmla="*/ 500450 w 500450"/>
              <a:gd name="connsiteY2-216" fmla="*/ 0 h 352168"/>
              <a:gd name="connsiteX3-217" fmla="*/ 478826 w 500450"/>
              <a:gd name="connsiteY3-218" fmla="*/ 352168 h 352168"/>
              <a:gd name="connsiteX4-219" fmla="*/ 0 w 500450"/>
              <a:gd name="connsiteY4-220" fmla="*/ 352168 h 352168"/>
              <a:gd name="connsiteX0-221" fmla="*/ 0 w 478826"/>
              <a:gd name="connsiteY0-222" fmla="*/ 352168 h 352168"/>
              <a:gd name="connsiteX1-223" fmla="*/ 20532 w 478826"/>
              <a:gd name="connsiteY1-224" fmla="*/ 2383 h 352168"/>
              <a:gd name="connsiteX2-225" fmla="*/ 469494 w 478826"/>
              <a:gd name="connsiteY2-226" fmla="*/ 0 h 352168"/>
              <a:gd name="connsiteX3-227" fmla="*/ 478826 w 478826"/>
              <a:gd name="connsiteY3-228" fmla="*/ 352168 h 352168"/>
              <a:gd name="connsiteX4-229" fmla="*/ 0 w 478826"/>
              <a:gd name="connsiteY4-230" fmla="*/ 352168 h 352168"/>
              <a:gd name="connsiteX0-231" fmla="*/ 0 w 490732"/>
              <a:gd name="connsiteY0-232" fmla="*/ 352168 h 352168"/>
              <a:gd name="connsiteX1-233" fmla="*/ 20532 w 490732"/>
              <a:gd name="connsiteY1-234" fmla="*/ 2383 h 352168"/>
              <a:gd name="connsiteX2-235" fmla="*/ 469494 w 490732"/>
              <a:gd name="connsiteY2-236" fmla="*/ 0 h 352168"/>
              <a:gd name="connsiteX3-237" fmla="*/ 490732 w 490732"/>
              <a:gd name="connsiteY3-238" fmla="*/ 352168 h 352168"/>
              <a:gd name="connsiteX4-239" fmla="*/ 0 w 490732"/>
              <a:gd name="connsiteY4-24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0732" h="352168">
                <a:moveTo>
                  <a:pt x="0" y="352168"/>
                </a:moveTo>
                <a:lnTo>
                  <a:pt x="20532" y="2383"/>
                </a:lnTo>
                <a:lnTo>
                  <a:pt x="469494" y="0"/>
                </a:lnTo>
                <a:lnTo>
                  <a:pt x="490732"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2" name="平行四边形 4"/>
          <p:cNvSpPr/>
          <p:nvPr/>
        </p:nvSpPr>
        <p:spPr>
          <a:xfrm>
            <a:off x="4361480" y="3753825"/>
            <a:ext cx="438597" cy="2167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 name="connsiteX0-261" fmla="*/ 0 w 458162"/>
              <a:gd name="connsiteY0-262" fmla="*/ 273967 h 282679"/>
              <a:gd name="connsiteX1-263" fmla="*/ 21813 w 458162"/>
              <a:gd name="connsiteY1-264" fmla="*/ 0 h 282679"/>
              <a:gd name="connsiteX2-265" fmla="*/ 458162 w 458162"/>
              <a:gd name="connsiteY2-266" fmla="*/ 3146 h 282679"/>
              <a:gd name="connsiteX3-267" fmla="*/ 419547 w 458162"/>
              <a:gd name="connsiteY3-268" fmla="*/ 282679 h 282679"/>
              <a:gd name="connsiteX4-269" fmla="*/ 0 w 458162"/>
              <a:gd name="connsiteY4-270" fmla="*/ 273967 h 282679"/>
              <a:gd name="connsiteX0-271" fmla="*/ 0 w 424824"/>
              <a:gd name="connsiteY0-272" fmla="*/ 280346 h 289058"/>
              <a:gd name="connsiteX1-273" fmla="*/ 21813 w 424824"/>
              <a:gd name="connsiteY1-274" fmla="*/ 6379 h 289058"/>
              <a:gd name="connsiteX2-275" fmla="*/ 424824 w 424824"/>
              <a:gd name="connsiteY2-276" fmla="*/ 0 h 289058"/>
              <a:gd name="connsiteX3-277" fmla="*/ 419547 w 424824"/>
              <a:gd name="connsiteY3-278" fmla="*/ 289058 h 289058"/>
              <a:gd name="connsiteX4-279" fmla="*/ 0 w 424824"/>
              <a:gd name="connsiteY4-280" fmla="*/ 280346 h 289058"/>
              <a:gd name="connsiteX0-281" fmla="*/ 0 w 438597"/>
              <a:gd name="connsiteY0-282" fmla="*/ 280346 h 289058"/>
              <a:gd name="connsiteX1-283" fmla="*/ 21813 w 438597"/>
              <a:gd name="connsiteY1-284" fmla="*/ 6379 h 289058"/>
              <a:gd name="connsiteX2-285" fmla="*/ 424824 w 438597"/>
              <a:gd name="connsiteY2-286" fmla="*/ 0 h 289058"/>
              <a:gd name="connsiteX3-287" fmla="*/ 438597 w 438597"/>
              <a:gd name="connsiteY3-288" fmla="*/ 289058 h 289058"/>
              <a:gd name="connsiteX4-289" fmla="*/ 0 w 438597"/>
              <a:gd name="connsiteY4-290" fmla="*/ 280346 h 2890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8597" h="289058">
                <a:moveTo>
                  <a:pt x="0" y="280346"/>
                </a:moveTo>
                <a:lnTo>
                  <a:pt x="21813" y="6379"/>
                </a:lnTo>
                <a:lnTo>
                  <a:pt x="424824" y="0"/>
                </a:lnTo>
                <a:lnTo>
                  <a:pt x="438597" y="289058"/>
                </a:lnTo>
                <a:lnTo>
                  <a:pt x="0" y="28034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3" name="平行四边形 4"/>
          <p:cNvSpPr/>
          <p:nvPr/>
        </p:nvSpPr>
        <p:spPr>
          <a:xfrm>
            <a:off x="4380209" y="3504121"/>
            <a:ext cx="394756" cy="1747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 name="connsiteX0-321" fmla="*/ 0 w 400573"/>
              <a:gd name="connsiteY0-322" fmla="*/ 231245 h 231245"/>
              <a:gd name="connsiteX1-323" fmla="*/ 22868 w 400573"/>
              <a:gd name="connsiteY1-324" fmla="*/ 0 h 231245"/>
              <a:gd name="connsiteX2-325" fmla="*/ 400573 w 400573"/>
              <a:gd name="connsiteY2-326" fmla="*/ 135 h 231245"/>
              <a:gd name="connsiteX3-327" fmla="*/ 375706 w 400573"/>
              <a:gd name="connsiteY3-328" fmla="*/ 230562 h 231245"/>
              <a:gd name="connsiteX4-329" fmla="*/ 0 w 400573"/>
              <a:gd name="connsiteY4-330" fmla="*/ 231245 h 231245"/>
              <a:gd name="connsiteX0-331" fmla="*/ 0 w 383904"/>
              <a:gd name="connsiteY0-332" fmla="*/ 231245 h 231245"/>
              <a:gd name="connsiteX1-333" fmla="*/ 22868 w 383904"/>
              <a:gd name="connsiteY1-334" fmla="*/ 0 h 231245"/>
              <a:gd name="connsiteX2-335" fmla="*/ 383904 w 383904"/>
              <a:gd name="connsiteY2-336" fmla="*/ 135 h 231245"/>
              <a:gd name="connsiteX3-337" fmla="*/ 375706 w 383904"/>
              <a:gd name="connsiteY3-338" fmla="*/ 230562 h 231245"/>
              <a:gd name="connsiteX4-339" fmla="*/ 0 w 383904"/>
              <a:gd name="connsiteY4-340" fmla="*/ 231245 h 231245"/>
              <a:gd name="connsiteX0-341" fmla="*/ 0 w 394756"/>
              <a:gd name="connsiteY0-342" fmla="*/ 231245 h 232943"/>
              <a:gd name="connsiteX1-343" fmla="*/ 22868 w 394756"/>
              <a:gd name="connsiteY1-344" fmla="*/ 0 h 232943"/>
              <a:gd name="connsiteX2-345" fmla="*/ 383904 w 394756"/>
              <a:gd name="connsiteY2-346" fmla="*/ 135 h 232943"/>
              <a:gd name="connsiteX3-347" fmla="*/ 394756 w 394756"/>
              <a:gd name="connsiteY3-348" fmla="*/ 232943 h 232943"/>
              <a:gd name="connsiteX4-349" fmla="*/ 0 w 394756"/>
              <a:gd name="connsiteY4-350" fmla="*/ 231245 h 2329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4756" h="232943">
                <a:moveTo>
                  <a:pt x="0" y="231245"/>
                </a:moveTo>
                <a:lnTo>
                  <a:pt x="22868" y="0"/>
                </a:lnTo>
                <a:lnTo>
                  <a:pt x="383904" y="135"/>
                </a:lnTo>
                <a:lnTo>
                  <a:pt x="394756" y="232943"/>
                </a:lnTo>
                <a:lnTo>
                  <a:pt x="0" y="2312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4" name="平行四边形 4"/>
          <p:cNvSpPr/>
          <p:nvPr/>
        </p:nvSpPr>
        <p:spPr>
          <a:xfrm>
            <a:off x="4399716" y="3290861"/>
            <a:ext cx="360309" cy="15075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 name="connsiteX0-381" fmla="*/ 0 w 359868"/>
              <a:gd name="connsiteY0-382" fmla="*/ 196177 h 198626"/>
              <a:gd name="connsiteX1-383" fmla="*/ 14485 w 359868"/>
              <a:gd name="connsiteY1-384" fmla="*/ 0 h 198626"/>
              <a:gd name="connsiteX2-385" fmla="*/ 359868 w 359868"/>
              <a:gd name="connsiteY2-386" fmla="*/ 5775 h 198626"/>
              <a:gd name="connsiteX3-387" fmla="*/ 341259 w 359868"/>
              <a:gd name="connsiteY3-388" fmla="*/ 198626 h 198626"/>
              <a:gd name="connsiteX4-389" fmla="*/ 0 w 359868"/>
              <a:gd name="connsiteY4-390" fmla="*/ 196177 h 198626"/>
              <a:gd name="connsiteX0-391" fmla="*/ 0 w 360309"/>
              <a:gd name="connsiteY0-392" fmla="*/ 196177 h 201007"/>
              <a:gd name="connsiteX1-393" fmla="*/ 14485 w 360309"/>
              <a:gd name="connsiteY1-394" fmla="*/ 0 h 201007"/>
              <a:gd name="connsiteX2-395" fmla="*/ 359868 w 360309"/>
              <a:gd name="connsiteY2-396" fmla="*/ 5775 h 201007"/>
              <a:gd name="connsiteX3-397" fmla="*/ 360309 w 360309"/>
              <a:gd name="connsiteY3-398" fmla="*/ 201007 h 201007"/>
              <a:gd name="connsiteX4-399" fmla="*/ 0 w 360309"/>
              <a:gd name="connsiteY4-400" fmla="*/ 196177 h 201007"/>
              <a:gd name="connsiteX0-401" fmla="*/ 0 w 360309"/>
              <a:gd name="connsiteY0-402" fmla="*/ 196177 h 201007"/>
              <a:gd name="connsiteX1-403" fmla="*/ 14485 w 360309"/>
              <a:gd name="connsiteY1-404" fmla="*/ 0 h 201007"/>
              <a:gd name="connsiteX2-405" fmla="*/ 343199 w 360309"/>
              <a:gd name="connsiteY2-406" fmla="*/ 3394 h 201007"/>
              <a:gd name="connsiteX3-407" fmla="*/ 360309 w 360309"/>
              <a:gd name="connsiteY3-408" fmla="*/ 201007 h 201007"/>
              <a:gd name="connsiteX4-409" fmla="*/ 0 w 360309"/>
              <a:gd name="connsiteY4-410" fmla="*/ 196177 h 2010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309" h="201007">
                <a:moveTo>
                  <a:pt x="0" y="196177"/>
                </a:moveTo>
                <a:lnTo>
                  <a:pt x="14485" y="0"/>
                </a:lnTo>
                <a:lnTo>
                  <a:pt x="343199" y="3394"/>
                </a:lnTo>
                <a:lnTo>
                  <a:pt x="360309" y="201007"/>
                </a:lnTo>
                <a:lnTo>
                  <a:pt x="0" y="19617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5" name="平行四边形 4"/>
          <p:cNvSpPr/>
          <p:nvPr/>
        </p:nvSpPr>
        <p:spPr>
          <a:xfrm>
            <a:off x="4414979" y="3122416"/>
            <a:ext cx="329744" cy="1213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 name="connsiteX0-421" fmla="*/ 0 w 334814"/>
              <a:gd name="connsiteY0-422" fmla="*/ 159086 h 159086"/>
              <a:gd name="connsiteX1-423" fmla="*/ 15234 w 334814"/>
              <a:gd name="connsiteY1-424" fmla="*/ 1366 h 159086"/>
              <a:gd name="connsiteX2-425" fmla="*/ 334814 w 334814"/>
              <a:gd name="connsiteY2-426" fmla="*/ 0 h 159086"/>
              <a:gd name="connsiteX3-427" fmla="*/ 313076 w 334814"/>
              <a:gd name="connsiteY3-428" fmla="*/ 158403 h 159086"/>
              <a:gd name="connsiteX4-429" fmla="*/ 0 w 334814"/>
              <a:gd name="connsiteY4-430" fmla="*/ 159086 h 159086"/>
              <a:gd name="connsiteX0-431" fmla="*/ 0 w 315764"/>
              <a:gd name="connsiteY0-432" fmla="*/ 157720 h 157720"/>
              <a:gd name="connsiteX1-433" fmla="*/ 15234 w 315764"/>
              <a:gd name="connsiteY1-434" fmla="*/ 0 h 157720"/>
              <a:gd name="connsiteX2-435" fmla="*/ 315764 w 315764"/>
              <a:gd name="connsiteY2-436" fmla="*/ 1015 h 157720"/>
              <a:gd name="connsiteX3-437" fmla="*/ 313076 w 315764"/>
              <a:gd name="connsiteY3-438" fmla="*/ 157037 h 157720"/>
              <a:gd name="connsiteX4-439" fmla="*/ 0 w 315764"/>
              <a:gd name="connsiteY4-440" fmla="*/ 157720 h 157720"/>
              <a:gd name="connsiteX0-441" fmla="*/ 0 w 329744"/>
              <a:gd name="connsiteY0-442" fmla="*/ 157720 h 161800"/>
              <a:gd name="connsiteX1-443" fmla="*/ 15234 w 329744"/>
              <a:gd name="connsiteY1-444" fmla="*/ 0 h 161800"/>
              <a:gd name="connsiteX2-445" fmla="*/ 315764 w 329744"/>
              <a:gd name="connsiteY2-446" fmla="*/ 1015 h 161800"/>
              <a:gd name="connsiteX3-447" fmla="*/ 329744 w 329744"/>
              <a:gd name="connsiteY3-448" fmla="*/ 161800 h 161800"/>
              <a:gd name="connsiteX4-449" fmla="*/ 0 w 329744"/>
              <a:gd name="connsiteY4-450" fmla="*/ 157720 h 1618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744" h="161800">
                <a:moveTo>
                  <a:pt x="0" y="157720"/>
                </a:moveTo>
                <a:lnTo>
                  <a:pt x="15234" y="0"/>
                </a:lnTo>
                <a:lnTo>
                  <a:pt x="315764" y="1015"/>
                </a:lnTo>
                <a:lnTo>
                  <a:pt x="329744" y="161800"/>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6" name="平行四边形 4"/>
          <p:cNvSpPr/>
          <p:nvPr/>
        </p:nvSpPr>
        <p:spPr>
          <a:xfrm>
            <a:off x="4433378" y="2974455"/>
            <a:ext cx="298431" cy="9950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 name="connsiteX0-461" fmla="*/ 0 w 297237"/>
              <a:gd name="connsiteY0-462" fmla="*/ 134033 h 134033"/>
              <a:gd name="connsiteX1-463" fmla="*/ 1828 w 297237"/>
              <a:gd name="connsiteY1-464" fmla="*/ 1367 h 134033"/>
              <a:gd name="connsiteX2-465" fmla="*/ 297237 w 297237"/>
              <a:gd name="connsiteY2-466" fmla="*/ 0 h 134033"/>
              <a:gd name="connsiteX3-467" fmla="*/ 281762 w 297237"/>
              <a:gd name="connsiteY3-468" fmla="*/ 133351 h 134033"/>
              <a:gd name="connsiteX4-469" fmla="*/ 0 w 297237"/>
              <a:gd name="connsiteY4-470" fmla="*/ 134033 h 134033"/>
              <a:gd name="connsiteX0-471" fmla="*/ 0 w 281762"/>
              <a:gd name="connsiteY0-472" fmla="*/ 132666 h 132666"/>
              <a:gd name="connsiteX1-473" fmla="*/ 1828 w 281762"/>
              <a:gd name="connsiteY1-474" fmla="*/ 0 h 132666"/>
              <a:gd name="connsiteX2-475" fmla="*/ 280568 w 281762"/>
              <a:gd name="connsiteY2-476" fmla="*/ 1014 h 132666"/>
              <a:gd name="connsiteX3-477" fmla="*/ 281762 w 281762"/>
              <a:gd name="connsiteY3-478" fmla="*/ 131984 h 132666"/>
              <a:gd name="connsiteX4-479" fmla="*/ 0 w 281762"/>
              <a:gd name="connsiteY4-480" fmla="*/ 132666 h 132666"/>
              <a:gd name="connsiteX0-481" fmla="*/ 0 w 291287"/>
              <a:gd name="connsiteY0-482" fmla="*/ 132666 h 132666"/>
              <a:gd name="connsiteX1-483" fmla="*/ 1828 w 291287"/>
              <a:gd name="connsiteY1-484" fmla="*/ 0 h 132666"/>
              <a:gd name="connsiteX2-485" fmla="*/ 280568 w 291287"/>
              <a:gd name="connsiteY2-486" fmla="*/ 1014 h 132666"/>
              <a:gd name="connsiteX3-487" fmla="*/ 291287 w 291287"/>
              <a:gd name="connsiteY3-488" fmla="*/ 131984 h 132666"/>
              <a:gd name="connsiteX4-489" fmla="*/ 0 w 291287"/>
              <a:gd name="connsiteY4-490" fmla="*/ 132666 h 132666"/>
              <a:gd name="connsiteX0-491" fmla="*/ 0 w 298431"/>
              <a:gd name="connsiteY0-492" fmla="*/ 132666 h 132666"/>
              <a:gd name="connsiteX1-493" fmla="*/ 8972 w 298431"/>
              <a:gd name="connsiteY1-494" fmla="*/ 0 h 132666"/>
              <a:gd name="connsiteX2-495" fmla="*/ 287712 w 298431"/>
              <a:gd name="connsiteY2-496" fmla="*/ 1014 h 132666"/>
              <a:gd name="connsiteX3-497" fmla="*/ 298431 w 298431"/>
              <a:gd name="connsiteY3-498" fmla="*/ 131984 h 132666"/>
              <a:gd name="connsiteX4-499" fmla="*/ 0 w 298431"/>
              <a:gd name="connsiteY4-500" fmla="*/ 132666 h 132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8431" h="132666">
                <a:moveTo>
                  <a:pt x="0" y="132666"/>
                </a:moveTo>
                <a:cubicBezTo>
                  <a:pt x="609" y="88444"/>
                  <a:pt x="8363" y="44222"/>
                  <a:pt x="8972" y="0"/>
                </a:cubicBezTo>
                <a:lnTo>
                  <a:pt x="287712" y="1014"/>
                </a:lnTo>
                <a:lnTo>
                  <a:pt x="298431" y="131984"/>
                </a:lnTo>
                <a:lnTo>
                  <a:pt x="0" y="13266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7" name="平行四边形 4"/>
          <p:cNvSpPr/>
          <p:nvPr/>
        </p:nvSpPr>
        <p:spPr>
          <a:xfrm>
            <a:off x="4440943" y="2848191"/>
            <a:ext cx="280393"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 name="connsiteX0-501" fmla="*/ 0 w 276424"/>
              <a:gd name="connsiteY0-502" fmla="*/ 109997 h 115578"/>
              <a:gd name="connsiteX1-503" fmla="*/ 11712 w 276424"/>
              <a:gd name="connsiteY1-504" fmla="*/ 0 h 115578"/>
              <a:gd name="connsiteX2-505" fmla="*/ 276424 w 276424"/>
              <a:gd name="connsiteY2-506" fmla="*/ 3397 h 115578"/>
              <a:gd name="connsiteX3-507" fmla="*/ 266105 w 276424"/>
              <a:gd name="connsiteY3-508" fmla="*/ 115578 h 115578"/>
              <a:gd name="connsiteX4-509" fmla="*/ 0 w 276424"/>
              <a:gd name="connsiteY4-510" fmla="*/ 109997 h 115578"/>
              <a:gd name="connsiteX0-511" fmla="*/ 0 w 280393"/>
              <a:gd name="connsiteY0-512" fmla="*/ 109997 h 115578"/>
              <a:gd name="connsiteX1-513" fmla="*/ 11712 w 280393"/>
              <a:gd name="connsiteY1-514" fmla="*/ 0 h 115578"/>
              <a:gd name="connsiteX2-515" fmla="*/ 276424 w 280393"/>
              <a:gd name="connsiteY2-516" fmla="*/ 3397 h 115578"/>
              <a:gd name="connsiteX3-517" fmla="*/ 280393 w 280393"/>
              <a:gd name="connsiteY3-518" fmla="*/ 115578 h 115578"/>
              <a:gd name="connsiteX4-519" fmla="*/ 0 w 280393"/>
              <a:gd name="connsiteY4-52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0393" h="115578">
                <a:moveTo>
                  <a:pt x="0" y="109997"/>
                </a:moveTo>
                <a:lnTo>
                  <a:pt x="11712" y="0"/>
                </a:lnTo>
                <a:lnTo>
                  <a:pt x="276424" y="3397"/>
                </a:lnTo>
                <a:lnTo>
                  <a:pt x="280393"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8" name="平行四边形 4"/>
          <p:cNvSpPr/>
          <p:nvPr/>
        </p:nvSpPr>
        <p:spPr>
          <a:xfrm>
            <a:off x="4449917" y="2738687"/>
            <a:ext cx="258080"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 name="connsiteX0-491" fmla="*/ 0 w 271497"/>
              <a:gd name="connsiteY0-492" fmla="*/ 97955 h 99524"/>
              <a:gd name="connsiteX1-493" fmla="*/ 7667 w 271497"/>
              <a:gd name="connsiteY1-494" fmla="*/ 1496 h 99524"/>
              <a:gd name="connsiteX2-495" fmla="*/ 271497 w 271497"/>
              <a:gd name="connsiteY2-496" fmla="*/ 0 h 99524"/>
              <a:gd name="connsiteX3-497" fmla="*/ 258080 w 271497"/>
              <a:gd name="connsiteY3-498" fmla="*/ 99524 h 99524"/>
              <a:gd name="connsiteX4-499" fmla="*/ 0 w 271497"/>
              <a:gd name="connsiteY4-500" fmla="*/ 97955 h 99524"/>
              <a:gd name="connsiteX0-501" fmla="*/ 0 w 258080"/>
              <a:gd name="connsiteY0-502" fmla="*/ 96459 h 98028"/>
              <a:gd name="connsiteX1-503" fmla="*/ 7667 w 258080"/>
              <a:gd name="connsiteY1-504" fmla="*/ 0 h 98028"/>
              <a:gd name="connsiteX2-505" fmla="*/ 257209 w 258080"/>
              <a:gd name="connsiteY2-506" fmla="*/ 885 h 98028"/>
              <a:gd name="connsiteX3-507" fmla="*/ 258080 w 258080"/>
              <a:gd name="connsiteY3-508" fmla="*/ 98028 h 98028"/>
              <a:gd name="connsiteX4-509" fmla="*/ 0 w 258080"/>
              <a:gd name="connsiteY4-51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8080" h="98028">
                <a:moveTo>
                  <a:pt x="0" y="96459"/>
                </a:moveTo>
                <a:lnTo>
                  <a:pt x="7667" y="0"/>
                </a:lnTo>
                <a:lnTo>
                  <a:pt x="257209" y="885"/>
                </a:lnTo>
                <a:cubicBezTo>
                  <a:pt x="257499" y="33266"/>
                  <a:pt x="257790" y="65647"/>
                  <a:pt x="258080" y="98028"/>
                </a:cubicBez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9" name="平行四边形 4"/>
          <p:cNvSpPr/>
          <p:nvPr/>
        </p:nvSpPr>
        <p:spPr>
          <a:xfrm>
            <a:off x="4459440" y="2639340"/>
            <a:ext cx="243792" cy="6749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 name="connsiteX0-451" fmla="*/ 0 w 252448"/>
              <a:gd name="connsiteY0-452" fmla="*/ 84552 h 88502"/>
              <a:gd name="connsiteX1-453" fmla="*/ 7666 w 252448"/>
              <a:gd name="connsiteY1-454" fmla="*/ 0 h 88502"/>
              <a:gd name="connsiteX2-455" fmla="*/ 252448 w 252448"/>
              <a:gd name="connsiteY2-456" fmla="*/ 885 h 88502"/>
              <a:gd name="connsiteX3-457" fmla="*/ 243792 w 252448"/>
              <a:gd name="connsiteY3-458" fmla="*/ 88502 h 88502"/>
              <a:gd name="connsiteX4-459" fmla="*/ 0 w 252448"/>
              <a:gd name="connsiteY4-460" fmla="*/ 84552 h 88502"/>
              <a:gd name="connsiteX0-461" fmla="*/ 0 w 243792"/>
              <a:gd name="connsiteY0-462" fmla="*/ 86049 h 89999"/>
              <a:gd name="connsiteX1-463" fmla="*/ 7666 w 243792"/>
              <a:gd name="connsiteY1-464" fmla="*/ 1497 h 89999"/>
              <a:gd name="connsiteX2-465" fmla="*/ 240541 w 243792"/>
              <a:gd name="connsiteY2-466" fmla="*/ 0 h 89999"/>
              <a:gd name="connsiteX3-467" fmla="*/ 243792 w 243792"/>
              <a:gd name="connsiteY3-468" fmla="*/ 89999 h 89999"/>
              <a:gd name="connsiteX4-469" fmla="*/ 0 w 243792"/>
              <a:gd name="connsiteY4-470" fmla="*/ 86049 h 899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3792" h="89999">
                <a:moveTo>
                  <a:pt x="0" y="86049"/>
                </a:moveTo>
                <a:lnTo>
                  <a:pt x="7666" y="1497"/>
                </a:lnTo>
                <a:lnTo>
                  <a:pt x="240541" y="0"/>
                </a:lnTo>
                <a:lnTo>
                  <a:pt x="243792" y="89999"/>
                </a:lnTo>
                <a:lnTo>
                  <a:pt x="0" y="8604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0" name="平行四边形 4"/>
          <p:cNvSpPr/>
          <p:nvPr/>
        </p:nvSpPr>
        <p:spPr>
          <a:xfrm>
            <a:off x="4466582" y="2558969"/>
            <a:ext cx="222362" cy="5499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 name="connsiteX0-601" fmla="*/ 0 w 233399"/>
              <a:gd name="connsiteY0-602" fmla="*/ 77407 h 78976"/>
              <a:gd name="connsiteX1-603" fmla="*/ 12428 w 233399"/>
              <a:gd name="connsiteY1-604" fmla="*/ 0 h 78976"/>
              <a:gd name="connsiteX2-605" fmla="*/ 233399 w 233399"/>
              <a:gd name="connsiteY2-606" fmla="*/ 3265 h 78976"/>
              <a:gd name="connsiteX3-607" fmla="*/ 222362 w 233399"/>
              <a:gd name="connsiteY3-608" fmla="*/ 78976 h 78976"/>
              <a:gd name="connsiteX4-609" fmla="*/ 0 w 233399"/>
              <a:gd name="connsiteY4-610" fmla="*/ 77407 h 78976"/>
              <a:gd name="connsiteX0-611" fmla="*/ 0 w 222362"/>
              <a:gd name="connsiteY0-612" fmla="*/ 77407 h 78976"/>
              <a:gd name="connsiteX1-613" fmla="*/ 12428 w 222362"/>
              <a:gd name="connsiteY1-614" fmla="*/ 0 h 78976"/>
              <a:gd name="connsiteX2-615" fmla="*/ 214349 w 222362"/>
              <a:gd name="connsiteY2-616" fmla="*/ 5646 h 78976"/>
              <a:gd name="connsiteX3-617" fmla="*/ 222362 w 222362"/>
              <a:gd name="connsiteY3-618" fmla="*/ 78976 h 78976"/>
              <a:gd name="connsiteX4-619" fmla="*/ 0 w 222362"/>
              <a:gd name="connsiteY4-620" fmla="*/ 77407 h 78976"/>
              <a:gd name="connsiteX0-621" fmla="*/ 0 w 222362"/>
              <a:gd name="connsiteY0-622" fmla="*/ 71761 h 73330"/>
              <a:gd name="connsiteX1-623" fmla="*/ 12428 w 222362"/>
              <a:gd name="connsiteY1-624" fmla="*/ 1498 h 73330"/>
              <a:gd name="connsiteX2-625" fmla="*/ 214349 w 222362"/>
              <a:gd name="connsiteY2-626" fmla="*/ 0 h 73330"/>
              <a:gd name="connsiteX3-627" fmla="*/ 222362 w 222362"/>
              <a:gd name="connsiteY3-628" fmla="*/ 73330 h 73330"/>
              <a:gd name="connsiteX4-629" fmla="*/ 0 w 222362"/>
              <a:gd name="connsiteY4-630" fmla="*/ 71761 h 733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362" h="73330">
                <a:moveTo>
                  <a:pt x="0" y="71761"/>
                </a:moveTo>
                <a:lnTo>
                  <a:pt x="12428" y="1498"/>
                </a:lnTo>
                <a:lnTo>
                  <a:pt x="214349" y="0"/>
                </a:lnTo>
                <a:lnTo>
                  <a:pt x="222362" y="73330"/>
                </a:lnTo>
                <a:lnTo>
                  <a:pt x="0" y="7176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3"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3" nodeType="withEffect">
                                  <p:stCondLst>
                                    <p:cond delay="150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3" nodeType="withEffect">
                                  <p:stCondLst>
                                    <p:cond delay="150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3" nodeType="withEffect">
                                  <p:stCondLst>
                                    <p:cond delay="150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3" nodeType="withEffect">
                                  <p:stCondLst>
                                    <p:cond delay="150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3" nodeType="withEffect">
                                  <p:stCondLst>
                                    <p:cond delay="1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3" nodeType="withEffect">
                                  <p:stCondLst>
                                    <p:cond delay="150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3" nodeType="withEffect">
                                  <p:stCondLst>
                                    <p:cond delay="150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3" nodeType="withEffect">
                                  <p:stCondLst>
                                    <p:cond delay="150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3" nodeType="withEffect">
                                  <p:stCondLst>
                                    <p:cond delay="150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3" nodeType="withEffect">
                                  <p:stCondLst>
                                    <p:cond delay="150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3" nodeType="withEffect">
                                  <p:stCondLst>
                                    <p:cond delay="150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3" nodeType="withEffect">
                                  <p:stCondLst>
                                    <p:cond delay="150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3" nodeType="withEffect">
                                  <p:stCondLst>
                                    <p:cond delay="150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3" nodeType="withEffect">
                                  <p:stCondLst>
                                    <p:cond delay="150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3" nodeType="withEffect">
                                  <p:stCondLst>
                                    <p:cond delay="150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3" nodeType="with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3" nodeType="withEffect">
                                  <p:stCondLst>
                                    <p:cond delay="150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3" nodeType="withEffect">
                                  <p:stCondLst>
                                    <p:cond delay="150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3" nodeType="withEffect">
                                  <p:stCondLst>
                                    <p:cond delay="150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3" nodeType="withEffect">
                                  <p:stCondLst>
                                    <p:cond delay="150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3" nodeType="withEffect">
                                  <p:stCondLst>
                                    <p:cond delay="150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3" nodeType="withEffect">
                                  <p:stCondLst>
                                    <p:cond delay="150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3" nodeType="withEffect">
                                  <p:stCondLst>
                                    <p:cond delay="150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3" nodeType="withEffect">
                                  <p:stCondLst>
                                    <p:cond delay="150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3" nodeType="withEffect">
                                  <p:stCondLst>
                                    <p:cond delay="150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grpId="3" nodeType="withEffect">
                                  <p:stCondLst>
                                    <p:cond delay="150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3" nodeType="withEffect">
                                  <p:stCondLst>
                                    <p:cond delay="150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grpId="3" nodeType="withEffect">
                                  <p:stCondLst>
                                    <p:cond delay="1500"/>
                                  </p:stCondLst>
                                  <p:childTnLst>
                                    <p:set>
                                      <p:cBhvr>
                                        <p:cTn id="62" dur="1" fill="hold">
                                          <p:stCondLst>
                                            <p:cond delay="0"/>
                                          </p:stCondLst>
                                        </p:cTn>
                                        <p:tgtEl>
                                          <p:spTgt spid="171"/>
                                        </p:tgtEl>
                                        <p:attrNameLst>
                                          <p:attrName>style.visibility</p:attrName>
                                        </p:attrNameLst>
                                      </p:cBhvr>
                                      <p:to>
                                        <p:strVal val="visible"/>
                                      </p:to>
                                    </p:set>
                                  </p:childTnLst>
                                </p:cTn>
                              </p:par>
                              <p:par>
                                <p:cTn id="63" presetID="1" presetClass="entr" presetSubtype="0" fill="hold" grpId="3" nodeType="withEffect">
                                  <p:stCondLst>
                                    <p:cond delay="150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3" nodeType="withEffect">
                                  <p:stCondLst>
                                    <p:cond delay="150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ntr" presetSubtype="0" fill="hold" grpId="3" nodeType="withEffect">
                                  <p:stCondLst>
                                    <p:cond delay="150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3" nodeType="withEffect">
                                  <p:stCondLst>
                                    <p:cond delay="150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3" nodeType="withEffect">
                                  <p:stCondLst>
                                    <p:cond delay="150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grpId="3" nodeType="withEffect">
                                  <p:stCondLst>
                                    <p:cond delay="1500"/>
                                  </p:stCondLst>
                                  <p:childTnLst>
                                    <p:set>
                                      <p:cBhvr>
                                        <p:cTn id="74" dur="1" fill="hold">
                                          <p:stCondLst>
                                            <p:cond delay="0"/>
                                          </p:stCondLst>
                                        </p:cTn>
                                        <p:tgtEl>
                                          <p:spTgt spid="74"/>
                                        </p:tgtEl>
                                        <p:attrNameLst>
                                          <p:attrName>style.visibility</p:attrName>
                                        </p:attrNameLst>
                                      </p:cBhvr>
                                      <p:to>
                                        <p:strVal val="visible"/>
                                      </p:to>
                                    </p:set>
                                  </p:childTnLst>
                                </p:cTn>
                              </p:par>
                              <p:par>
                                <p:cTn id="75" presetID="1" presetClass="entr" presetSubtype="0" fill="hold" grpId="3" nodeType="withEffect">
                                  <p:stCondLst>
                                    <p:cond delay="1500"/>
                                  </p:stCondLst>
                                  <p:childTnLst>
                                    <p:set>
                                      <p:cBhvr>
                                        <p:cTn id="76" dur="1" fill="hold">
                                          <p:stCondLst>
                                            <p:cond delay="0"/>
                                          </p:stCondLst>
                                        </p:cTn>
                                        <p:tgtEl>
                                          <p:spTgt spid="80"/>
                                        </p:tgtEl>
                                        <p:attrNameLst>
                                          <p:attrName>style.visibility</p:attrName>
                                        </p:attrNameLst>
                                      </p:cBhvr>
                                      <p:to>
                                        <p:strVal val="visible"/>
                                      </p:to>
                                    </p:set>
                                  </p:childTnLst>
                                </p:cTn>
                              </p:par>
                              <p:par>
                                <p:cTn id="77" presetID="1" presetClass="entr" presetSubtype="0" fill="hold" grpId="3" nodeType="withEffect">
                                  <p:stCondLst>
                                    <p:cond delay="150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grpId="3" nodeType="withEffect">
                                  <p:stCondLst>
                                    <p:cond delay="1500"/>
                                  </p:stCondLst>
                                  <p:childTnLst>
                                    <p:set>
                                      <p:cBhvr>
                                        <p:cTn id="80" dur="1" fill="hold">
                                          <p:stCondLst>
                                            <p:cond delay="0"/>
                                          </p:stCondLst>
                                        </p:cTn>
                                        <p:tgtEl>
                                          <p:spTgt spid="172"/>
                                        </p:tgtEl>
                                        <p:attrNameLst>
                                          <p:attrName>style.visibility</p:attrName>
                                        </p:attrNameLst>
                                      </p:cBhvr>
                                      <p:to>
                                        <p:strVal val="visible"/>
                                      </p:to>
                                    </p:set>
                                  </p:childTnLst>
                                </p:cTn>
                              </p:par>
                              <p:par>
                                <p:cTn id="81" presetID="1" presetClass="entr" presetSubtype="0" fill="hold" grpId="3" nodeType="withEffect">
                                  <p:stCondLst>
                                    <p:cond delay="150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3" nodeType="withEffect">
                                  <p:stCondLst>
                                    <p:cond delay="1500"/>
                                  </p:stCondLst>
                                  <p:childTnLst>
                                    <p:set>
                                      <p:cBhvr>
                                        <p:cTn id="84" dur="1" fill="hold">
                                          <p:stCondLst>
                                            <p:cond delay="0"/>
                                          </p:stCondLst>
                                        </p:cTn>
                                        <p:tgtEl>
                                          <p:spTgt spid="57"/>
                                        </p:tgtEl>
                                        <p:attrNameLst>
                                          <p:attrName>style.visibility</p:attrName>
                                        </p:attrNameLst>
                                      </p:cBhvr>
                                      <p:to>
                                        <p:strVal val="visible"/>
                                      </p:to>
                                    </p:set>
                                  </p:childTnLst>
                                </p:cTn>
                              </p:par>
                              <p:par>
                                <p:cTn id="85" presetID="1" presetClass="entr" presetSubtype="0" fill="hold" grpId="3" nodeType="withEffect">
                                  <p:stCondLst>
                                    <p:cond delay="150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3" nodeType="withEffect">
                                  <p:stCondLst>
                                    <p:cond delay="150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3" nodeType="withEffect">
                                  <p:stCondLst>
                                    <p:cond delay="1500"/>
                                  </p:stCondLst>
                                  <p:childTnLst>
                                    <p:set>
                                      <p:cBhvr>
                                        <p:cTn id="90" dur="1" fill="hold">
                                          <p:stCondLst>
                                            <p:cond delay="0"/>
                                          </p:stCondLst>
                                        </p:cTn>
                                        <p:tgtEl>
                                          <p:spTgt spid="75"/>
                                        </p:tgtEl>
                                        <p:attrNameLst>
                                          <p:attrName>style.visibility</p:attrName>
                                        </p:attrNameLst>
                                      </p:cBhvr>
                                      <p:to>
                                        <p:strVal val="visible"/>
                                      </p:to>
                                    </p:set>
                                  </p:childTnLst>
                                </p:cTn>
                              </p:par>
                              <p:par>
                                <p:cTn id="91" presetID="1" presetClass="entr" presetSubtype="0" fill="hold" grpId="3" nodeType="withEffect">
                                  <p:stCondLst>
                                    <p:cond delay="1500"/>
                                  </p:stCondLst>
                                  <p:childTnLst>
                                    <p:set>
                                      <p:cBhvr>
                                        <p:cTn id="92" dur="1" fill="hold">
                                          <p:stCondLst>
                                            <p:cond delay="0"/>
                                          </p:stCondLst>
                                        </p:cTn>
                                        <p:tgtEl>
                                          <p:spTgt spid="81"/>
                                        </p:tgtEl>
                                        <p:attrNameLst>
                                          <p:attrName>style.visibility</p:attrName>
                                        </p:attrNameLst>
                                      </p:cBhvr>
                                      <p:to>
                                        <p:strVal val="visible"/>
                                      </p:to>
                                    </p:set>
                                  </p:childTnLst>
                                </p:cTn>
                              </p:par>
                              <p:par>
                                <p:cTn id="93" presetID="1" presetClass="entr" presetSubtype="0" fill="hold" grpId="3" nodeType="withEffect">
                                  <p:stCondLst>
                                    <p:cond delay="1500"/>
                                  </p:stCondLst>
                                  <p:childTnLst>
                                    <p:set>
                                      <p:cBhvr>
                                        <p:cTn id="94" dur="1" fill="hold">
                                          <p:stCondLst>
                                            <p:cond delay="0"/>
                                          </p:stCondLst>
                                        </p:cTn>
                                        <p:tgtEl>
                                          <p:spTgt spid="87"/>
                                        </p:tgtEl>
                                        <p:attrNameLst>
                                          <p:attrName>style.visibility</p:attrName>
                                        </p:attrNameLst>
                                      </p:cBhvr>
                                      <p:to>
                                        <p:strVal val="visible"/>
                                      </p:to>
                                    </p:set>
                                  </p:childTnLst>
                                </p:cTn>
                              </p:par>
                              <p:par>
                                <p:cTn id="95" presetID="1" presetClass="entr" presetSubtype="0" fill="hold" grpId="3" nodeType="withEffect">
                                  <p:stCondLst>
                                    <p:cond delay="1500"/>
                                  </p:stCondLst>
                                  <p:childTnLst>
                                    <p:set>
                                      <p:cBhvr>
                                        <p:cTn id="96" dur="1" fill="hold">
                                          <p:stCondLst>
                                            <p:cond delay="0"/>
                                          </p:stCondLst>
                                        </p:cTn>
                                        <p:tgtEl>
                                          <p:spTgt spid="106"/>
                                        </p:tgtEl>
                                        <p:attrNameLst>
                                          <p:attrName>style.visibility</p:attrName>
                                        </p:attrNameLst>
                                      </p:cBhvr>
                                      <p:to>
                                        <p:strVal val="visible"/>
                                      </p:to>
                                    </p:set>
                                  </p:childTnLst>
                                </p:cTn>
                              </p:par>
                              <p:par>
                                <p:cTn id="97" presetID="1" presetClass="entr" presetSubtype="0" fill="hold" grpId="3" nodeType="withEffect">
                                  <p:stCondLst>
                                    <p:cond delay="1500"/>
                                  </p:stCondLst>
                                  <p:childTnLst>
                                    <p:set>
                                      <p:cBhvr>
                                        <p:cTn id="98" dur="1" fill="hold">
                                          <p:stCondLst>
                                            <p:cond delay="0"/>
                                          </p:stCondLst>
                                        </p:cTn>
                                        <p:tgtEl>
                                          <p:spTgt spid="114"/>
                                        </p:tgtEl>
                                        <p:attrNameLst>
                                          <p:attrName>style.visibility</p:attrName>
                                        </p:attrNameLst>
                                      </p:cBhvr>
                                      <p:to>
                                        <p:strVal val="visible"/>
                                      </p:to>
                                    </p:set>
                                  </p:childTnLst>
                                </p:cTn>
                              </p:par>
                              <p:par>
                                <p:cTn id="99" presetID="1" presetClass="entr" presetSubtype="0" fill="hold" grpId="3" nodeType="withEffect">
                                  <p:stCondLst>
                                    <p:cond delay="1500"/>
                                  </p:stCondLst>
                                  <p:childTnLst>
                                    <p:set>
                                      <p:cBhvr>
                                        <p:cTn id="100" dur="1" fill="hold">
                                          <p:stCondLst>
                                            <p:cond delay="0"/>
                                          </p:stCondLst>
                                        </p:cTn>
                                        <p:tgtEl>
                                          <p:spTgt spid="173"/>
                                        </p:tgtEl>
                                        <p:attrNameLst>
                                          <p:attrName>style.visibility</p:attrName>
                                        </p:attrNameLst>
                                      </p:cBhvr>
                                      <p:to>
                                        <p:strVal val="visible"/>
                                      </p:to>
                                    </p:set>
                                  </p:childTnLst>
                                </p:cTn>
                              </p:par>
                              <p:par>
                                <p:cTn id="101" presetID="1" presetClass="entr" presetSubtype="0" fill="hold" grpId="3" nodeType="withEffect">
                                  <p:stCondLst>
                                    <p:cond delay="150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3" nodeType="withEffect">
                                  <p:stCondLst>
                                    <p:cond delay="1500"/>
                                  </p:stCondLst>
                                  <p:childTnLst>
                                    <p:set>
                                      <p:cBhvr>
                                        <p:cTn id="104" dur="1" fill="hold">
                                          <p:stCondLst>
                                            <p:cond delay="0"/>
                                          </p:stCondLst>
                                        </p:cTn>
                                        <p:tgtEl>
                                          <p:spTgt spid="64"/>
                                        </p:tgtEl>
                                        <p:attrNameLst>
                                          <p:attrName>style.visibility</p:attrName>
                                        </p:attrNameLst>
                                      </p:cBhvr>
                                      <p:to>
                                        <p:strVal val="visible"/>
                                      </p:to>
                                    </p:set>
                                  </p:childTnLst>
                                </p:cTn>
                              </p:par>
                              <p:par>
                                <p:cTn id="105" presetID="1" presetClass="entr" presetSubtype="0" fill="hold" grpId="3" nodeType="withEffect">
                                  <p:stCondLst>
                                    <p:cond delay="1500"/>
                                  </p:stCondLst>
                                  <p:childTnLst>
                                    <p:set>
                                      <p:cBhvr>
                                        <p:cTn id="106" dur="1" fill="hold">
                                          <p:stCondLst>
                                            <p:cond delay="0"/>
                                          </p:stCondLst>
                                        </p:cTn>
                                        <p:tgtEl>
                                          <p:spTgt spid="70"/>
                                        </p:tgtEl>
                                        <p:attrNameLst>
                                          <p:attrName>style.visibility</p:attrName>
                                        </p:attrNameLst>
                                      </p:cBhvr>
                                      <p:to>
                                        <p:strVal val="visible"/>
                                      </p:to>
                                    </p:set>
                                  </p:childTnLst>
                                </p:cTn>
                              </p:par>
                              <p:par>
                                <p:cTn id="107" presetID="1" presetClass="entr" presetSubtype="0" fill="hold" grpId="3" nodeType="withEffect">
                                  <p:stCondLst>
                                    <p:cond delay="150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ntr" presetSubtype="0" fill="hold" grpId="3" nodeType="withEffect">
                                  <p:stCondLst>
                                    <p:cond delay="1500"/>
                                  </p:stCondLst>
                                  <p:childTnLst>
                                    <p:set>
                                      <p:cBhvr>
                                        <p:cTn id="110" dur="1" fill="hold">
                                          <p:stCondLst>
                                            <p:cond delay="0"/>
                                          </p:stCondLst>
                                        </p:cTn>
                                        <p:tgtEl>
                                          <p:spTgt spid="82"/>
                                        </p:tgtEl>
                                        <p:attrNameLst>
                                          <p:attrName>style.visibility</p:attrName>
                                        </p:attrNameLst>
                                      </p:cBhvr>
                                      <p:to>
                                        <p:strVal val="visible"/>
                                      </p:to>
                                    </p:set>
                                  </p:childTnLst>
                                </p:cTn>
                              </p:par>
                              <p:par>
                                <p:cTn id="111" presetID="1" presetClass="entr" presetSubtype="0" fill="hold" grpId="3" nodeType="withEffect">
                                  <p:stCondLst>
                                    <p:cond delay="1500"/>
                                  </p:stCondLst>
                                  <p:childTnLst>
                                    <p:set>
                                      <p:cBhvr>
                                        <p:cTn id="112" dur="1" fill="hold">
                                          <p:stCondLst>
                                            <p:cond delay="0"/>
                                          </p:stCondLst>
                                        </p:cTn>
                                        <p:tgtEl>
                                          <p:spTgt spid="88"/>
                                        </p:tgtEl>
                                        <p:attrNameLst>
                                          <p:attrName>style.visibility</p:attrName>
                                        </p:attrNameLst>
                                      </p:cBhvr>
                                      <p:to>
                                        <p:strVal val="visible"/>
                                      </p:to>
                                    </p:set>
                                  </p:childTnLst>
                                </p:cTn>
                              </p:par>
                              <p:par>
                                <p:cTn id="113" presetID="1" presetClass="entr" presetSubtype="0" fill="hold" grpId="3" nodeType="withEffect">
                                  <p:stCondLst>
                                    <p:cond delay="150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grpId="3" nodeType="withEffect">
                                  <p:stCondLst>
                                    <p:cond delay="1500"/>
                                  </p:stCondLst>
                                  <p:childTnLst>
                                    <p:set>
                                      <p:cBhvr>
                                        <p:cTn id="116" dur="1" fill="hold">
                                          <p:stCondLst>
                                            <p:cond delay="0"/>
                                          </p:stCondLst>
                                        </p:cTn>
                                        <p:tgtEl>
                                          <p:spTgt spid="105"/>
                                        </p:tgtEl>
                                        <p:attrNameLst>
                                          <p:attrName>style.visibility</p:attrName>
                                        </p:attrNameLst>
                                      </p:cBhvr>
                                      <p:to>
                                        <p:strVal val="visible"/>
                                      </p:to>
                                    </p:set>
                                  </p:childTnLst>
                                </p:cTn>
                              </p:par>
                              <p:par>
                                <p:cTn id="117" presetID="1" presetClass="entr" presetSubtype="0" fill="hold" grpId="3" nodeType="withEffect">
                                  <p:stCondLst>
                                    <p:cond delay="1500"/>
                                  </p:stCondLst>
                                  <p:childTnLst>
                                    <p:set>
                                      <p:cBhvr>
                                        <p:cTn id="118" dur="1" fill="hold">
                                          <p:stCondLst>
                                            <p:cond delay="0"/>
                                          </p:stCondLst>
                                        </p:cTn>
                                        <p:tgtEl>
                                          <p:spTgt spid="113"/>
                                        </p:tgtEl>
                                        <p:attrNameLst>
                                          <p:attrName>style.visibility</p:attrName>
                                        </p:attrNameLst>
                                      </p:cBhvr>
                                      <p:to>
                                        <p:strVal val="visible"/>
                                      </p:to>
                                    </p:set>
                                  </p:childTnLst>
                                </p:cTn>
                              </p:par>
                              <p:par>
                                <p:cTn id="119" presetID="1" presetClass="entr" presetSubtype="0" fill="hold" grpId="3" nodeType="withEffect">
                                  <p:stCondLst>
                                    <p:cond delay="1500"/>
                                  </p:stCondLst>
                                  <p:childTnLst>
                                    <p:set>
                                      <p:cBhvr>
                                        <p:cTn id="120" dur="1" fill="hold">
                                          <p:stCondLst>
                                            <p:cond delay="0"/>
                                          </p:stCondLst>
                                        </p:cTn>
                                        <p:tgtEl>
                                          <p:spTgt spid="121"/>
                                        </p:tgtEl>
                                        <p:attrNameLst>
                                          <p:attrName>style.visibility</p:attrName>
                                        </p:attrNameLst>
                                      </p:cBhvr>
                                      <p:to>
                                        <p:strVal val="visible"/>
                                      </p:to>
                                    </p:set>
                                  </p:childTnLst>
                                </p:cTn>
                              </p:par>
                              <p:par>
                                <p:cTn id="121" presetID="1" presetClass="entr" presetSubtype="0" fill="hold" grpId="3" nodeType="withEffect">
                                  <p:stCondLst>
                                    <p:cond delay="1500"/>
                                  </p:stCondLst>
                                  <p:childTnLst>
                                    <p:set>
                                      <p:cBhvr>
                                        <p:cTn id="122" dur="1" fill="hold">
                                          <p:stCondLst>
                                            <p:cond delay="0"/>
                                          </p:stCondLst>
                                        </p:cTn>
                                        <p:tgtEl>
                                          <p:spTgt spid="174"/>
                                        </p:tgtEl>
                                        <p:attrNameLst>
                                          <p:attrName>style.visibility</p:attrName>
                                        </p:attrNameLst>
                                      </p:cBhvr>
                                      <p:to>
                                        <p:strVal val="visible"/>
                                      </p:to>
                                    </p:set>
                                  </p:childTnLst>
                                </p:cTn>
                              </p:par>
                              <p:par>
                                <p:cTn id="123" presetID="1" presetClass="entr" presetSubtype="0" fill="hold" grpId="3" nodeType="withEffect">
                                  <p:stCondLst>
                                    <p:cond delay="1500"/>
                                  </p:stCondLst>
                                  <p:childTnLst>
                                    <p:set>
                                      <p:cBhvr>
                                        <p:cTn id="124" dur="1" fill="hold">
                                          <p:stCondLst>
                                            <p:cond delay="0"/>
                                          </p:stCondLst>
                                        </p:cTn>
                                        <p:tgtEl>
                                          <p:spTgt spid="65"/>
                                        </p:tgtEl>
                                        <p:attrNameLst>
                                          <p:attrName>style.visibility</p:attrName>
                                        </p:attrNameLst>
                                      </p:cBhvr>
                                      <p:to>
                                        <p:strVal val="visible"/>
                                      </p:to>
                                    </p:set>
                                  </p:childTnLst>
                                </p:cTn>
                              </p:par>
                              <p:par>
                                <p:cTn id="125" presetID="1" presetClass="entr" presetSubtype="0" fill="hold" grpId="3" nodeType="withEffect">
                                  <p:stCondLst>
                                    <p:cond delay="1500"/>
                                  </p:stCondLst>
                                  <p:childTnLst>
                                    <p:set>
                                      <p:cBhvr>
                                        <p:cTn id="126" dur="1" fill="hold">
                                          <p:stCondLst>
                                            <p:cond delay="0"/>
                                          </p:stCondLst>
                                        </p:cTn>
                                        <p:tgtEl>
                                          <p:spTgt spid="71"/>
                                        </p:tgtEl>
                                        <p:attrNameLst>
                                          <p:attrName>style.visibility</p:attrName>
                                        </p:attrNameLst>
                                      </p:cBhvr>
                                      <p:to>
                                        <p:strVal val="visible"/>
                                      </p:to>
                                    </p:set>
                                  </p:childTnLst>
                                </p:cTn>
                              </p:par>
                              <p:par>
                                <p:cTn id="127" presetID="1" presetClass="entr" presetSubtype="0" fill="hold" grpId="3" nodeType="withEffect">
                                  <p:stCondLst>
                                    <p:cond delay="1500"/>
                                  </p:stCondLst>
                                  <p:childTnLst>
                                    <p:set>
                                      <p:cBhvr>
                                        <p:cTn id="128" dur="1" fill="hold">
                                          <p:stCondLst>
                                            <p:cond delay="0"/>
                                          </p:stCondLst>
                                        </p:cTn>
                                        <p:tgtEl>
                                          <p:spTgt spid="77"/>
                                        </p:tgtEl>
                                        <p:attrNameLst>
                                          <p:attrName>style.visibility</p:attrName>
                                        </p:attrNameLst>
                                      </p:cBhvr>
                                      <p:to>
                                        <p:strVal val="visible"/>
                                      </p:to>
                                    </p:set>
                                  </p:childTnLst>
                                </p:cTn>
                              </p:par>
                              <p:par>
                                <p:cTn id="129" presetID="1" presetClass="entr" presetSubtype="0" fill="hold" grpId="3" nodeType="withEffect">
                                  <p:stCondLst>
                                    <p:cond delay="1500"/>
                                  </p:stCondLst>
                                  <p:childTnLst>
                                    <p:set>
                                      <p:cBhvr>
                                        <p:cTn id="130" dur="1" fill="hold">
                                          <p:stCondLst>
                                            <p:cond delay="0"/>
                                          </p:stCondLst>
                                        </p:cTn>
                                        <p:tgtEl>
                                          <p:spTgt spid="83"/>
                                        </p:tgtEl>
                                        <p:attrNameLst>
                                          <p:attrName>style.visibility</p:attrName>
                                        </p:attrNameLst>
                                      </p:cBhvr>
                                      <p:to>
                                        <p:strVal val="visible"/>
                                      </p:to>
                                    </p:set>
                                  </p:childTnLst>
                                </p:cTn>
                              </p:par>
                              <p:par>
                                <p:cTn id="131" presetID="1" presetClass="entr" presetSubtype="0" fill="hold" grpId="3" nodeType="withEffect">
                                  <p:stCondLst>
                                    <p:cond delay="150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grpId="3" nodeType="withEffect">
                                  <p:stCondLst>
                                    <p:cond delay="1500"/>
                                  </p:stCondLst>
                                  <p:childTnLst>
                                    <p:set>
                                      <p:cBhvr>
                                        <p:cTn id="134" dur="1" fill="hold">
                                          <p:stCondLst>
                                            <p:cond delay="0"/>
                                          </p:stCondLst>
                                        </p:cTn>
                                        <p:tgtEl>
                                          <p:spTgt spid="95"/>
                                        </p:tgtEl>
                                        <p:attrNameLst>
                                          <p:attrName>style.visibility</p:attrName>
                                        </p:attrNameLst>
                                      </p:cBhvr>
                                      <p:to>
                                        <p:strVal val="visible"/>
                                      </p:to>
                                    </p:set>
                                  </p:childTnLst>
                                </p:cTn>
                              </p:par>
                              <p:par>
                                <p:cTn id="135" presetID="1" presetClass="entr" presetSubtype="0" fill="hold" grpId="3" nodeType="withEffect">
                                  <p:stCondLst>
                                    <p:cond delay="1500"/>
                                  </p:stCondLst>
                                  <p:childTnLst>
                                    <p:set>
                                      <p:cBhvr>
                                        <p:cTn id="136" dur="1" fill="hold">
                                          <p:stCondLst>
                                            <p:cond delay="0"/>
                                          </p:stCondLst>
                                        </p:cTn>
                                        <p:tgtEl>
                                          <p:spTgt spid="104"/>
                                        </p:tgtEl>
                                        <p:attrNameLst>
                                          <p:attrName>style.visibility</p:attrName>
                                        </p:attrNameLst>
                                      </p:cBhvr>
                                      <p:to>
                                        <p:strVal val="visible"/>
                                      </p:to>
                                    </p:set>
                                  </p:childTnLst>
                                </p:cTn>
                              </p:par>
                              <p:par>
                                <p:cTn id="137" presetID="1" presetClass="entr" presetSubtype="0" fill="hold" grpId="3" nodeType="withEffect">
                                  <p:stCondLst>
                                    <p:cond delay="1500"/>
                                  </p:stCondLst>
                                  <p:childTnLst>
                                    <p:set>
                                      <p:cBhvr>
                                        <p:cTn id="138" dur="1" fill="hold">
                                          <p:stCondLst>
                                            <p:cond delay="0"/>
                                          </p:stCondLst>
                                        </p:cTn>
                                        <p:tgtEl>
                                          <p:spTgt spid="112"/>
                                        </p:tgtEl>
                                        <p:attrNameLst>
                                          <p:attrName>style.visibility</p:attrName>
                                        </p:attrNameLst>
                                      </p:cBhvr>
                                      <p:to>
                                        <p:strVal val="visible"/>
                                      </p:to>
                                    </p:set>
                                  </p:childTnLst>
                                </p:cTn>
                              </p:par>
                              <p:par>
                                <p:cTn id="139" presetID="1" presetClass="entr" presetSubtype="0" fill="hold" grpId="3" nodeType="withEffect">
                                  <p:stCondLst>
                                    <p:cond delay="1500"/>
                                  </p:stCondLst>
                                  <p:childTnLst>
                                    <p:set>
                                      <p:cBhvr>
                                        <p:cTn id="140" dur="1" fill="hold">
                                          <p:stCondLst>
                                            <p:cond delay="0"/>
                                          </p:stCondLst>
                                        </p:cTn>
                                        <p:tgtEl>
                                          <p:spTgt spid="120"/>
                                        </p:tgtEl>
                                        <p:attrNameLst>
                                          <p:attrName>style.visibility</p:attrName>
                                        </p:attrNameLst>
                                      </p:cBhvr>
                                      <p:to>
                                        <p:strVal val="visible"/>
                                      </p:to>
                                    </p:set>
                                  </p:childTnLst>
                                </p:cTn>
                              </p:par>
                              <p:par>
                                <p:cTn id="141" presetID="1" presetClass="entr" presetSubtype="0" fill="hold" grpId="3" nodeType="withEffect">
                                  <p:stCondLst>
                                    <p:cond delay="1500"/>
                                  </p:stCondLst>
                                  <p:childTnLst>
                                    <p:set>
                                      <p:cBhvr>
                                        <p:cTn id="142" dur="1" fill="hold">
                                          <p:stCondLst>
                                            <p:cond delay="0"/>
                                          </p:stCondLst>
                                        </p:cTn>
                                        <p:tgtEl>
                                          <p:spTgt spid="128"/>
                                        </p:tgtEl>
                                        <p:attrNameLst>
                                          <p:attrName>style.visibility</p:attrName>
                                        </p:attrNameLst>
                                      </p:cBhvr>
                                      <p:to>
                                        <p:strVal val="visible"/>
                                      </p:to>
                                    </p:set>
                                  </p:childTnLst>
                                </p:cTn>
                              </p:par>
                              <p:par>
                                <p:cTn id="143" presetID="1" presetClass="entr" presetSubtype="0" fill="hold" grpId="3" nodeType="withEffect">
                                  <p:stCondLst>
                                    <p:cond delay="1500"/>
                                  </p:stCondLst>
                                  <p:childTnLst>
                                    <p:set>
                                      <p:cBhvr>
                                        <p:cTn id="144" dur="1" fill="hold">
                                          <p:stCondLst>
                                            <p:cond delay="0"/>
                                          </p:stCondLst>
                                        </p:cTn>
                                        <p:tgtEl>
                                          <p:spTgt spid="175"/>
                                        </p:tgtEl>
                                        <p:attrNameLst>
                                          <p:attrName>style.visibility</p:attrName>
                                        </p:attrNameLst>
                                      </p:cBhvr>
                                      <p:to>
                                        <p:strVal val="visible"/>
                                      </p:to>
                                    </p:set>
                                  </p:childTnLst>
                                </p:cTn>
                              </p:par>
                              <p:par>
                                <p:cTn id="145" presetID="1" presetClass="entr" presetSubtype="0" fill="hold" grpId="3" nodeType="withEffect">
                                  <p:stCondLst>
                                    <p:cond delay="1500"/>
                                  </p:stCondLst>
                                  <p:childTnLst>
                                    <p:set>
                                      <p:cBhvr>
                                        <p:cTn id="146" dur="1" fill="hold">
                                          <p:stCondLst>
                                            <p:cond delay="0"/>
                                          </p:stCondLst>
                                        </p:cTn>
                                        <p:tgtEl>
                                          <p:spTgt spid="72"/>
                                        </p:tgtEl>
                                        <p:attrNameLst>
                                          <p:attrName>style.visibility</p:attrName>
                                        </p:attrNameLst>
                                      </p:cBhvr>
                                      <p:to>
                                        <p:strVal val="visible"/>
                                      </p:to>
                                    </p:set>
                                  </p:childTnLst>
                                </p:cTn>
                              </p:par>
                              <p:par>
                                <p:cTn id="147" presetID="1" presetClass="entr" presetSubtype="0" fill="hold" grpId="3" nodeType="withEffect">
                                  <p:stCondLst>
                                    <p:cond delay="1500"/>
                                  </p:stCondLst>
                                  <p:childTnLst>
                                    <p:set>
                                      <p:cBhvr>
                                        <p:cTn id="148" dur="1" fill="hold">
                                          <p:stCondLst>
                                            <p:cond delay="0"/>
                                          </p:stCondLst>
                                        </p:cTn>
                                        <p:tgtEl>
                                          <p:spTgt spid="78"/>
                                        </p:tgtEl>
                                        <p:attrNameLst>
                                          <p:attrName>style.visibility</p:attrName>
                                        </p:attrNameLst>
                                      </p:cBhvr>
                                      <p:to>
                                        <p:strVal val="visible"/>
                                      </p:to>
                                    </p:set>
                                  </p:childTnLst>
                                </p:cTn>
                              </p:par>
                              <p:par>
                                <p:cTn id="149" presetID="1" presetClass="entr" presetSubtype="0" fill="hold" grpId="3" nodeType="withEffect">
                                  <p:stCondLst>
                                    <p:cond delay="1500"/>
                                  </p:stCondLst>
                                  <p:childTnLst>
                                    <p:set>
                                      <p:cBhvr>
                                        <p:cTn id="150" dur="1" fill="hold">
                                          <p:stCondLst>
                                            <p:cond delay="0"/>
                                          </p:stCondLst>
                                        </p:cTn>
                                        <p:tgtEl>
                                          <p:spTgt spid="84"/>
                                        </p:tgtEl>
                                        <p:attrNameLst>
                                          <p:attrName>style.visibility</p:attrName>
                                        </p:attrNameLst>
                                      </p:cBhvr>
                                      <p:to>
                                        <p:strVal val="visible"/>
                                      </p:to>
                                    </p:set>
                                  </p:childTnLst>
                                </p:cTn>
                              </p:par>
                              <p:par>
                                <p:cTn id="151" presetID="1" presetClass="entr" presetSubtype="0" fill="hold" grpId="3" nodeType="withEffect">
                                  <p:stCondLst>
                                    <p:cond delay="1500"/>
                                  </p:stCondLst>
                                  <p:childTnLst>
                                    <p:set>
                                      <p:cBhvr>
                                        <p:cTn id="152" dur="1" fill="hold">
                                          <p:stCondLst>
                                            <p:cond delay="0"/>
                                          </p:stCondLst>
                                        </p:cTn>
                                        <p:tgtEl>
                                          <p:spTgt spid="90"/>
                                        </p:tgtEl>
                                        <p:attrNameLst>
                                          <p:attrName>style.visibility</p:attrName>
                                        </p:attrNameLst>
                                      </p:cBhvr>
                                      <p:to>
                                        <p:strVal val="visible"/>
                                      </p:to>
                                    </p:set>
                                  </p:childTnLst>
                                </p:cTn>
                              </p:par>
                              <p:par>
                                <p:cTn id="153" presetID="1" presetClass="entr" presetSubtype="0" fill="hold" grpId="3" nodeType="withEffect">
                                  <p:stCondLst>
                                    <p:cond delay="1500"/>
                                  </p:stCondLst>
                                  <p:childTnLst>
                                    <p:set>
                                      <p:cBhvr>
                                        <p:cTn id="154" dur="1" fill="hold">
                                          <p:stCondLst>
                                            <p:cond delay="0"/>
                                          </p:stCondLst>
                                        </p:cTn>
                                        <p:tgtEl>
                                          <p:spTgt spid="96"/>
                                        </p:tgtEl>
                                        <p:attrNameLst>
                                          <p:attrName>style.visibility</p:attrName>
                                        </p:attrNameLst>
                                      </p:cBhvr>
                                      <p:to>
                                        <p:strVal val="visible"/>
                                      </p:to>
                                    </p:set>
                                  </p:childTnLst>
                                </p:cTn>
                              </p:par>
                              <p:par>
                                <p:cTn id="155" presetID="1" presetClass="entr" presetSubtype="0" fill="hold" grpId="3" nodeType="withEffect">
                                  <p:stCondLst>
                                    <p:cond delay="1500"/>
                                  </p:stCondLst>
                                  <p:childTnLst>
                                    <p:set>
                                      <p:cBhvr>
                                        <p:cTn id="156" dur="1" fill="hold">
                                          <p:stCondLst>
                                            <p:cond delay="0"/>
                                          </p:stCondLst>
                                        </p:cTn>
                                        <p:tgtEl>
                                          <p:spTgt spid="103"/>
                                        </p:tgtEl>
                                        <p:attrNameLst>
                                          <p:attrName>style.visibility</p:attrName>
                                        </p:attrNameLst>
                                      </p:cBhvr>
                                      <p:to>
                                        <p:strVal val="visible"/>
                                      </p:to>
                                    </p:set>
                                  </p:childTnLst>
                                </p:cTn>
                              </p:par>
                              <p:par>
                                <p:cTn id="157" presetID="1" presetClass="entr" presetSubtype="0" fill="hold" grpId="3" nodeType="withEffect">
                                  <p:stCondLst>
                                    <p:cond delay="1500"/>
                                  </p:stCondLst>
                                  <p:childTnLst>
                                    <p:set>
                                      <p:cBhvr>
                                        <p:cTn id="158" dur="1" fill="hold">
                                          <p:stCondLst>
                                            <p:cond delay="0"/>
                                          </p:stCondLst>
                                        </p:cTn>
                                        <p:tgtEl>
                                          <p:spTgt spid="111"/>
                                        </p:tgtEl>
                                        <p:attrNameLst>
                                          <p:attrName>style.visibility</p:attrName>
                                        </p:attrNameLst>
                                      </p:cBhvr>
                                      <p:to>
                                        <p:strVal val="visible"/>
                                      </p:to>
                                    </p:set>
                                  </p:childTnLst>
                                </p:cTn>
                              </p:par>
                              <p:par>
                                <p:cTn id="159" presetID="1" presetClass="entr" presetSubtype="0" fill="hold" grpId="3" nodeType="withEffect">
                                  <p:stCondLst>
                                    <p:cond delay="1500"/>
                                  </p:stCondLst>
                                  <p:childTnLst>
                                    <p:set>
                                      <p:cBhvr>
                                        <p:cTn id="160" dur="1" fill="hold">
                                          <p:stCondLst>
                                            <p:cond delay="0"/>
                                          </p:stCondLst>
                                        </p:cTn>
                                        <p:tgtEl>
                                          <p:spTgt spid="119"/>
                                        </p:tgtEl>
                                        <p:attrNameLst>
                                          <p:attrName>style.visibility</p:attrName>
                                        </p:attrNameLst>
                                      </p:cBhvr>
                                      <p:to>
                                        <p:strVal val="visible"/>
                                      </p:to>
                                    </p:set>
                                  </p:childTnLst>
                                </p:cTn>
                              </p:par>
                              <p:par>
                                <p:cTn id="161" presetID="1" presetClass="entr" presetSubtype="0" fill="hold" grpId="3" nodeType="withEffect">
                                  <p:stCondLst>
                                    <p:cond delay="1500"/>
                                  </p:stCondLst>
                                  <p:childTnLst>
                                    <p:set>
                                      <p:cBhvr>
                                        <p:cTn id="162" dur="1" fill="hold">
                                          <p:stCondLst>
                                            <p:cond delay="0"/>
                                          </p:stCondLst>
                                        </p:cTn>
                                        <p:tgtEl>
                                          <p:spTgt spid="127"/>
                                        </p:tgtEl>
                                        <p:attrNameLst>
                                          <p:attrName>style.visibility</p:attrName>
                                        </p:attrNameLst>
                                      </p:cBhvr>
                                      <p:to>
                                        <p:strVal val="visible"/>
                                      </p:to>
                                    </p:set>
                                  </p:childTnLst>
                                </p:cTn>
                              </p:par>
                              <p:par>
                                <p:cTn id="163" presetID="1" presetClass="entr" presetSubtype="0" fill="hold" grpId="3" nodeType="withEffect">
                                  <p:stCondLst>
                                    <p:cond delay="1500"/>
                                  </p:stCondLst>
                                  <p:childTnLst>
                                    <p:set>
                                      <p:cBhvr>
                                        <p:cTn id="164" dur="1" fill="hold">
                                          <p:stCondLst>
                                            <p:cond delay="0"/>
                                          </p:stCondLst>
                                        </p:cTn>
                                        <p:tgtEl>
                                          <p:spTgt spid="135"/>
                                        </p:tgtEl>
                                        <p:attrNameLst>
                                          <p:attrName>style.visibility</p:attrName>
                                        </p:attrNameLst>
                                      </p:cBhvr>
                                      <p:to>
                                        <p:strVal val="visible"/>
                                      </p:to>
                                    </p:set>
                                  </p:childTnLst>
                                </p:cTn>
                              </p:par>
                              <p:par>
                                <p:cTn id="165" presetID="1" presetClass="entr" presetSubtype="0" fill="hold" grpId="3" nodeType="withEffect">
                                  <p:stCondLst>
                                    <p:cond delay="1500"/>
                                  </p:stCondLst>
                                  <p:childTnLst>
                                    <p:set>
                                      <p:cBhvr>
                                        <p:cTn id="166" dur="1" fill="hold">
                                          <p:stCondLst>
                                            <p:cond delay="0"/>
                                          </p:stCondLst>
                                        </p:cTn>
                                        <p:tgtEl>
                                          <p:spTgt spid="176"/>
                                        </p:tgtEl>
                                        <p:attrNameLst>
                                          <p:attrName>style.visibility</p:attrName>
                                        </p:attrNameLst>
                                      </p:cBhvr>
                                      <p:to>
                                        <p:strVal val="visible"/>
                                      </p:to>
                                    </p:set>
                                  </p:childTnLst>
                                </p:cTn>
                              </p:par>
                              <p:par>
                                <p:cTn id="167" presetID="1" presetClass="entr" presetSubtype="0" fill="hold" grpId="3" nodeType="withEffect">
                                  <p:stCondLst>
                                    <p:cond delay="1500"/>
                                  </p:stCondLst>
                                  <p:childTnLst>
                                    <p:set>
                                      <p:cBhvr>
                                        <p:cTn id="168" dur="1" fill="hold">
                                          <p:stCondLst>
                                            <p:cond delay="0"/>
                                          </p:stCondLst>
                                        </p:cTn>
                                        <p:tgtEl>
                                          <p:spTgt spid="79"/>
                                        </p:tgtEl>
                                        <p:attrNameLst>
                                          <p:attrName>style.visibility</p:attrName>
                                        </p:attrNameLst>
                                      </p:cBhvr>
                                      <p:to>
                                        <p:strVal val="visible"/>
                                      </p:to>
                                    </p:set>
                                  </p:childTnLst>
                                </p:cTn>
                              </p:par>
                              <p:par>
                                <p:cTn id="169" presetID="1" presetClass="entr" presetSubtype="0" fill="hold" grpId="3" nodeType="withEffect">
                                  <p:stCondLst>
                                    <p:cond delay="1500"/>
                                  </p:stCondLst>
                                  <p:childTnLst>
                                    <p:set>
                                      <p:cBhvr>
                                        <p:cTn id="170" dur="1" fill="hold">
                                          <p:stCondLst>
                                            <p:cond delay="0"/>
                                          </p:stCondLst>
                                        </p:cTn>
                                        <p:tgtEl>
                                          <p:spTgt spid="85"/>
                                        </p:tgtEl>
                                        <p:attrNameLst>
                                          <p:attrName>style.visibility</p:attrName>
                                        </p:attrNameLst>
                                      </p:cBhvr>
                                      <p:to>
                                        <p:strVal val="visible"/>
                                      </p:to>
                                    </p:set>
                                  </p:childTnLst>
                                </p:cTn>
                              </p:par>
                              <p:par>
                                <p:cTn id="171" presetID="1" presetClass="entr" presetSubtype="0" fill="hold" grpId="3" nodeType="withEffect">
                                  <p:stCondLst>
                                    <p:cond delay="1500"/>
                                  </p:stCondLst>
                                  <p:childTnLst>
                                    <p:set>
                                      <p:cBhvr>
                                        <p:cTn id="172" dur="1" fill="hold">
                                          <p:stCondLst>
                                            <p:cond delay="0"/>
                                          </p:stCondLst>
                                        </p:cTn>
                                        <p:tgtEl>
                                          <p:spTgt spid="91"/>
                                        </p:tgtEl>
                                        <p:attrNameLst>
                                          <p:attrName>style.visibility</p:attrName>
                                        </p:attrNameLst>
                                      </p:cBhvr>
                                      <p:to>
                                        <p:strVal val="visible"/>
                                      </p:to>
                                    </p:set>
                                  </p:childTnLst>
                                </p:cTn>
                              </p:par>
                              <p:par>
                                <p:cTn id="173" presetID="1" presetClass="entr" presetSubtype="0" fill="hold" grpId="3" nodeType="withEffect">
                                  <p:stCondLst>
                                    <p:cond delay="1500"/>
                                  </p:stCondLst>
                                  <p:childTnLst>
                                    <p:set>
                                      <p:cBhvr>
                                        <p:cTn id="174" dur="1" fill="hold">
                                          <p:stCondLst>
                                            <p:cond delay="0"/>
                                          </p:stCondLst>
                                        </p:cTn>
                                        <p:tgtEl>
                                          <p:spTgt spid="97"/>
                                        </p:tgtEl>
                                        <p:attrNameLst>
                                          <p:attrName>style.visibility</p:attrName>
                                        </p:attrNameLst>
                                      </p:cBhvr>
                                      <p:to>
                                        <p:strVal val="visible"/>
                                      </p:to>
                                    </p:set>
                                  </p:childTnLst>
                                </p:cTn>
                              </p:par>
                              <p:par>
                                <p:cTn id="175" presetID="1" presetClass="entr" presetSubtype="0" fill="hold" grpId="3" nodeType="withEffect">
                                  <p:stCondLst>
                                    <p:cond delay="1500"/>
                                  </p:stCondLst>
                                  <p:childTnLst>
                                    <p:set>
                                      <p:cBhvr>
                                        <p:cTn id="176" dur="1" fill="hold">
                                          <p:stCondLst>
                                            <p:cond delay="0"/>
                                          </p:stCondLst>
                                        </p:cTn>
                                        <p:tgtEl>
                                          <p:spTgt spid="102"/>
                                        </p:tgtEl>
                                        <p:attrNameLst>
                                          <p:attrName>style.visibility</p:attrName>
                                        </p:attrNameLst>
                                      </p:cBhvr>
                                      <p:to>
                                        <p:strVal val="visible"/>
                                      </p:to>
                                    </p:set>
                                  </p:childTnLst>
                                </p:cTn>
                              </p:par>
                              <p:par>
                                <p:cTn id="177" presetID="1" presetClass="entr" presetSubtype="0" fill="hold" grpId="3" nodeType="withEffect">
                                  <p:stCondLst>
                                    <p:cond delay="1500"/>
                                  </p:stCondLst>
                                  <p:childTnLst>
                                    <p:set>
                                      <p:cBhvr>
                                        <p:cTn id="178" dur="1" fill="hold">
                                          <p:stCondLst>
                                            <p:cond delay="0"/>
                                          </p:stCondLst>
                                        </p:cTn>
                                        <p:tgtEl>
                                          <p:spTgt spid="110"/>
                                        </p:tgtEl>
                                        <p:attrNameLst>
                                          <p:attrName>style.visibility</p:attrName>
                                        </p:attrNameLst>
                                      </p:cBhvr>
                                      <p:to>
                                        <p:strVal val="visible"/>
                                      </p:to>
                                    </p:set>
                                  </p:childTnLst>
                                </p:cTn>
                              </p:par>
                              <p:par>
                                <p:cTn id="179" presetID="1" presetClass="entr" presetSubtype="0" fill="hold" grpId="3" nodeType="withEffect">
                                  <p:stCondLst>
                                    <p:cond delay="1500"/>
                                  </p:stCondLst>
                                  <p:childTnLst>
                                    <p:set>
                                      <p:cBhvr>
                                        <p:cTn id="180" dur="1" fill="hold">
                                          <p:stCondLst>
                                            <p:cond delay="0"/>
                                          </p:stCondLst>
                                        </p:cTn>
                                        <p:tgtEl>
                                          <p:spTgt spid="118"/>
                                        </p:tgtEl>
                                        <p:attrNameLst>
                                          <p:attrName>style.visibility</p:attrName>
                                        </p:attrNameLst>
                                      </p:cBhvr>
                                      <p:to>
                                        <p:strVal val="visible"/>
                                      </p:to>
                                    </p:set>
                                  </p:childTnLst>
                                </p:cTn>
                              </p:par>
                              <p:par>
                                <p:cTn id="181" presetID="1" presetClass="entr" presetSubtype="0" fill="hold" grpId="3" nodeType="withEffect">
                                  <p:stCondLst>
                                    <p:cond delay="1500"/>
                                  </p:stCondLst>
                                  <p:childTnLst>
                                    <p:set>
                                      <p:cBhvr>
                                        <p:cTn id="182" dur="1" fill="hold">
                                          <p:stCondLst>
                                            <p:cond delay="0"/>
                                          </p:stCondLst>
                                        </p:cTn>
                                        <p:tgtEl>
                                          <p:spTgt spid="126"/>
                                        </p:tgtEl>
                                        <p:attrNameLst>
                                          <p:attrName>style.visibility</p:attrName>
                                        </p:attrNameLst>
                                      </p:cBhvr>
                                      <p:to>
                                        <p:strVal val="visible"/>
                                      </p:to>
                                    </p:set>
                                  </p:childTnLst>
                                </p:cTn>
                              </p:par>
                              <p:par>
                                <p:cTn id="183" presetID="1" presetClass="entr" presetSubtype="0" fill="hold" grpId="3" nodeType="withEffect">
                                  <p:stCondLst>
                                    <p:cond delay="1500"/>
                                  </p:stCondLst>
                                  <p:childTnLst>
                                    <p:set>
                                      <p:cBhvr>
                                        <p:cTn id="184" dur="1" fill="hold">
                                          <p:stCondLst>
                                            <p:cond delay="0"/>
                                          </p:stCondLst>
                                        </p:cTn>
                                        <p:tgtEl>
                                          <p:spTgt spid="134"/>
                                        </p:tgtEl>
                                        <p:attrNameLst>
                                          <p:attrName>style.visibility</p:attrName>
                                        </p:attrNameLst>
                                      </p:cBhvr>
                                      <p:to>
                                        <p:strVal val="visible"/>
                                      </p:to>
                                    </p:set>
                                  </p:childTnLst>
                                </p:cTn>
                              </p:par>
                              <p:par>
                                <p:cTn id="185" presetID="1" presetClass="entr" presetSubtype="0" fill="hold" grpId="3" nodeType="withEffect">
                                  <p:stCondLst>
                                    <p:cond delay="1500"/>
                                  </p:stCondLst>
                                  <p:childTnLst>
                                    <p:set>
                                      <p:cBhvr>
                                        <p:cTn id="186" dur="1" fill="hold">
                                          <p:stCondLst>
                                            <p:cond delay="0"/>
                                          </p:stCondLst>
                                        </p:cTn>
                                        <p:tgtEl>
                                          <p:spTgt spid="142"/>
                                        </p:tgtEl>
                                        <p:attrNameLst>
                                          <p:attrName>style.visibility</p:attrName>
                                        </p:attrNameLst>
                                      </p:cBhvr>
                                      <p:to>
                                        <p:strVal val="visible"/>
                                      </p:to>
                                    </p:set>
                                  </p:childTnLst>
                                </p:cTn>
                              </p:par>
                              <p:par>
                                <p:cTn id="187" presetID="1" presetClass="entr" presetSubtype="0" fill="hold" grpId="3" nodeType="withEffect">
                                  <p:stCondLst>
                                    <p:cond delay="1500"/>
                                  </p:stCondLst>
                                  <p:childTnLst>
                                    <p:set>
                                      <p:cBhvr>
                                        <p:cTn id="188" dur="1" fill="hold">
                                          <p:stCondLst>
                                            <p:cond delay="0"/>
                                          </p:stCondLst>
                                        </p:cTn>
                                        <p:tgtEl>
                                          <p:spTgt spid="177"/>
                                        </p:tgtEl>
                                        <p:attrNameLst>
                                          <p:attrName>style.visibility</p:attrName>
                                        </p:attrNameLst>
                                      </p:cBhvr>
                                      <p:to>
                                        <p:strVal val="visible"/>
                                      </p:to>
                                    </p:set>
                                  </p:childTnLst>
                                </p:cTn>
                              </p:par>
                              <p:par>
                                <p:cTn id="189" presetID="1" presetClass="entr" presetSubtype="0" fill="hold" grpId="3" nodeType="withEffect">
                                  <p:stCondLst>
                                    <p:cond delay="1500"/>
                                  </p:stCondLst>
                                  <p:childTnLst>
                                    <p:set>
                                      <p:cBhvr>
                                        <p:cTn id="190" dur="1" fill="hold">
                                          <p:stCondLst>
                                            <p:cond delay="0"/>
                                          </p:stCondLst>
                                        </p:cTn>
                                        <p:tgtEl>
                                          <p:spTgt spid="86"/>
                                        </p:tgtEl>
                                        <p:attrNameLst>
                                          <p:attrName>style.visibility</p:attrName>
                                        </p:attrNameLst>
                                      </p:cBhvr>
                                      <p:to>
                                        <p:strVal val="visible"/>
                                      </p:to>
                                    </p:set>
                                  </p:childTnLst>
                                </p:cTn>
                              </p:par>
                              <p:par>
                                <p:cTn id="191" presetID="1" presetClass="entr" presetSubtype="0" fill="hold" grpId="3" nodeType="withEffect">
                                  <p:stCondLst>
                                    <p:cond delay="1500"/>
                                  </p:stCondLst>
                                  <p:childTnLst>
                                    <p:set>
                                      <p:cBhvr>
                                        <p:cTn id="192" dur="1" fill="hold">
                                          <p:stCondLst>
                                            <p:cond delay="0"/>
                                          </p:stCondLst>
                                        </p:cTn>
                                        <p:tgtEl>
                                          <p:spTgt spid="92"/>
                                        </p:tgtEl>
                                        <p:attrNameLst>
                                          <p:attrName>style.visibility</p:attrName>
                                        </p:attrNameLst>
                                      </p:cBhvr>
                                      <p:to>
                                        <p:strVal val="visible"/>
                                      </p:to>
                                    </p:set>
                                  </p:childTnLst>
                                </p:cTn>
                              </p:par>
                              <p:par>
                                <p:cTn id="193" presetID="1" presetClass="entr" presetSubtype="0" fill="hold" grpId="3" nodeType="withEffect">
                                  <p:stCondLst>
                                    <p:cond delay="1500"/>
                                  </p:stCondLst>
                                  <p:childTnLst>
                                    <p:set>
                                      <p:cBhvr>
                                        <p:cTn id="194" dur="1" fill="hold">
                                          <p:stCondLst>
                                            <p:cond delay="0"/>
                                          </p:stCondLst>
                                        </p:cTn>
                                        <p:tgtEl>
                                          <p:spTgt spid="98"/>
                                        </p:tgtEl>
                                        <p:attrNameLst>
                                          <p:attrName>style.visibility</p:attrName>
                                        </p:attrNameLst>
                                      </p:cBhvr>
                                      <p:to>
                                        <p:strVal val="visible"/>
                                      </p:to>
                                    </p:set>
                                  </p:childTnLst>
                                </p:cTn>
                              </p:par>
                              <p:par>
                                <p:cTn id="195" presetID="1" presetClass="entr" presetSubtype="0" fill="hold" grpId="3" nodeType="withEffect">
                                  <p:stCondLst>
                                    <p:cond delay="1500"/>
                                  </p:stCondLst>
                                  <p:childTnLst>
                                    <p:set>
                                      <p:cBhvr>
                                        <p:cTn id="196" dur="1" fill="hold">
                                          <p:stCondLst>
                                            <p:cond delay="0"/>
                                          </p:stCondLst>
                                        </p:cTn>
                                        <p:tgtEl>
                                          <p:spTgt spid="101"/>
                                        </p:tgtEl>
                                        <p:attrNameLst>
                                          <p:attrName>style.visibility</p:attrName>
                                        </p:attrNameLst>
                                      </p:cBhvr>
                                      <p:to>
                                        <p:strVal val="visible"/>
                                      </p:to>
                                    </p:set>
                                  </p:childTnLst>
                                </p:cTn>
                              </p:par>
                              <p:par>
                                <p:cTn id="197" presetID="1" presetClass="entr" presetSubtype="0" fill="hold" grpId="3" nodeType="withEffect">
                                  <p:stCondLst>
                                    <p:cond delay="1500"/>
                                  </p:stCondLst>
                                  <p:childTnLst>
                                    <p:set>
                                      <p:cBhvr>
                                        <p:cTn id="198" dur="1" fill="hold">
                                          <p:stCondLst>
                                            <p:cond delay="0"/>
                                          </p:stCondLst>
                                        </p:cTn>
                                        <p:tgtEl>
                                          <p:spTgt spid="109"/>
                                        </p:tgtEl>
                                        <p:attrNameLst>
                                          <p:attrName>style.visibility</p:attrName>
                                        </p:attrNameLst>
                                      </p:cBhvr>
                                      <p:to>
                                        <p:strVal val="visible"/>
                                      </p:to>
                                    </p:set>
                                  </p:childTnLst>
                                </p:cTn>
                              </p:par>
                              <p:par>
                                <p:cTn id="199" presetID="1" presetClass="entr" presetSubtype="0" fill="hold" grpId="3" nodeType="withEffect">
                                  <p:stCondLst>
                                    <p:cond delay="1500"/>
                                  </p:stCondLst>
                                  <p:childTnLst>
                                    <p:set>
                                      <p:cBhvr>
                                        <p:cTn id="200" dur="1" fill="hold">
                                          <p:stCondLst>
                                            <p:cond delay="0"/>
                                          </p:stCondLst>
                                        </p:cTn>
                                        <p:tgtEl>
                                          <p:spTgt spid="117"/>
                                        </p:tgtEl>
                                        <p:attrNameLst>
                                          <p:attrName>style.visibility</p:attrName>
                                        </p:attrNameLst>
                                      </p:cBhvr>
                                      <p:to>
                                        <p:strVal val="visible"/>
                                      </p:to>
                                    </p:set>
                                  </p:childTnLst>
                                </p:cTn>
                              </p:par>
                              <p:par>
                                <p:cTn id="201" presetID="1" presetClass="entr" presetSubtype="0" fill="hold" grpId="3" nodeType="withEffect">
                                  <p:stCondLst>
                                    <p:cond delay="1500"/>
                                  </p:stCondLst>
                                  <p:childTnLst>
                                    <p:set>
                                      <p:cBhvr>
                                        <p:cTn id="202" dur="1" fill="hold">
                                          <p:stCondLst>
                                            <p:cond delay="0"/>
                                          </p:stCondLst>
                                        </p:cTn>
                                        <p:tgtEl>
                                          <p:spTgt spid="125"/>
                                        </p:tgtEl>
                                        <p:attrNameLst>
                                          <p:attrName>style.visibility</p:attrName>
                                        </p:attrNameLst>
                                      </p:cBhvr>
                                      <p:to>
                                        <p:strVal val="visible"/>
                                      </p:to>
                                    </p:set>
                                  </p:childTnLst>
                                </p:cTn>
                              </p:par>
                              <p:par>
                                <p:cTn id="203" presetID="1" presetClass="entr" presetSubtype="0" fill="hold" grpId="3" nodeType="withEffect">
                                  <p:stCondLst>
                                    <p:cond delay="1500"/>
                                  </p:stCondLst>
                                  <p:childTnLst>
                                    <p:set>
                                      <p:cBhvr>
                                        <p:cTn id="204" dur="1" fill="hold">
                                          <p:stCondLst>
                                            <p:cond delay="0"/>
                                          </p:stCondLst>
                                        </p:cTn>
                                        <p:tgtEl>
                                          <p:spTgt spid="133"/>
                                        </p:tgtEl>
                                        <p:attrNameLst>
                                          <p:attrName>style.visibility</p:attrName>
                                        </p:attrNameLst>
                                      </p:cBhvr>
                                      <p:to>
                                        <p:strVal val="visible"/>
                                      </p:to>
                                    </p:set>
                                  </p:childTnLst>
                                </p:cTn>
                              </p:par>
                              <p:par>
                                <p:cTn id="205" presetID="1" presetClass="entr" presetSubtype="0" fill="hold" grpId="3" nodeType="withEffect">
                                  <p:stCondLst>
                                    <p:cond delay="1500"/>
                                  </p:stCondLst>
                                  <p:childTnLst>
                                    <p:set>
                                      <p:cBhvr>
                                        <p:cTn id="206" dur="1" fill="hold">
                                          <p:stCondLst>
                                            <p:cond delay="0"/>
                                          </p:stCondLst>
                                        </p:cTn>
                                        <p:tgtEl>
                                          <p:spTgt spid="141"/>
                                        </p:tgtEl>
                                        <p:attrNameLst>
                                          <p:attrName>style.visibility</p:attrName>
                                        </p:attrNameLst>
                                      </p:cBhvr>
                                      <p:to>
                                        <p:strVal val="visible"/>
                                      </p:to>
                                    </p:set>
                                  </p:childTnLst>
                                </p:cTn>
                              </p:par>
                              <p:par>
                                <p:cTn id="207" presetID="1" presetClass="entr" presetSubtype="0" fill="hold" grpId="3" nodeType="withEffect">
                                  <p:stCondLst>
                                    <p:cond delay="1500"/>
                                  </p:stCondLst>
                                  <p:childTnLst>
                                    <p:set>
                                      <p:cBhvr>
                                        <p:cTn id="208" dur="1" fill="hold">
                                          <p:stCondLst>
                                            <p:cond delay="0"/>
                                          </p:stCondLst>
                                        </p:cTn>
                                        <p:tgtEl>
                                          <p:spTgt spid="149"/>
                                        </p:tgtEl>
                                        <p:attrNameLst>
                                          <p:attrName>style.visibility</p:attrName>
                                        </p:attrNameLst>
                                      </p:cBhvr>
                                      <p:to>
                                        <p:strVal val="visible"/>
                                      </p:to>
                                    </p:set>
                                  </p:childTnLst>
                                </p:cTn>
                              </p:par>
                              <p:par>
                                <p:cTn id="209" presetID="1" presetClass="entr" presetSubtype="0" fill="hold" grpId="3" nodeType="withEffect">
                                  <p:stCondLst>
                                    <p:cond delay="1500"/>
                                  </p:stCondLst>
                                  <p:childTnLst>
                                    <p:set>
                                      <p:cBhvr>
                                        <p:cTn id="210" dur="1" fill="hold">
                                          <p:stCondLst>
                                            <p:cond delay="0"/>
                                          </p:stCondLst>
                                        </p:cTn>
                                        <p:tgtEl>
                                          <p:spTgt spid="178"/>
                                        </p:tgtEl>
                                        <p:attrNameLst>
                                          <p:attrName>style.visibility</p:attrName>
                                        </p:attrNameLst>
                                      </p:cBhvr>
                                      <p:to>
                                        <p:strVal val="visible"/>
                                      </p:to>
                                    </p:set>
                                  </p:childTnLst>
                                </p:cTn>
                              </p:par>
                              <p:par>
                                <p:cTn id="211" presetID="1" presetClass="entr" presetSubtype="0" fill="hold" grpId="3" nodeType="withEffect">
                                  <p:stCondLst>
                                    <p:cond delay="1500"/>
                                  </p:stCondLst>
                                  <p:childTnLst>
                                    <p:set>
                                      <p:cBhvr>
                                        <p:cTn id="212" dur="1" fill="hold">
                                          <p:stCondLst>
                                            <p:cond delay="0"/>
                                          </p:stCondLst>
                                        </p:cTn>
                                        <p:tgtEl>
                                          <p:spTgt spid="93"/>
                                        </p:tgtEl>
                                        <p:attrNameLst>
                                          <p:attrName>style.visibility</p:attrName>
                                        </p:attrNameLst>
                                      </p:cBhvr>
                                      <p:to>
                                        <p:strVal val="visible"/>
                                      </p:to>
                                    </p:set>
                                  </p:childTnLst>
                                </p:cTn>
                              </p:par>
                              <p:par>
                                <p:cTn id="213" presetID="1" presetClass="entr" presetSubtype="0" fill="hold" grpId="3" nodeType="withEffect">
                                  <p:stCondLst>
                                    <p:cond delay="1500"/>
                                  </p:stCondLst>
                                  <p:childTnLst>
                                    <p:set>
                                      <p:cBhvr>
                                        <p:cTn id="214" dur="1" fill="hold">
                                          <p:stCondLst>
                                            <p:cond delay="0"/>
                                          </p:stCondLst>
                                        </p:cTn>
                                        <p:tgtEl>
                                          <p:spTgt spid="99"/>
                                        </p:tgtEl>
                                        <p:attrNameLst>
                                          <p:attrName>style.visibility</p:attrName>
                                        </p:attrNameLst>
                                      </p:cBhvr>
                                      <p:to>
                                        <p:strVal val="visible"/>
                                      </p:to>
                                    </p:set>
                                  </p:childTnLst>
                                </p:cTn>
                              </p:par>
                              <p:par>
                                <p:cTn id="215" presetID="1" presetClass="entr" presetSubtype="0" fill="hold" grpId="3" nodeType="withEffect">
                                  <p:stCondLst>
                                    <p:cond delay="1500"/>
                                  </p:stCondLst>
                                  <p:childTnLst>
                                    <p:set>
                                      <p:cBhvr>
                                        <p:cTn id="216" dur="1" fill="hold">
                                          <p:stCondLst>
                                            <p:cond delay="0"/>
                                          </p:stCondLst>
                                        </p:cTn>
                                        <p:tgtEl>
                                          <p:spTgt spid="108"/>
                                        </p:tgtEl>
                                        <p:attrNameLst>
                                          <p:attrName>style.visibility</p:attrName>
                                        </p:attrNameLst>
                                      </p:cBhvr>
                                      <p:to>
                                        <p:strVal val="visible"/>
                                      </p:to>
                                    </p:set>
                                  </p:childTnLst>
                                </p:cTn>
                              </p:par>
                              <p:par>
                                <p:cTn id="217" presetID="1" presetClass="entr" presetSubtype="0" fill="hold" grpId="3" nodeType="withEffect">
                                  <p:stCondLst>
                                    <p:cond delay="1500"/>
                                  </p:stCondLst>
                                  <p:childTnLst>
                                    <p:set>
                                      <p:cBhvr>
                                        <p:cTn id="218" dur="1" fill="hold">
                                          <p:stCondLst>
                                            <p:cond delay="0"/>
                                          </p:stCondLst>
                                        </p:cTn>
                                        <p:tgtEl>
                                          <p:spTgt spid="116"/>
                                        </p:tgtEl>
                                        <p:attrNameLst>
                                          <p:attrName>style.visibility</p:attrName>
                                        </p:attrNameLst>
                                      </p:cBhvr>
                                      <p:to>
                                        <p:strVal val="visible"/>
                                      </p:to>
                                    </p:set>
                                  </p:childTnLst>
                                </p:cTn>
                              </p:par>
                              <p:par>
                                <p:cTn id="219" presetID="1" presetClass="entr" presetSubtype="0" fill="hold" grpId="3" nodeType="withEffect">
                                  <p:stCondLst>
                                    <p:cond delay="1500"/>
                                  </p:stCondLst>
                                  <p:childTnLst>
                                    <p:set>
                                      <p:cBhvr>
                                        <p:cTn id="220" dur="1" fill="hold">
                                          <p:stCondLst>
                                            <p:cond delay="0"/>
                                          </p:stCondLst>
                                        </p:cTn>
                                        <p:tgtEl>
                                          <p:spTgt spid="124"/>
                                        </p:tgtEl>
                                        <p:attrNameLst>
                                          <p:attrName>style.visibility</p:attrName>
                                        </p:attrNameLst>
                                      </p:cBhvr>
                                      <p:to>
                                        <p:strVal val="visible"/>
                                      </p:to>
                                    </p:set>
                                  </p:childTnLst>
                                </p:cTn>
                              </p:par>
                              <p:par>
                                <p:cTn id="221" presetID="1" presetClass="entr" presetSubtype="0" fill="hold" grpId="3" nodeType="withEffect">
                                  <p:stCondLst>
                                    <p:cond delay="1500"/>
                                  </p:stCondLst>
                                  <p:childTnLst>
                                    <p:set>
                                      <p:cBhvr>
                                        <p:cTn id="222" dur="1" fill="hold">
                                          <p:stCondLst>
                                            <p:cond delay="0"/>
                                          </p:stCondLst>
                                        </p:cTn>
                                        <p:tgtEl>
                                          <p:spTgt spid="132"/>
                                        </p:tgtEl>
                                        <p:attrNameLst>
                                          <p:attrName>style.visibility</p:attrName>
                                        </p:attrNameLst>
                                      </p:cBhvr>
                                      <p:to>
                                        <p:strVal val="visible"/>
                                      </p:to>
                                    </p:set>
                                  </p:childTnLst>
                                </p:cTn>
                              </p:par>
                              <p:par>
                                <p:cTn id="223" presetID="1" presetClass="entr" presetSubtype="0" fill="hold" grpId="3" nodeType="withEffect">
                                  <p:stCondLst>
                                    <p:cond delay="1500"/>
                                  </p:stCondLst>
                                  <p:childTnLst>
                                    <p:set>
                                      <p:cBhvr>
                                        <p:cTn id="224" dur="1" fill="hold">
                                          <p:stCondLst>
                                            <p:cond delay="0"/>
                                          </p:stCondLst>
                                        </p:cTn>
                                        <p:tgtEl>
                                          <p:spTgt spid="140"/>
                                        </p:tgtEl>
                                        <p:attrNameLst>
                                          <p:attrName>style.visibility</p:attrName>
                                        </p:attrNameLst>
                                      </p:cBhvr>
                                      <p:to>
                                        <p:strVal val="visible"/>
                                      </p:to>
                                    </p:set>
                                  </p:childTnLst>
                                </p:cTn>
                              </p:par>
                              <p:par>
                                <p:cTn id="225" presetID="1" presetClass="entr" presetSubtype="0" fill="hold" grpId="3" nodeType="withEffect">
                                  <p:stCondLst>
                                    <p:cond delay="1500"/>
                                  </p:stCondLst>
                                  <p:childTnLst>
                                    <p:set>
                                      <p:cBhvr>
                                        <p:cTn id="226" dur="1" fill="hold">
                                          <p:stCondLst>
                                            <p:cond delay="0"/>
                                          </p:stCondLst>
                                        </p:cTn>
                                        <p:tgtEl>
                                          <p:spTgt spid="148"/>
                                        </p:tgtEl>
                                        <p:attrNameLst>
                                          <p:attrName>style.visibility</p:attrName>
                                        </p:attrNameLst>
                                      </p:cBhvr>
                                      <p:to>
                                        <p:strVal val="visible"/>
                                      </p:to>
                                    </p:set>
                                  </p:childTnLst>
                                </p:cTn>
                              </p:par>
                              <p:par>
                                <p:cTn id="227" presetID="1" presetClass="entr" presetSubtype="0" fill="hold" grpId="3" nodeType="withEffect">
                                  <p:stCondLst>
                                    <p:cond delay="1500"/>
                                  </p:stCondLst>
                                  <p:childTnLst>
                                    <p:set>
                                      <p:cBhvr>
                                        <p:cTn id="228" dur="1" fill="hold">
                                          <p:stCondLst>
                                            <p:cond delay="0"/>
                                          </p:stCondLst>
                                        </p:cTn>
                                        <p:tgtEl>
                                          <p:spTgt spid="156"/>
                                        </p:tgtEl>
                                        <p:attrNameLst>
                                          <p:attrName>style.visibility</p:attrName>
                                        </p:attrNameLst>
                                      </p:cBhvr>
                                      <p:to>
                                        <p:strVal val="visible"/>
                                      </p:to>
                                    </p:set>
                                  </p:childTnLst>
                                </p:cTn>
                              </p:par>
                              <p:par>
                                <p:cTn id="229" presetID="1" presetClass="entr" presetSubtype="0" fill="hold" grpId="3" nodeType="withEffect">
                                  <p:stCondLst>
                                    <p:cond delay="1500"/>
                                  </p:stCondLst>
                                  <p:childTnLst>
                                    <p:set>
                                      <p:cBhvr>
                                        <p:cTn id="230" dur="1" fill="hold">
                                          <p:stCondLst>
                                            <p:cond delay="0"/>
                                          </p:stCondLst>
                                        </p:cTn>
                                        <p:tgtEl>
                                          <p:spTgt spid="179"/>
                                        </p:tgtEl>
                                        <p:attrNameLst>
                                          <p:attrName>style.visibility</p:attrName>
                                        </p:attrNameLst>
                                      </p:cBhvr>
                                      <p:to>
                                        <p:strVal val="visible"/>
                                      </p:to>
                                    </p:set>
                                  </p:childTnLst>
                                </p:cTn>
                              </p:par>
                              <p:par>
                                <p:cTn id="231" presetID="1" presetClass="entr" presetSubtype="0" fill="hold" grpId="3" nodeType="withEffect">
                                  <p:stCondLst>
                                    <p:cond delay="1500"/>
                                  </p:stCondLst>
                                  <p:childTnLst>
                                    <p:set>
                                      <p:cBhvr>
                                        <p:cTn id="232" dur="1" fill="hold">
                                          <p:stCondLst>
                                            <p:cond delay="0"/>
                                          </p:stCondLst>
                                        </p:cTn>
                                        <p:tgtEl>
                                          <p:spTgt spid="100"/>
                                        </p:tgtEl>
                                        <p:attrNameLst>
                                          <p:attrName>style.visibility</p:attrName>
                                        </p:attrNameLst>
                                      </p:cBhvr>
                                      <p:to>
                                        <p:strVal val="visible"/>
                                      </p:to>
                                    </p:set>
                                  </p:childTnLst>
                                </p:cTn>
                              </p:par>
                              <p:par>
                                <p:cTn id="233" presetID="1" presetClass="entr" presetSubtype="0" fill="hold" grpId="3" nodeType="withEffect">
                                  <p:stCondLst>
                                    <p:cond delay="1500"/>
                                  </p:stCondLst>
                                  <p:childTnLst>
                                    <p:set>
                                      <p:cBhvr>
                                        <p:cTn id="234" dur="1" fill="hold">
                                          <p:stCondLst>
                                            <p:cond delay="0"/>
                                          </p:stCondLst>
                                        </p:cTn>
                                        <p:tgtEl>
                                          <p:spTgt spid="115"/>
                                        </p:tgtEl>
                                        <p:attrNameLst>
                                          <p:attrName>style.visibility</p:attrName>
                                        </p:attrNameLst>
                                      </p:cBhvr>
                                      <p:to>
                                        <p:strVal val="visible"/>
                                      </p:to>
                                    </p:set>
                                  </p:childTnLst>
                                </p:cTn>
                              </p:par>
                              <p:par>
                                <p:cTn id="235" presetID="1" presetClass="entr" presetSubtype="0" fill="hold" grpId="3" nodeType="withEffect">
                                  <p:stCondLst>
                                    <p:cond delay="1500"/>
                                  </p:stCondLst>
                                  <p:childTnLst>
                                    <p:set>
                                      <p:cBhvr>
                                        <p:cTn id="236" dur="1" fill="hold">
                                          <p:stCondLst>
                                            <p:cond delay="0"/>
                                          </p:stCondLst>
                                        </p:cTn>
                                        <p:tgtEl>
                                          <p:spTgt spid="123"/>
                                        </p:tgtEl>
                                        <p:attrNameLst>
                                          <p:attrName>style.visibility</p:attrName>
                                        </p:attrNameLst>
                                      </p:cBhvr>
                                      <p:to>
                                        <p:strVal val="visible"/>
                                      </p:to>
                                    </p:set>
                                  </p:childTnLst>
                                </p:cTn>
                              </p:par>
                              <p:par>
                                <p:cTn id="237" presetID="1" presetClass="entr" presetSubtype="0" fill="hold" grpId="3" nodeType="withEffect">
                                  <p:stCondLst>
                                    <p:cond delay="1500"/>
                                  </p:stCondLst>
                                  <p:childTnLst>
                                    <p:set>
                                      <p:cBhvr>
                                        <p:cTn id="238" dur="1" fill="hold">
                                          <p:stCondLst>
                                            <p:cond delay="0"/>
                                          </p:stCondLst>
                                        </p:cTn>
                                        <p:tgtEl>
                                          <p:spTgt spid="131"/>
                                        </p:tgtEl>
                                        <p:attrNameLst>
                                          <p:attrName>style.visibility</p:attrName>
                                        </p:attrNameLst>
                                      </p:cBhvr>
                                      <p:to>
                                        <p:strVal val="visible"/>
                                      </p:to>
                                    </p:set>
                                  </p:childTnLst>
                                </p:cTn>
                              </p:par>
                              <p:par>
                                <p:cTn id="239" presetID="1" presetClass="entr" presetSubtype="0" fill="hold" grpId="3" nodeType="withEffect">
                                  <p:stCondLst>
                                    <p:cond delay="1500"/>
                                  </p:stCondLst>
                                  <p:childTnLst>
                                    <p:set>
                                      <p:cBhvr>
                                        <p:cTn id="240" dur="1" fill="hold">
                                          <p:stCondLst>
                                            <p:cond delay="0"/>
                                          </p:stCondLst>
                                        </p:cTn>
                                        <p:tgtEl>
                                          <p:spTgt spid="139"/>
                                        </p:tgtEl>
                                        <p:attrNameLst>
                                          <p:attrName>style.visibility</p:attrName>
                                        </p:attrNameLst>
                                      </p:cBhvr>
                                      <p:to>
                                        <p:strVal val="visible"/>
                                      </p:to>
                                    </p:set>
                                  </p:childTnLst>
                                </p:cTn>
                              </p:par>
                              <p:par>
                                <p:cTn id="241" presetID="1" presetClass="entr" presetSubtype="0" fill="hold" grpId="3" nodeType="withEffect">
                                  <p:stCondLst>
                                    <p:cond delay="1500"/>
                                  </p:stCondLst>
                                  <p:childTnLst>
                                    <p:set>
                                      <p:cBhvr>
                                        <p:cTn id="242" dur="1" fill="hold">
                                          <p:stCondLst>
                                            <p:cond delay="0"/>
                                          </p:stCondLst>
                                        </p:cTn>
                                        <p:tgtEl>
                                          <p:spTgt spid="147"/>
                                        </p:tgtEl>
                                        <p:attrNameLst>
                                          <p:attrName>style.visibility</p:attrName>
                                        </p:attrNameLst>
                                      </p:cBhvr>
                                      <p:to>
                                        <p:strVal val="visible"/>
                                      </p:to>
                                    </p:set>
                                  </p:childTnLst>
                                </p:cTn>
                              </p:par>
                              <p:par>
                                <p:cTn id="243" presetID="1" presetClass="entr" presetSubtype="0" fill="hold" grpId="3" nodeType="withEffect">
                                  <p:stCondLst>
                                    <p:cond delay="1500"/>
                                  </p:stCondLst>
                                  <p:childTnLst>
                                    <p:set>
                                      <p:cBhvr>
                                        <p:cTn id="244" dur="1" fill="hold">
                                          <p:stCondLst>
                                            <p:cond delay="0"/>
                                          </p:stCondLst>
                                        </p:cTn>
                                        <p:tgtEl>
                                          <p:spTgt spid="155"/>
                                        </p:tgtEl>
                                        <p:attrNameLst>
                                          <p:attrName>style.visibility</p:attrName>
                                        </p:attrNameLst>
                                      </p:cBhvr>
                                      <p:to>
                                        <p:strVal val="visible"/>
                                      </p:to>
                                    </p:set>
                                  </p:childTnLst>
                                </p:cTn>
                              </p:par>
                              <p:par>
                                <p:cTn id="245" presetID="1" presetClass="entr" presetSubtype="0" fill="hold" grpId="3" nodeType="withEffect">
                                  <p:stCondLst>
                                    <p:cond delay="1500"/>
                                  </p:stCondLst>
                                  <p:childTnLst>
                                    <p:set>
                                      <p:cBhvr>
                                        <p:cTn id="246" dur="1" fill="hold">
                                          <p:stCondLst>
                                            <p:cond delay="0"/>
                                          </p:stCondLst>
                                        </p:cTn>
                                        <p:tgtEl>
                                          <p:spTgt spid="163"/>
                                        </p:tgtEl>
                                        <p:attrNameLst>
                                          <p:attrName>style.visibility</p:attrName>
                                        </p:attrNameLst>
                                      </p:cBhvr>
                                      <p:to>
                                        <p:strVal val="visible"/>
                                      </p:to>
                                    </p:set>
                                  </p:childTnLst>
                                </p:cTn>
                              </p:par>
                              <p:par>
                                <p:cTn id="247" presetID="1" presetClass="entr" presetSubtype="0" fill="hold" grpId="3" nodeType="withEffect">
                                  <p:stCondLst>
                                    <p:cond delay="1500"/>
                                  </p:stCondLst>
                                  <p:childTnLst>
                                    <p:set>
                                      <p:cBhvr>
                                        <p:cTn id="248" dur="1" fill="hold">
                                          <p:stCondLst>
                                            <p:cond delay="0"/>
                                          </p:stCondLst>
                                        </p:cTn>
                                        <p:tgtEl>
                                          <p:spTgt spid="180"/>
                                        </p:tgtEl>
                                        <p:attrNameLst>
                                          <p:attrName>style.visibility</p:attrName>
                                        </p:attrNameLst>
                                      </p:cBhvr>
                                      <p:to>
                                        <p:strVal val="visible"/>
                                      </p:to>
                                    </p:set>
                                  </p:childTnLst>
                                </p:cTn>
                              </p:par>
                              <p:par>
                                <p:cTn id="249" presetID="1" presetClass="entr" presetSubtype="0" fill="hold" grpId="3" nodeType="withEffect">
                                  <p:stCondLst>
                                    <p:cond delay="1500"/>
                                  </p:stCondLst>
                                  <p:childTnLst>
                                    <p:set>
                                      <p:cBhvr>
                                        <p:cTn id="250" dur="1" fill="hold">
                                          <p:stCondLst>
                                            <p:cond delay="0"/>
                                          </p:stCondLst>
                                        </p:cTn>
                                        <p:tgtEl>
                                          <p:spTgt spid="122"/>
                                        </p:tgtEl>
                                        <p:attrNameLst>
                                          <p:attrName>style.visibility</p:attrName>
                                        </p:attrNameLst>
                                      </p:cBhvr>
                                      <p:to>
                                        <p:strVal val="visible"/>
                                      </p:to>
                                    </p:set>
                                  </p:childTnLst>
                                </p:cTn>
                              </p:par>
                              <p:par>
                                <p:cTn id="251" presetID="1" presetClass="entr" presetSubtype="0" fill="hold" grpId="3" nodeType="withEffect">
                                  <p:stCondLst>
                                    <p:cond delay="1500"/>
                                  </p:stCondLst>
                                  <p:childTnLst>
                                    <p:set>
                                      <p:cBhvr>
                                        <p:cTn id="252" dur="1" fill="hold">
                                          <p:stCondLst>
                                            <p:cond delay="0"/>
                                          </p:stCondLst>
                                        </p:cTn>
                                        <p:tgtEl>
                                          <p:spTgt spid="130"/>
                                        </p:tgtEl>
                                        <p:attrNameLst>
                                          <p:attrName>style.visibility</p:attrName>
                                        </p:attrNameLst>
                                      </p:cBhvr>
                                      <p:to>
                                        <p:strVal val="visible"/>
                                      </p:to>
                                    </p:set>
                                  </p:childTnLst>
                                </p:cTn>
                              </p:par>
                              <p:par>
                                <p:cTn id="253" presetID="1" presetClass="entr" presetSubtype="0" fill="hold" grpId="3" nodeType="withEffect">
                                  <p:stCondLst>
                                    <p:cond delay="1500"/>
                                  </p:stCondLst>
                                  <p:childTnLst>
                                    <p:set>
                                      <p:cBhvr>
                                        <p:cTn id="254" dur="1" fill="hold">
                                          <p:stCondLst>
                                            <p:cond delay="0"/>
                                          </p:stCondLst>
                                        </p:cTn>
                                        <p:tgtEl>
                                          <p:spTgt spid="138"/>
                                        </p:tgtEl>
                                        <p:attrNameLst>
                                          <p:attrName>style.visibility</p:attrName>
                                        </p:attrNameLst>
                                      </p:cBhvr>
                                      <p:to>
                                        <p:strVal val="visible"/>
                                      </p:to>
                                    </p:set>
                                  </p:childTnLst>
                                </p:cTn>
                              </p:par>
                              <p:par>
                                <p:cTn id="255" presetID="1" presetClass="entr" presetSubtype="0" fill="hold" grpId="3" nodeType="withEffect">
                                  <p:stCondLst>
                                    <p:cond delay="1500"/>
                                  </p:stCondLst>
                                  <p:childTnLst>
                                    <p:set>
                                      <p:cBhvr>
                                        <p:cTn id="256" dur="1" fill="hold">
                                          <p:stCondLst>
                                            <p:cond delay="0"/>
                                          </p:stCondLst>
                                        </p:cTn>
                                        <p:tgtEl>
                                          <p:spTgt spid="146"/>
                                        </p:tgtEl>
                                        <p:attrNameLst>
                                          <p:attrName>style.visibility</p:attrName>
                                        </p:attrNameLst>
                                      </p:cBhvr>
                                      <p:to>
                                        <p:strVal val="visible"/>
                                      </p:to>
                                    </p:set>
                                  </p:childTnLst>
                                </p:cTn>
                              </p:par>
                              <p:par>
                                <p:cTn id="257" presetID="1" presetClass="entr" presetSubtype="0" fill="hold" grpId="3" nodeType="withEffect">
                                  <p:stCondLst>
                                    <p:cond delay="1500"/>
                                  </p:stCondLst>
                                  <p:childTnLst>
                                    <p:set>
                                      <p:cBhvr>
                                        <p:cTn id="258" dur="1" fill="hold">
                                          <p:stCondLst>
                                            <p:cond delay="0"/>
                                          </p:stCondLst>
                                        </p:cTn>
                                        <p:tgtEl>
                                          <p:spTgt spid="154"/>
                                        </p:tgtEl>
                                        <p:attrNameLst>
                                          <p:attrName>style.visibility</p:attrName>
                                        </p:attrNameLst>
                                      </p:cBhvr>
                                      <p:to>
                                        <p:strVal val="visible"/>
                                      </p:to>
                                    </p:set>
                                  </p:childTnLst>
                                </p:cTn>
                              </p:par>
                              <p:par>
                                <p:cTn id="259" presetID="1" presetClass="entr" presetSubtype="0" fill="hold" grpId="3" nodeType="withEffect">
                                  <p:stCondLst>
                                    <p:cond delay="1500"/>
                                  </p:stCondLst>
                                  <p:childTnLst>
                                    <p:set>
                                      <p:cBhvr>
                                        <p:cTn id="260" dur="1" fill="hold">
                                          <p:stCondLst>
                                            <p:cond delay="0"/>
                                          </p:stCondLst>
                                        </p:cTn>
                                        <p:tgtEl>
                                          <p:spTgt spid="162"/>
                                        </p:tgtEl>
                                        <p:attrNameLst>
                                          <p:attrName>style.visibility</p:attrName>
                                        </p:attrNameLst>
                                      </p:cBhvr>
                                      <p:to>
                                        <p:strVal val="visible"/>
                                      </p:to>
                                    </p:set>
                                  </p:childTnLst>
                                </p:cTn>
                              </p:par>
                              <p:par>
                                <p:cTn id="261" presetID="1" presetClass="entr" presetSubtype="0" fill="hold" grpId="3" nodeType="withEffect">
                                  <p:stCondLst>
                                    <p:cond delay="1500"/>
                                  </p:stCondLst>
                                  <p:childTnLst>
                                    <p:set>
                                      <p:cBhvr>
                                        <p:cTn id="262" dur="1" fill="hold">
                                          <p:stCondLst>
                                            <p:cond delay="0"/>
                                          </p:stCondLst>
                                        </p:cTn>
                                        <p:tgtEl>
                                          <p:spTgt spid="170"/>
                                        </p:tgtEl>
                                        <p:attrNameLst>
                                          <p:attrName>style.visibility</p:attrName>
                                        </p:attrNameLst>
                                      </p:cBhvr>
                                      <p:to>
                                        <p:strVal val="visible"/>
                                      </p:to>
                                    </p:set>
                                  </p:childTnLst>
                                </p:cTn>
                              </p:par>
                              <p:par>
                                <p:cTn id="263" presetID="1" presetClass="entr" presetSubtype="0" fill="hold" grpId="3" nodeType="withEffect">
                                  <p:stCondLst>
                                    <p:cond delay="1500"/>
                                  </p:stCondLst>
                                  <p:childTnLst>
                                    <p:set>
                                      <p:cBhvr>
                                        <p:cTn id="264" dur="1" fill="hold">
                                          <p:stCondLst>
                                            <p:cond delay="0"/>
                                          </p:stCondLst>
                                        </p:cTn>
                                        <p:tgtEl>
                                          <p:spTgt spid="129"/>
                                        </p:tgtEl>
                                        <p:attrNameLst>
                                          <p:attrName>style.visibility</p:attrName>
                                        </p:attrNameLst>
                                      </p:cBhvr>
                                      <p:to>
                                        <p:strVal val="visible"/>
                                      </p:to>
                                    </p:set>
                                  </p:childTnLst>
                                </p:cTn>
                              </p:par>
                              <p:par>
                                <p:cTn id="265" presetID="1" presetClass="entr" presetSubtype="0" fill="hold" grpId="3" nodeType="withEffect">
                                  <p:stCondLst>
                                    <p:cond delay="1500"/>
                                  </p:stCondLst>
                                  <p:childTnLst>
                                    <p:set>
                                      <p:cBhvr>
                                        <p:cTn id="266" dur="1" fill="hold">
                                          <p:stCondLst>
                                            <p:cond delay="0"/>
                                          </p:stCondLst>
                                        </p:cTn>
                                        <p:tgtEl>
                                          <p:spTgt spid="137"/>
                                        </p:tgtEl>
                                        <p:attrNameLst>
                                          <p:attrName>style.visibility</p:attrName>
                                        </p:attrNameLst>
                                      </p:cBhvr>
                                      <p:to>
                                        <p:strVal val="visible"/>
                                      </p:to>
                                    </p:set>
                                  </p:childTnLst>
                                </p:cTn>
                              </p:par>
                              <p:par>
                                <p:cTn id="267" presetID="1" presetClass="entr" presetSubtype="0" fill="hold" grpId="3" nodeType="withEffect">
                                  <p:stCondLst>
                                    <p:cond delay="1500"/>
                                  </p:stCondLst>
                                  <p:childTnLst>
                                    <p:set>
                                      <p:cBhvr>
                                        <p:cTn id="268" dur="1" fill="hold">
                                          <p:stCondLst>
                                            <p:cond delay="0"/>
                                          </p:stCondLst>
                                        </p:cTn>
                                        <p:tgtEl>
                                          <p:spTgt spid="145"/>
                                        </p:tgtEl>
                                        <p:attrNameLst>
                                          <p:attrName>style.visibility</p:attrName>
                                        </p:attrNameLst>
                                      </p:cBhvr>
                                      <p:to>
                                        <p:strVal val="visible"/>
                                      </p:to>
                                    </p:set>
                                  </p:childTnLst>
                                </p:cTn>
                              </p:par>
                              <p:par>
                                <p:cTn id="269" presetID="1" presetClass="entr" presetSubtype="0" fill="hold" grpId="3" nodeType="withEffect">
                                  <p:stCondLst>
                                    <p:cond delay="1500"/>
                                  </p:stCondLst>
                                  <p:childTnLst>
                                    <p:set>
                                      <p:cBhvr>
                                        <p:cTn id="270" dur="1" fill="hold">
                                          <p:stCondLst>
                                            <p:cond delay="0"/>
                                          </p:stCondLst>
                                        </p:cTn>
                                        <p:tgtEl>
                                          <p:spTgt spid="153"/>
                                        </p:tgtEl>
                                        <p:attrNameLst>
                                          <p:attrName>style.visibility</p:attrName>
                                        </p:attrNameLst>
                                      </p:cBhvr>
                                      <p:to>
                                        <p:strVal val="visible"/>
                                      </p:to>
                                    </p:set>
                                  </p:childTnLst>
                                </p:cTn>
                              </p:par>
                              <p:par>
                                <p:cTn id="271" presetID="1" presetClass="entr" presetSubtype="0" fill="hold" grpId="3" nodeType="withEffect">
                                  <p:stCondLst>
                                    <p:cond delay="1500"/>
                                  </p:stCondLst>
                                  <p:childTnLst>
                                    <p:set>
                                      <p:cBhvr>
                                        <p:cTn id="272" dur="1" fill="hold">
                                          <p:stCondLst>
                                            <p:cond delay="0"/>
                                          </p:stCondLst>
                                        </p:cTn>
                                        <p:tgtEl>
                                          <p:spTgt spid="161"/>
                                        </p:tgtEl>
                                        <p:attrNameLst>
                                          <p:attrName>style.visibility</p:attrName>
                                        </p:attrNameLst>
                                      </p:cBhvr>
                                      <p:to>
                                        <p:strVal val="visible"/>
                                      </p:to>
                                    </p:set>
                                  </p:childTnLst>
                                </p:cTn>
                              </p:par>
                              <p:par>
                                <p:cTn id="273" presetID="1" presetClass="entr" presetSubtype="0" fill="hold" grpId="3" nodeType="withEffect">
                                  <p:stCondLst>
                                    <p:cond delay="1500"/>
                                  </p:stCondLst>
                                  <p:childTnLst>
                                    <p:set>
                                      <p:cBhvr>
                                        <p:cTn id="274" dur="1" fill="hold">
                                          <p:stCondLst>
                                            <p:cond delay="0"/>
                                          </p:stCondLst>
                                        </p:cTn>
                                        <p:tgtEl>
                                          <p:spTgt spid="169"/>
                                        </p:tgtEl>
                                        <p:attrNameLst>
                                          <p:attrName>style.visibility</p:attrName>
                                        </p:attrNameLst>
                                      </p:cBhvr>
                                      <p:to>
                                        <p:strVal val="visible"/>
                                      </p:to>
                                    </p:set>
                                  </p:childTnLst>
                                </p:cTn>
                              </p:par>
                              <p:par>
                                <p:cTn id="275" presetID="1" presetClass="entr" presetSubtype="0" fill="hold" grpId="3" nodeType="withEffect">
                                  <p:stCondLst>
                                    <p:cond delay="1500"/>
                                  </p:stCondLst>
                                  <p:childTnLst>
                                    <p:set>
                                      <p:cBhvr>
                                        <p:cTn id="276" dur="1" fill="hold">
                                          <p:stCondLst>
                                            <p:cond delay="0"/>
                                          </p:stCondLst>
                                        </p:cTn>
                                        <p:tgtEl>
                                          <p:spTgt spid="136"/>
                                        </p:tgtEl>
                                        <p:attrNameLst>
                                          <p:attrName>style.visibility</p:attrName>
                                        </p:attrNameLst>
                                      </p:cBhvr>
                                      <p:to>
                                        <p:strVal val="visible"/>
                                      </p:to>
                                    </p:set>
                                  </p:childTnLst>
                                </p:cTn>
                              </p:par>
                              <p:par>
                                <p:cTn id="277" presetID="1" presetClass="entr" presetSubtype="0" fill="hold" grpId="3" nodeType="withEffect">
                                  <p:stCondLst>
                                    <p:cond delay="1500"/>
                                  </p:stCondLst>
                                  <p:childTnLst>
                                    <p:set>
                                      <p:cBhvr>
                                        <p:cTn id="278" dur="1" fill="hold">
                                          <p:stCondLst>
                                            <p:cond delay="0"/>
                                          </p:stCondLst>
                                        </p:cTn>
                                        <p:tgtEl>
                                          <p:spTgt spid="144"/>
                                        </p:tgtEl>
                                        <p:attrNameLst>
                                          <p:attrName>style.visibility</p:attrName>
                                        </p:attrNameLst>
                                      </p:cBhvr>
                                      <p:to>
                                        <p:strVal val="visible"/>
                                      </p:to>
                                    </p:set>
                                  </p:childTnLst>
                                </p:cTn>
                              </p:par>
                              <p:par>
                                <p:cTn id="279" presetID="1" presetClass="entr" presetSubtype="0" fill="hold" grpId="3" nodeType="withEffect">
                                  <p:stCondLst>
                                    <p:cond delay="1500"/>
                                  </p:stCondLst>
                                  <p:childTnLst>
                                    <p:set>
                                      <p:cBhvr>
                                        <p:cTn id="280" dur="1" fill="hold">
                                          <p:stCondLst>
                                            <p:cond delay="0"/>
                                          </p:stCondLst>
                                        </p:cTn>
                                        <p:tgtEl>
                                          <p:spTgt spid="152"/>
                                        </p:tgtEl>
                                        <p:attrNameLst>
                                          <p:attrName>style.visibility</p:attrName>
                                        </p:attrNameLst>
                                      </p:cBhvr>
                                      <p:to>
                                        <p:strVal val="visible"/>
                                      </p:to>
                                    </p:set>
                                  </p:childTnLst>
                                </p:cTn>
                              </p:par>
                              <p:par>
                                <p:cTn id="281" presetID="1" presetClass="entr" presetSubtype="0" fill="hold" grpId="3" nodeType="withEffect">
                                  <p:stCondLst>
                                    <p:cond delay="1500"/>
                                  </p:stCondLst>
                                  <p:childTnLst>
                                    <p:set>
                                      <p:cBhvr>
                                        <p:cTn id="282" dur="1" fill="hold">
                                          <p:stCondLst>
                                            <p:cond delay="0"/>
                                          </p:stCondLst>
                                        </p:cTn>
                                        <p:tgtEl>
                                          <p:spTgt spid="160"/>
                                        </p:tgtEl>
                                        <p:attrNameLst>
                                          <p:attrName>style.visibility</p:attrName>
                                        </p:attrNameLst>
                                      </p:cBhvr>
                                      <p:to>
                                        <p:strVal val="visible"/>
                                      </p:to>
                                    </p:set>
                                  </p:childTnLst>
                                </p:cTn>
                              </p:par>
                              <p:par>
                                <p:cTn id="283" presetID="1" presetClass="entr" presetSubtype="0" fill="hold" grpId="3" nodeType="withEffect">
                                  <p:stCondLst>
                                    <p:cond delay="1500"/>
                                  </p:stCondLst>
                                  <p:childTnLst>
                                    <p:set>
                                      <p:cBhvr>
                                        <p:cTn id="284" dur="1" fill="hold">
                                          <p:stCondLst>
                                            <p:cond delay="0"/>
                                          </p:stCondLst>
                                        </p:cTn>
                                        <p:tgtEl>
                                          <p:spTgt spid="168"/>
                                        </p:tgtEl>
                                        <p:attrNameLst>
                                          <p:attrName>style.visibility</p:attrName>
                                        </p:attrNameLst>
                                      </p:cBhvr>
                                      <p:to>
                                        <p:strVal val="visible"/>
                                      </p:to>
                                    </p:set>
                                  </p:childTnLst>
                                </p:cTn>
                              </p:par>
                              <p:par>
                                <p:cTn id="285" presetID="1" presetClass="entr" presetSubtype="0" fill="hold" grpId="3" nodeType="withEffect">
                                  <p:stCondLst>
                                    <p:cond delay="1500"/>
                                  </p:stCondLst>
                                  <p:childTnLst>
                                    <p:set>
                                      <p:cBhvr>
                                        <p:cTn id="286" dur="1" fill="hold">
                                          <p:stCondLst>
                                            <p:cond delay="0"/>
                                          </p:stCondLst>
                                        </p:cTn>
                                        <p:tgtEl>
                                          <p:spTgt spid="143"/>
                                        </p:tgtEl>
                                        <p:attrNameLst>
                                          <p:attrName>style.visibility</p:attrName>
                                        </p:attrNameLst>
                                      </p:cBhvr>
                                      <p:to>
                                        <p:strVal val="visible"/>
                                      </p:to>
                                    </p:set>
                                  </p:childTnLst>
                                </p:cTn>
                              </p:par>
                              <p:par>
                                <p:cTn id="287" presetID="1" presetClass="entr" presetSubtype="0" fill="hold" grpId="3" nodeType="withEffect">
                                  <p:stCondLst>
                                    <p:cond delay="1500"/>
                                  </p:stCondLst>
                                  <p:childTnLst>
                                    <p:set>
                                      <p:cBhvr>
                                        <p:cTn id="288" dur="1" fill="hold">
                                          <p:stCondLst>
                                            <p:cond delay="0"/>
                                          </p:stCondLst>
                                        </p:cTn>
                                        <p:tgtEl>
                                          <p:spTgt spid="151"/>
                                        </p:tgtEl>
                                        <p:attrNameLst>
                                          <p:attrName>style.visibility</p:attrName>
                                        </p:attrNameLst>
                                      </p:cBhvr>
                                      <p:to>
                                        <p:strVal val="visible"/>
                                      </p:to>
                                    </p:set>
                                  </p:childTnLst>
                                </p:cTn>
                              </p:par>
                              <p:par>
                                <p:cTn id="289" presetID="1" presetClass="entr" presetSubtype="0" fill="hold" grpId="3" nodeType="withEffect">
                                  <p:stCondLst>
                                    <p:cond delay="1500"/>
                                  </p:stCondLst>
                                  <p:childTnLst>
                                    <p:set>
                                      <p:cBhvr>
                                        <p:cTn id="290" dur="1" fill="hold">
                                          <p:stCondLst>
                                            <p:cond delay="0"/>
                                          </p:stCondLst>
                                        </p:cTn>
                                        <p:tgtEl>
                                          <p:spTgt spid="159"/>
                                        </p:tgtEl>
                                        <p:attrNameLst>
                                          <p:attrName>style.visibility</p:attrName>
                                        </p:attrNameLst>
                                      </p:cBhvr>
                                      <p:to>
                                        <p:strVal val="visible"/>
                                      </p:to>
                                    </p:set>
                                  </p:childTnLst>
                                </p:cTn>
                              </p:par>
                              <p:par>
                                <p:cTn id="291" presetID="1" presetClass="entr" presetSubtype="0" fill="hold" grpId="3" nodeType="withEffect">
                                  <p:stCondLst>
                                    <p:cond delay="1500"/>
                                  </p:stCondLst>
                                  <p:childTnLst>
                                    <p:set>
                                      <p:cBhvr>
                                        <p:cTn id="292" dur="1" fill="hold">
                                          <p:stCondLst>
                                            <p:cond delay="0"/>
                                          </p:stCondLst>
                                        </p:cTn>
                                        <p:tgtEl>
                                          <p:spTgt spid="167"/>
                                        </p:tgtEl>
                                        <p:attrNameLst>
                                          <p:attrName>style.visibility</p:attrName>
                                        </p:attrNameLst>
                                      </p:cBhvr>
                                      <p:to>
                                        <p:strVal val="visible"/>
                                      </p:to>
                                    </p:set>
                                  </p:childTnLst>
                                </p:cTn>
                              </p:par>
                              <p:par>
                                <p:cTn id="293" presetID="1" presetClass="entr" presetSubtype="0" fill="hold" grpId="3" nodeType="withEffect">
                                  <p:stCondLst>
                                    <p:cond delay="1500"/>
                                  </p:stCondLst>
                                  <p:childTnLst>
                                    <p:set>
                                      <p:cBhvr>
                                        <p:cTn id="294" dur="1" fill="hold">
                                          <p:stCondLst>
                                            <p:cond delay="0"/>
                                          </p:stCondLst>
                                        </p:cTn>
                                        <p:tgtEl>
                                          <p:spTgt spid="150"/>
                                        </p:tgtEl>
                                        <p:attrNameLst>
                                          <p:attrName>style.visibility</p:attrName>
                                        </p:attrNameLst>
                                      </p:cBhvr>
                                      <p:to>
                                        <p:strVal val="visible"/>
                                      </p:to>
                                    </p:set>
                                  </p:childTnLst>
                                </p:cTn>
                              </p:par>
                              <p:par>
                                <p:cTn id="295" presetID="1" presetClass="entr" presetSubtype="0" fill="hold" grpId="3" nodeType="withEffect">
                                  <p:stCondLst>
                                    <p:cond delay="1500"/>
                                  </p:stCondLst>
                                  <p:childTnLst>
                                    <p:set>
                                      <p:cBhvr>
                                        <p:cTn id="296" dur="1" fill="hold">
                                          <p:stCondLst>
                                            <p:cond delay="0"/>
                                          </p:stCondLst>
                                        </p:cTn>
                                        <p:tgtEl>
                                          <p:spTgt spid="158"/>
                                        </p:tgtEl>
                                        <p:attrNameLst>
                                          <p:attrName>style.visibility</p:attrName>
                                        </p:attrNameLst>
                                      </p:cBhvr>
                                      <p:to>
                                        <p:strVal val="visible"/>
                                      </p:to>
                                    </p:set>
                                  </p:childTnLst>
                                </p:cTn>
                              </p:par>
                              <p:par>
                                <p:cTn id="297" presetID="1" presetClass="entr" presetSubtype="0" fill="hold" grpId="3" nodeType="withEffect">
                                  <p:stCondLst>
                                    <p:cond delay="1500"/>
                                  </p:stCondLst>
                                  <p:childTnLst>
                                    <p:set>
                                      <p:cBhvr>
                                        <p:cTn id="298" dur="1" fill="hold">
                                          <p:stCondLst>
                                            <p:cond delay="0"/>
                                          </p:stCondLst>
                                        </p:cTn>
                                        <p:tgtEl>
                                          <p:spTgt spid="166"/>
                                        </p:tgtEl>
                                        <p:attrNameLst>
                                          <p:attrName>style.visibility</p:attrName>
                                        </p:attrNameLst>
                                      </p:cBhvr>
                                      <p:to>
                                        <p:strVal val="visible"/>
                                      </p:to>
                                    </p:set>
                                  </p:childTnLst>
                                </p:cTn>
                              </p:par>
                              <p:par>
                                <p:cTn id="299" presetID="1" presetClass="entr" presetSubtype="0" fill="hold" grpId="3" nodeType="withEffect">
                                  <p:stCondLst>
                                    <p:cond delay="1500"/>
                                  </p:stCondLst>
                                  <p:childTnLst>
                                    <p:set>
                                      <p:cBhvr>
                                        <p:cTn id="300" dur="1" fill="hold">
                                          <p:stCondLst>
                                            <p:cond delay="0"/>
                                          </p:stCondLst>
                                        </p:cTn>
                                        <p:tgtEl>
                                          <p:spTgt spid="157"/>
                                        </p:tgtEl>
                                        <p:attrNameLst>
                                          <p:attrName>style.visibility</p:attrName>
                                        </p:attrNameLst>
                                      </p:cBhvr>
                                      <p:to>
                                        <p:strVal val="visible"/>
                                      </p:to>
                                    </p:set>
                                  </p:childTnLst>
                                </p:cTn>
                              </p:par>
                              <p:par>
                                <p:cTn id="301" presetID="1" presetClass="entr" presetSubtype="0" fill="hold" grpId="3" nodeType="withEffect">
                                  <p:stCondLst>
                                    <p:cond delay="1500"/>
                                  </p:stCondLst>
                                  <p:childTnLst>
                                    <p:set>
                                      <p:cBhvr>
                                        <p:cTn id="302" dur="1" fill="hold">
                                          <p:stCondLst>
                                            <p:cond delay="0"/>
                                          </p:stCondLst>
                                        </p:cTn>
                                        <p:tgtEl>
                                          <p:spTgt spid="165"/>
                                        </p:tgtEl>
                                        <p:attrNameLst>
                                          <p:attrName>style.visibility</p:attrName>
                                        </p:attrNameLst>
                                      </p:cBhvr>
                                      <p:to>
                                        <p:strVal val="visible"/>
                                      </p:to>
                                    </p:set>
                                  </p:childTnLst>
                                </p:cTn>
                              </p:par>
                              <p:par>
                                <p:cTn id="303" presetID="1" presetClass="entr" presetSubtype="0" fill="hold" grpId="3" nodeType="withEffect">
                                  <p:stCondLst>
                                    <p:cond delay="1750"/>
                                  </p:stCondLst>
                                  <p:childTnLst>
                                    <p:set>
                                      <p:cBhvr>
                                        <p:cTn id="304" dur="1" fill="hold">
                                          <p:stCondLst>
                                            <p:cond delay="0"/>
                                          </p:stCondLst>
                                        </p:cTn>
                                        <p:tgtEl>
                                          <p:spTgt spid="164"/>
                                        </p:tgtEl>
                                        <p:attrNameLst>
                                          <p:attrName>style.visibility</p:attrName>
                                        </p:attrNameLst>
                                      </p:cBhvr>
                                      <p:to>
                                        <p:strVal val="visible"/>
                                      </p:to>
                                    </p:set>
                                  </p:childTnLst>
                                </p:cTn>
                              </p:par>
                              <p:par>
                                <p:cTn id="305" presetID="0" presetClass="path" presetSubtype="0" fill="hold" grpId="0" nodeType="withEffect">
                                  <p:stCondLst>
                                    <p:cond delay="0"/>
                                  </p:stCondLst>
                                  <p:childTnLst>
                                    <p:animMotion origin="layout" path="M -5.55556E-7 1.49553E-6 L -0.07691 0.04903 L -0.12621 0.12026 " pathEditMode="relative" rAng="0" ptsTypes="AAA">
                                      <p:cBhvr>
                                        <p:cTn id="306" dur="500" spd="-100000" fill="hold"/>
                                        <p:tgtEl>
                                          <p:spTgt spid="20"/>
                                        </p:tgtEl>
                                        <p:attrNameLst>
                                          <p:attrName>ppt_x</p:attrName>
                                          <p:attrName>ppt_y</p:attrName>
                                        </p:attrNameLst>
                                      </p:cBhvr>
                                      <p:rCtr x="-6302" y="6013"/>
                                    </p:animMotion>
                                  </p:childTnLst>
                                </p:cTn>
                              </p:par>
                              <p:par>
                                <p:cTn id="307" presetID="45" presetClass="entr" presetSubtype="0" fill="hold" grpId="1" nodeType="withEffect">
                                  <p:stCondLst>
                                    <p:cond delay="0"/>
                                  </p:stCondLst>
                                  <p:childTnLst>
                                    <p:set>
                                      <p:cBhvr>
                                        <p:cTn id="308" dur="1" fill="hold">
                                          <p:stCondLst>
                                            <p:cond delay="0"/>
                                          </p:stCondLst>
                                        </p:cTn>
                                        <p:tgtEl>
                                          <p:spTgt spid="20"/>
                                        </p:tgtEl>
                                        <p:attrNameLst>
                                          <p:attrName>style.visibility</p:attrName>
                                        </p:attrNameLst>
                                      </p:cBhvr>
                                      <p:to>
                                        <p:strVal val="visible"/>
                                      </p:to>
                                    </p:set>
                                    <p:animEffect transition="in" filter="fade">
                                      <p:cBhvr>
                                        <p:cTn id="309" dur="500"/>
                                        <p:tgtEl>
                                          <p:spTgt spid="20"/>
                                        </p:tgtEl>
                                      </p:cBhvr>
                                    </p:animEffect>
                                    <p:anim calcmode="lin" valueType="num">
                                      <p:cBhvr>
                                        <p:cTn id="310" dur="500" fill="hold"/>
                                        <p:tgtEl>
                                          <p:spTgt spid="20"/>
                                        </p:tgtEl>
                                        <p:attrNameLst>
                                          <p:attrName>ppt_w</p:attrName>
                                        </p:attrNameLst>
                                      </p:cBhvr>
                                      <p:tavLst>
                                        <p:tav tm="0" fmla="#ppt_w*sin(2.5*pi*$)">
                                          <p:val>
                                            <p:fltVal val="0"/>
                                          </p:val>
                                        </p:tav>
                                        <p:tav tm="100000">
                                          <p:val>
                                            <p:fltVal val="1"/>
                                          </p:val>
                                        </p:tav>
                                      </p:tavLst>
                                    </p:anim>
                                    <p:anim calcmode="lin" valueType="num">
                                      <p:cBhvr>
                                        <p:cTn id="311" dur="500" fill="hold"/>
                                        <p:tgtEl>
                                          <p:spTgt spid="20"/>
                                        </p:tgtEl>
                                        <p:attrNameLst>
                                          <p:attrName>ppt_h</p:attrName>
                                        </p:attrNameLst>
                                      </p:cBhvr>
                                      <p:tavLst>
                                        <p:tav tm="0">
                                          <p:val>
                                            <p:strVal val="#ppt_h"/>
                                          </p:val>
                                        </p:tav>
                                        <p:tav tm="100000">
                                          <p:val>
                                            <p:strVal val="#ppt_h"/>
                                          </p:val>
                                        </p:tav>
                                      </p:tavLst>
                                    </p:anim>
                                  </p:childTnLst>
                                </p:cTn>
                              </p:par>
                              <p:par>
                                <p:cTn id="312" presetID="8" presetClass="emph" presetSubtype="0" fill="hold" grpId="2" nodeType="withEffect">
                                  <p:stCondLst>
                                    <p:cond delay="0"/>
                                  </p:stCondLst>
                                  <p:childTnLst>
                                    <p:animRot by="21600000">
                                      <p:cBhvr>
                                        <p:cTn id="313" dur="500" fill="hold"/>
                                        <p:tgtEl>
                                          <p:spTgt spid="20"/>
                                        </p:tgtEl>
                                        <p:attrNameLst>
                                          <p:attrName>r</p:attrName>
                                        </p:attrNameLst>
                                      </p:cBhvr>
                                    </p:animRot>
                                  </p:childTnLst>
                                </p:cTn>
                              </p:par>
                              <p:par>
                                <p:cTn id="314" presetID="0" presetClass="path" presetSubtype="0" accel="50000" decel="50000" fill="hold" grpId="0" nodeType="withEffect">
                                  <p:stCondLst>
                                    <p:cond delay="100"/>
                                  </p:stCondLst>
                                  <p:childTnLst>
                                    <p:animMotion origin="layout" path="M 5.55556E-7 1.63429E-6 C -0.01354 0.01572 -0.04965 0.06815 -0.0809 0.09466 C -0.11215 0.12118 -0.16528 0.14616 -0.1875 0.15973 " pathEditMode="relative" rAng="0" ptsTypes="asa">
                                      <p:cBhvr>
                                        <p:cTn id="315" dur="500" spd="-100000" fill="hold"/>
                                        <p:tgtEl>
                                          <p:spTgt spid="32"/>
                                        </p:tgtEl>
                                        <p:attrNameLst>
                                          <p:attrName>ppt_x</p:attrName>
                                          <p:attrName>ppt_y</p:attrName>
                                        </p:attrNameLst>
                                      </p:cBhvr>
                                      <p:rCtr x="-9375" y="7986"/>
                                    </p:animMotion>
                                  </p:childTnLst>
                                </p:cTn>
                              </p:par>
                              <p:par>
                                <p:cTn id="316" presetID="45" presetClass="entr" presetSubtype="0" fill="hold" grpId="1" nodeType="withEffect">
                                  <p:stCondLst>
                                    <p:cond delay="100"/>
                                  </p:stCondLst>
                                  <p:childTnLst>
                                    <p:set>
                                      <p:cBhvr>
                                        <p:cTn id="317" dur="1" fill="hold">
                                          <p:stCondLst>
                                            <p:cond delay="0"/>
                                          </p:stCondLst>
                                        </p:cTn>
                                        <p:tgtEl>
                                          <p:spTgt spid="32"/>
                                        </p:tgtEl>
                                        <p:attrNameLst>
                                          <p:attrName>style.visibility</p:attrName>
                                        </p:attrNameLst>
                                      </p:cBhvr>
                                      <p:to>
                                        <p:strVal val="visible"/>
                                      </p:to>
                                    </p:set>
                                    <p:animEffect transition="in" filter="fade">
                                      <p:cBhvr>
                                        <p:cTn id="318" dur="500"/>
                                        <p:tgtEl>
                                          <p:spTgt spid="32"/>
                                        </p:tgtEl>
                                      </p:cBhvr>
                                    </p:animEffect>
                                    <p:anim calcmode="lin" valueType="num">
                                      <p:cBhvr>
                                        <p:cTn id="319" dur="500" fill="hold"/>
                                        <p:tgtEl>
                                          <p:spTgt spid="32"/>
                                        </p:tgtEl>
                                        <p:attrNameLst>
                                          <p:attrName>ppt_w</p:attrName>
                                        </p:attrNameLst>
                                      </p:cBhvr>
                                      <p:tavLst>
                                        <p:tav tm="0" fmla="#ppt_w*sin(2.5*pi*$)">
                                          <p:val>
                                            <p:fltVal val="0"/>
                                          </p:val>
                                        </p:tav>
                                        <p:tav tm="100000">
                                          <p:val>
                                            <p:fltVal val="1"/>
                                          </p:val>
                                        </p:tav>
                                      </p:tavLst>
                                    </p:anim>
                                    <p:anim calcmode="lin" valueType="num">
                                      <p:cBhvr>
                                        <p:cTn id="320" dur="500" fill="hold"/>
                                        <p:tgtEl>
                                          <p:spTgt spid="32"/>
                                        </p:tgtEl>
                                        <p:attrNameLst>
                                          <p:attrName>ppt_h</p:attrName>
                                        </p:attrNameLst>
                                      </p:cBhvr>
                                      <p:tavLst>
                                        <p:tav tm="0">
                                          <p:val>
                                            <p:strVal val="#ppt_h"/>
                                          </p:val>
                                        </p:tav>
                                        <p:tav tm="100000">
                                          <p:val>
                                            <p:strVal val="#ppt_h"/>
                                          </p:val>
                                        </p:tav>
                                      </p:tavLst>
                                    </p:anim>
                                  </p:childTnLst>
                                </p:cTn>
                              </p:par>
                              <p:par>
                                <p:cTn id="321" presetID="8" presetClass="emph" presetSubtype="0" fill="hold" grpId="2" nodeType="withEffect">
                                  <p:stCondLst>
                                    <p:cond delay="100"/>
                                  </p:stCondLst>
                                  <p:childTnLst>
                                    <p:animRot by="21600000">
                                      <p:cBhvr>
                                        <p:cTn id="322" dur="500" fill="hold"/>
                                        <p:tgtEl>
                                          <p:spTgt spid="32"/>
                                        </p:tgtEl>
                                        <p:attrNameLst>
                                          <p:attrName>r</p:attrName>
                                        </p:attrNameLst>
                                      </p:cBhvr>
                                    </p:animRot>
                                  </p:childTnLst>
                                </p:cTn>
                              </p:par>
                              <p:par>
                                <p:cTn id="323" presetID="0" presetClass="path" presetSubtype="0" accel="50000" decel="50000" fill="hold" grpId="0" nodeType="withEffect">
                                  <p:stCondLst>
                                    <p:cond delay="100"/>
                                  </p:stCondLst>
                                  <p:childTnLst>
                                    <p:animMotion origin="layout" path="M -0.00017 -1.70521E-6 C -0.01597 0.00833 -0.06666 0.01912 -0.09583 0.04965 C -0.12673 0.07617 -0.15781 0.15572 -0.17413 0.18347 " pathEditMode="relative" rAng="0" ptsTypes="asa">
                                      <p:cBhvr>
                                        <p:cTn id="324" dur="500" spd="-100000" fill="hold"/>
                                        <p:tgtEl>
                                          <p:spTgt spid="38"/>
                                        </p:tgtEl>
                                        <p:attrNameLst>
                                          <p:attrName>ppt_x</p:attrName>
                                          <p:attrName>ppt_y</p:attrName>
                                        </p:attrNameLst>
                                      </p:cBhvr>
                                      <p:rCtr x="-8698" y="9158"/>
                                    </p:animMotion>
                                  </p:childTnLst>
                                </p:cTn>
                              </p:par>
                              <p:par>
                                <p:cTn id="325" presetID="45" presetClass="entr" presetSubtype="0" fill="hold" grpId="1" nodeType="withEffect">
                                  <p:stCondLst>
                                    <p:cond delay="100"/>
                                  </p:stCondLst>
                                  <p:childTnLst>
                                    <p:set>
                                      <p:cBhvr>
                                        <p:cTn id="326" dur="1" fill="hold">
                                          <p:stCondLst>
                                            <p:cond delay="0"/>
                                          </p:stCondLst>
                                        </p:cTn>
                                        <p:tgtEl>
                                          <p:spTgt spid="38"/>
                                        </p:tgtEl>
                                        <p:attrNameLst>
                                          <p:attrName>style.visibility</p:attrName>
                                        </p:attrNameLst>
                                      </p:cBhvr>
                                      <p:to>
                                        <p:strVal val="visible"/>
                                      </p:to>
                                    </p:set>
                                    <p:animEffect transition="in" filter="fade">
                                      <p:cBhvr>
                                        <p:cTn id="327" dur="500"/>
                                        <p:tgtEl>
                                          <p:spTgt spid="38"/>
                                        </p:tgtEl>
                                      </p:cBhvr>
                                    </p:animEffect>
                                    <p:anim calcmode="lin" valueType="num">
                                      <p:cBhvr>
                                        <p:cTn id="328" dur="500" fill="hold"/>
                                        <p:tgtEl>
                                          <p:spTgt spid="38"/>
                                        </p:tgtEl>
                                        <p:attrNameLst>
                                          <p:attrName>ppt_w</p:attrName>
                                        </p:attrNameLst>
                                      </p:cBhvr>
                                      <p:tavLst>
                                        <p:tav tm="0" fmla="#ppt_w*sin(2.5*pi*$)">
                                          <p:val>
                                            <p:fltVal val="0"/>
                                          </p:val>
                                        </p:tav>
                                        <p:tav tm="100000">
                                          <p:val>
                                            <p:fltVal val="1"/>
                                          </p:val>
                                        </p:tav>
                                      </p:tavLst>
                                    </p:anim>
                                    <p:anim calcmode="lin" valueType="num">
                                      <p:cBhvr>
                                        <p:cTn id="329" dur="500" fill="hold"/>
                                        <p:tgtEl>
                                          <p:spTgt spid="38"/>
                                        </p:tgtEl>
                                        <p:attrNameLst>
                                          <p:attrName>ppt_h</p:attrName>
                                        </p:attrNameLst>
                                      </p:cBhvr>
                                      <p:tavLst>
                                        <p:tav tm="0">
                                          <p:val>
                                            <p:strVal val="#ppt_h"/>
                                          </p:val>
                                        </p:tav>
                                        <p:tav tm="100000">
                                          <p:val>
                                            <p:strVal val="#ppt_h"/>
                                          </p:val>
                                        </p:tav>
                                      </p:tavLst>
                                    </p:anim>
                                  </p:childTnLst>
                                </p:cTn>
                              </p:par>
                              <p:par>
                                <p:cTn id="330" presetID="8" presetClass="emph" presetSubtype="0" fill="hold" grpId="2" nodeType="withEffect">
                                  <p:stCondLst>
                                    <p:cond delay="100"/>
                                  </p:stCondLst>
                                  <p:childTnLst>
                                    <p:animRot by="21600000">
                                      <p:cBhvr>
                                        <p:cTn id="331" dur="500" fill="hold"/>
                                        <p:tgtEl>
                                          <p:spTgt spid="38"/>
                                        </p:tgtEl>
                                        <p:attrNameLst>
                                          <p:attrName>r</p:attrName>
                                        </p:attrNameLst>
                                      </p:cBhvr>
                                    </p:animRot>
                                  </p:childTnLst>
                                </p:cTn>
                              </p:par>
                              <p:par>
                                <p:cTn id="332" presetID="0" presetClass="path" presetSubtype="0" fill="hold" grpId="0" nodeType="withEffect">
                                  <p:stCondLst>
                                    <p:cond delay="200"/>
                                  </p:stCondLst>
                                  <p:childTnLst>
                                    <p:animMotion origin="layout" path="M -0.00017 -1.65279E-6 C -0.01406 0.01542 -0.05052 0.07123 -0.08368 0.09251 C -0.1118 0.12581 -0.175 0.12088 -0.19913 0.12828 " pathEditMode="relative" rAng="0" ptsTypes="asa">
                                      <p:cBhvr>
                                        <p:cTn id="333" dur="500" spd="-100000" fill="hold"/>
                                        <p:tgtEl>
                                          <p:spTgt spid="33"/>
                                        </p:tgtEl>
                                        <p:attrNameLst>
                                          <p:attrName>ppt_x</p:attrName>
                                          <p:attrName>ppt_y</p:attrName>
                                        </p:attrNameLst>
                                      </p:cBhvr>
                                      <p:rCtr x="-9948" y="6414"/>
                                    </p:animMotion>
                                  </p:childTnLst>
                                </p:cTn>
                              </p:par>
                              <p:par>
                                <p:cTn id="334" presetID="45" presetClass="entr" presetSubtype="0" fill="hold" grpId="1" nodeType="withEffect">
                                  <p:stCondLst>
                                    <p:cond delay="200"/>
                                  </p:stCondLst>
                                  <p:childTnLst>
                                    <p:set>
                                      <p:cBhvr>
                                        <p:cTn id="335" dur="1" fill="hold">
                                          <p:stCondLst>
                                            <p:cond delay="0"/>
                                          </p:stCondLst>
                                        </p:cTn>
                                        <p:tgtEl>
                                          <p:spTgt spid="33"/>
                                        </p:tgtEl>
                                        <p:attrNameLst>
                                          <p:attrName>style.visibility</p:attrName>
                                        </p:attrNameLst>
                                      </p:cBhvr>
                                      <p:to>
                                        <p:strVal val="visible"/>
                                      </p:to>
                                    </p:set>
                                    <p:animEffect transition="in" filter="fade">
                                      <p:cBhvr>
                                        <p:cTn id="336" dur="500"/>
                                        <p:tgtEl>
                                          <p:spTgt spid="33"/>
                                        </p:tgtEl>
                                      </p:cBhvr>
                                    </p:animEffect>
                                    <p:anim calcmode="lin" valueType="num">
                                      <p:cBhvr>
                                        <p:cTn id="337" dur="500" fill="hold"/>
                                        <p:tgtEl>
                                          <p:spTgt spid="33"/>
                                        </p:tgtEl>
                                        <p:attrNameLst>
                                          <p:attrName>ppt_w</p:attrName>
                                        </p:attrNameLst>
                                      </p:cBhvr>
                                      <p:tavLst>
                                        <p:tav tm="0" fmla="#ppt_w*sin(2.5*pi*$)">
                                          <p:val>
                                            <p:fltVal val="0"/>
                                          </p:val>
                                        </p:tav>
                                        <p:tav tm="100000">
                                          <p:val>
                                            <p:fltVal val="1"/>
                                          </p:val>
                                        </p:tav>
                                      </p:tavLst>
                                    </p:anim>
                                    <p:anim calcmode="lin" valueType="num">
                                      <p:cBhvr>
                                        <p:cTn id="338" dur="500" fill="hold"/>
                                        <p:tgtEl>
                                          <p:spTgt spid="33"/>
                                        </p:tgtEl>
                                        <p:attrNameLst>
                                          <p:attrName>ppt_h</p:attrName>
                                        </p:attrNameLst>
                                      </p:cBhvr>
                                      <p:tavLst>
                                        <p:tav tm="0">
                                          <p:val>
                                            <p:strVal val="#ppt_h"/>
                                          </p:val>
                                        </p:tav>
                                        <p:tav tm="100000">
                                          <p:val>
                                            <p:strVal val="#ppt_h"/>
                                          </p:val>
                                        </p:tav>
                                      </p:tavLst>
                                    </p:anim>
                                  </p:childTnLst>
                                </p:cTn>
                              </p:par>
                              <p:par>
                                <p:cTn id="339" presetID="8" presetClass="emph" presetSubtype="0" fill="hold" grpId="2" nodeType="withEffect">
                                  <p:stCondLst>
                                    <p:cond delay="200"/>
                                  </p:stCondLst>
                                  <p:childTnLst>
                                    <p:animRot by="21600000">
                                      <p:cBhvr>
                                        <p:cTn id="340" dur="500" fill="hold"/>
                                        <p:tgtEl>
                                          <p:spTgt spid="33"/>
                                        </p:tgtEl>
                                        <p:attrNameLst>
                                          <p:attrName>r</p:attrName>
                                        </p:attrNameLst>
                                      </p:cBhvr>
                                    </p:animRot>
                                  </p:childTnLst>
                                </p:cTn>
                              </p:par>
                              <p:par>
                                <p:cTn id="341" presetID="0" presetClass="path" presetSubtype="0" fill="hold" grpId="0" nodeType="withEffect">
                                  <p:stCondLst>
                                    <p:cond delay="200"/>
                                  </p:stCondLst>
                                  <p:childTnLst>
                                    <p:animMotion origin="layout" path="M -0.00018 1.58187E-6 C -0.0309 0.03238 -0.14601 0.15356 -0.18438 0.19395 " pathEditMode="relative" rAng="0" ptsTypes="aa">
                                      <p:cBhvr>
                                        <p:cTn id="342" dur="500" spd="-100000" fill="hold"/>
                                        <p:tgtEl>
                                          <p:spTgt spid="39"/>
                                        </p:tgtEl>
                                        <p:attrNameLst>
                                          <p:attrName>ppt_x</p:attrName>
                                          <p:attrName>ppt_y</p:attrName>
                                        </p:attrNameLst>
                                      </p:cBhvr>
                                      <p:rCtr x="-9219" y="9682"/>
                                    </p:animMotion>
                                  </p:childTnLst>
                                </p:cTn>
                              </p:par>
                              <p:par>
                                <p:cTn id="343" presetID="45" presetClass="entr" presetSubtype="0" fill="hold" grpId="1" nodeType="withEffect">
                                  <p:stCondLst>
                                    <p:cond delay="200"/>
                                  </p:stCondLst>
                                  <p:childTnLst>
                                    <p:set>
                                      <p:cBhvr>
                                        <p:cTn id="344" dur="1" fill="hold">
                                          <p:stCondLst>
                                            <p:cond delay="0"/>
                                          </p:stCondLst>
                                        </p:cTn>
                                        <p:tgtEl>
                                          <p:spTgt spid="39"/>
                                        </p:tgtEl>
                                        <p:attrNameLst>
                                          <p:attrName>style.visibility</p:attrName>
                                        </p:attrNameLst>
                                      </p:cBhvr>
                                      <p:to>
                                        <p:strVal val="visible"/>
                                      </p:to>
                                    </p:set>
                                    <p:animEffect transition="in" filter="fade">
                                      <p:cBhvr>
                                        <p:cTn id="345" dur="500"/>
                                        <p:tgtEl>
                                          <p:spTgt spid="39"/>
                                        </p:tgtEl>
                                      </p:cBhvr>
                                    </p:animEffect>
                                    <p:anim calcmode="lin" valueType="num">
                                      <p:cBhvr>
                                        <p:cTn id="346" dur="500" fill="hold"/>
                                        <p:tgtEl>
                                          <p:spTgt spid="39"/>
                                        </p:tgtEl>
                                        <p:attrNameLst>
                                          <p:attrName>ppt_w</p:attrName>
                                        </p:attrNameLst>
                                      </p:cBhvr>
                                      <p:tavLst>
                                        <p:tav tm="0" fmla="#ppt_w*sin(2.5*pi*$)">
                                          <p:val>
                                            <p:fltVal val="0"/>
                                          </p:val>
                                        </p:tav>
                                        <p:tav tm="100000">
                                          <p:val>
                                            <p:fltVal val="1"/>
                                          </p:val>
                                        </p:tav>
                                      </p:tavLst>
                                    </p:anim>
                                    <p:anim calcmode="lin" valueType="num">
                                      <p:cBhvr>
                                        <p:cTn id="347" dur="500" fill="hold"/>
                                        <p:tgtEl>
                                          <p:spTgt spid="39"/>
                                        </p:tgtEl>
                                        <p:attrNameLst>
                                          <p:attrName>ppt_h</p:attrName>
                                        </p:attrNameLst>
                                      </p:cBhvr>
                                      <p:tavLst>
                                        <p:tav tm="0">
                                          <p:val>
                                            <p:strVal val="#ppt_h"/>
                                          </p:val>
                                        </p:tav>
                                        <p:tav tm="100000">
                                          <p:val>
                                            <p:strVal val="#ppt_h"/>
                                          </p:val>
                                        </p:tav>
                                      </p:tavLst>
                                    </p:anim>
                                  </p:childTnLst>
                                </p:cTn>
                              </p:par>
                              <p:par>
                                <p:cTn id="348" presetID="8" presetClass="emph" presetSubtype="0" fill="hold" grpId="2" nodeType="withEffect">
                                  <p:stCondLst>
                                    <p:cond delay="200"/>
                                  </p:stCondLst>
                                  <p:childTnLst>
                                    <p:animRot by="21600000">
                                      <p:cBhvr>
                                        <p:cTn id="349" dur="500" fill="hold"/>
                                        <p:tgtEl>
                                          <p:spTgt spid="39"/>
                                        </p:tgtEl>
                                        <p:attrNameLst>
                                          <p:attrName>r</p:attrName>
                                        </p:attrNameLst>
                                      </p:cBhvr>
                                    </p:animRot>
                                  </p:childTnLst>
                                </p:cTn>
                              </p:par>
                              <p:par>
                                <p:cTn id="350" presetID="0" presetClass="path" presetSubtype="0" fill="hold" grpId="0" nodeType="withEffect">
                                  <p:stCondLst>
                                    <p:cond delay="200"/>
                                  </p:stCondLst>
                                  <p:childTnLst>
                                    <p:animMotion origin="layout" path="M -0.00018 2.80604E-7 C -0.01615 0.00956 -0.06598 0.01542 -0.09566 0.05766 C -0.12379 0.09096 -0.16129 0.21338 -0.17865 0.25439 " pathEditMode="relative" rAng="0" ptsTypes="asa">
                                      <p:cBhvr>
                                        <p:cTn id="351" dur="500" spd="-100000" fill="hold"/>
                                        <p:tgtEl>
                                          <p:spTgt spid="45"/>
                                        </p:tgtEl>
                                        <p:attrNameLst>
                                          <p:attrName>ppt_x</p:attrName>
                                          <p:attrName>ppt_y</p:attrName>
                                        </p:attrNameLst>
                                      </p:cBhvr>
                                      <p:rCtr x="-8924" y="12704"/>
                                    </p:animMotion>
                                  </p:childTnLst>
                                </p:cTn>
                              </p:par>
                              <p:par>
                                <p:cTn id="352" presetID="45" presetClass="entr" presetSubtype="0" fill="hold" grpId="1" nodeType="withEffect">
                                  <p:stCondLst>
                                    <p:cond delay="200"/>
                                  </p:stCondLst>
                                  <p:childTnLst>
                                    <p:set>
                                      <p:cBhvr>
                                        <p:cTn id="353" dur="1" fill="hold">
                                          <p:stCondLst>
                                            <p:cond delay="0"/>
                                          </p:stCondLst>
                                        </p:cTn>
                                        <p:tgtEl>
                                          <p:spTgt spid="45"/>
                                        </p:tgtEl>
                                        <p:attrNameLst>
                                          <p:attrName>style.visibility</p:attrName>
                                        </p:attrNameLst>
                                      </p:cBhvr>
                                      <p:to>
                                        <p:strVal val="visible"/>
                                      </p:to>
                                    </p:set>
                                    <p:animEffect transition="in" filter="fade">
                                      <p:cBhvr>
                                        <p:cTn id="354" dur="500"/>
                                        <p:tgtEl>
                                          <p:spTgt spid="45"/>
                                        </p:tgtEl>
                                      </p:cBhvr>
                                    </p:animEffect>
                                    <p:anim calcmode="lin" valueType="num">
                                      <p:cBhvr>
                                        <p:cTn id="355" dur="500" fill="hold"/>
                                        <p:tgtEl>
                                          <p:spTgt spid="45"/>
                                        </p:tgtEl>
                                        <p:attrNameLst>
                                          <p:attrName>ppt_w</p:attrName>
                                        </p:attrNameLst>
                                      </p:cBhvr>
                                      <p:tavLst>
                                        <p:tav tm="0" fmla="#ppt_w*sin(2.5*pi*$)">
                                          <p:val>
                                            <p:fltVal val="0"/>
                                          </p:val>
                                        </p:tav>
                                        <p:tav tm="100000">
                                          <p:val>
                                            <p:fltVal val="1"/>
                                          </p:val>
                                        </p:tav>
                                      </p:tavLst>
                                    </p:anim>
                                    <p:anim calcmode="lin" valueType="num">
                                      <p:cBhvr>
                                        <p:cTn id="356" dur="500" fill="hold"/>
                                        <p:tgtEl>
                                          <p:spTgt spid="45"/>
                                        </p:tgtEl>
                                        <p:attrNameLst>
                                          <p:attrName>ppt_h</p:attrName>
                                        </p:attrNameLst>
                                      </p:cBhvr>
                                      <p:tavLst>
                                        <p:tav tm="0">
                                          <p:val>
                                            <p:strVal val="#ppt_h"/>
                                          </p:val>
                                        </p:tav>
                                        <p:tav tm="100000">
                                          <p:val>
                                            <p:strVal val="#ppt_h"/>
                                          </p:val>
                                        </p:tav>
                                      </p:tavLst>
                                    </p:anim>
                                  </p:childTnLst>
                                </p:cTn>
                              </p:par>
                              <p:par>
                                <p:cTn id="357" presetID="8" presetClass="emph" presetSubtype="0" fill="hold" grpId="2" nodeType="withEffect">
                                  <p:stCondLst>
                                    <p:cond delay="200"/>
                                  </p:stCondLst>
                                  <p:childTnLst>
                                    <p:animRot by="21600000">
                                      <p:cBhvr>
                                        <p:cTn id="358" dur="500" fill="hold"/>
                                        <p:tgtEl>
                                          <p:spTgt spid="45"/>
                                        </p:tgtEl>
                                        <p:attrNameLst>
                                          <p:attrName>r</p:attrName>
                                        </p:attrNameLst>
                                      </p:cBhvr>
                                    </p:animRot>
                                  </p:childTnLst>
                                </p:cTn>
                              </p:par>
                              <p:par>
                                <p:cTn id="359" presetID="0" presetClass="path" presetSubtype="0" fill="hold" grpId="0" nodeType="withEffect">
                                  <p:stCondLst>
                                    <p:cond delay="300"/>
                                  </p:stCondLst>
                                  <p:childTnLst>
                                    <p:animMotion origin="layout" path="M -3.05556E-6 1.77305E-6 C -0.021 0.01788 -0.075 0.08572 -0.125 0.10761 C -0.17291 0.13691 -0.26354 0.12704 -0.3 0.13197 " pathEditMode="relative" rAng="0" ptsTypes="asa">
                                      <p:cBhvr>
                                        <p:cTn id="360" dur="500" spd="-100000" fill="hold"/>
                                        <p:tgtEl>
                                          <p:spTgt spid="34"/>
                                        </p:tgtEl>
                                        <p:attrNameLst>
                                          <p:attrName>ppt_x</p:attrName>
                                          <p:attrName>ppt_y</p:attrName>
                                        </p:attrNameLst>
                                      </p:cBhvr>
                                      <p:rCtr x="-15000" y="6846"/>
                                    </p:animMotion>
                                  </p:childTnLst>
                                </p:cTn>
                              </p:par>
                              <p:par>
                                <p:cTn id="361" presetID="45" presetClass="entr" presetSubtype="0" fill="hold" grpId="1" nodeType="withEffect">
                                  <p:stCondLst>
                                    <p:cond delay="300"/>
                                  </p:stCondLst>
                                  <p:childTnLst>
                                    <p:set>
                                      <p:cBhvr>
                                        <p:cTn id="362" dur="1" fill="hold">
                                          <p:stCondLst>
                                            <p:cond delay="0"/>
                                          </p:stCondLst>
                                        </p:cTn>
                                        <p:tgtEl>
                                          <p:spTgt spid="34"/>
                                        </p:tgtEl>
                                        <p:attrNameLst>
                                          <p:attrName>style.visibility</p:attrName>
                                        </p:attrNameLst>
                                      </p:cBhvr>
                                      <p:to>
                                        <p:strVal val="visible"/>
                                      </p:to>
                                    </p:set>
                                    <p:animEffect transition="in" filter="fade">
                                      <p:cBhvr>
                                        <p:cTn id="363" dur="500"/>
                                        <p:tgtEl>
                                          <p:spTgt spid="34"/>
                                        </p:tgtEl>
                                      </p:cBhvr>
                                    </p:animEffect>
                                    <p:anim calcmode="lin" valueType="num">
                                      <p:cBhvr>
                                        <p:cTn id="364" dur="500" fill="hold"/>
                                        <p:tgtEl>
                                          <p:spTgt spid="34"/>
                                        </p:tgtEl>
                                        <p:attrNameLst>
                                          <p:attrName>ppt_w</p:attrName>
                                        </p:attrNameLst>
                                      </p:cBhvr>
                                      <p:tavLst>
                                        <p:tav tm="0" fmla="#ppt_w*sin(2.5*pi*$)">
                                          <p:val>
                                            <p:fltVal val="0"/>
                                          </p:val>
                                        </p:tav>
                                        <p:tav tm="100000">
                                          <p:val>
                                            <p:fltVal val="1"/>
                                          </p:val>
                                        </p:tav>
                                      </p:tavLst>
                                    </p:anim>
                                    <p:anim calcmode="lin" valueType="num">
                                      <p:cBhvr>
                                        <p:cTn id="365" dur="500" fill="hold"/>
                                        <p:tgtEl>
                                          <p:spTgt spid="34"/>
                                        </p:tgtEl>
                                        <p:attrNameLst>
                                          <p:attrName>ppt_h</p:attrName>
                                        </p:attrNameLst>
                                      </p:cBhvr>
                                      <p:tavLst>
                                        <p:tav tm="0">
                                          <p:val>
                                            <p:strVal val="#ppt_h"/>
                                          </p:val>
                                        </p:tav>
                                        <p:tav tm="100000">
                                          <p:val>
                                            <p:strVal val="#ppt_h"/>
                                          </p:val>
                                        </p:tav>
                                      </p:tavLst>
                                    </p:anim>
                                  </p:childTnLst>
                                </p:cTn>
                              </p:par>
                              <p:par>
                                <p:cTn id="366" presetID="8" presetClass="emph" presetSubtype="0" fill="hold" grpId="2" nodeType="withEffect">
                                  <p:stCondLst>
                                    <p:cond delay="300"/>
                                  </p:stCondLst>
                                  <p:childTnLst>
                                    <p:animRot by="21600000">
                                      <p:cBhvr>
                                        <p:cTn id="367" dur="500" fill="hold"/>
                                        <p:tgtEl>
                                          <p:spTgt spid="34"/>
                                        </p:tgtEl>
                                        <p:attrNameLst>
                                          <p:attrName>r</p:attrName>
                                        </p:attrNameLst>
                                      </p:cBhvr>
                                    </p:animRot>
                                  </p:childTnLst>
                                </p:cTn>
                              </p:par>
                              <p:par>
                                <p:cTn id="368" presetID="0" presetClass="path" presetSubtype="0" fill="hold" grpId="0" nodeType="withEffect">
                                  <p:stCondLst>
                                    <p:cond delay="300"/>
                                  </p:stCondLst>
                                  <p:childTnLst>
                                    <p:animMotion origin="layout" path="M -0.00018 -6.16713E-8 C -0.02084 0.01788 -0.08038 0.07586 -0.125 0.10762 C -0.17309 0.13691 -0.23837 0.17391 -0.26823 0.19149 " pathEditMode="relative" rAng="0" ptsTypes="asa">
                                      <p:cBhvr>
                                        <p:cTn id="369" dur="500" spd="-100000" fill="hold"/>
                                        <p:tgtEl>
                                          <p:spTgt spid="40"/>
                                        </p:tgtEl>
                                        <p:attrNameLst>
                                          <p:attrName>ppt_x</p:attrName>
                                          <p:attrName>ppt_y</p:attrName>
                                        </p:attrNameLst>
                                      </p:cBhvr>
                                      <p:rCtr x="-13403" y="9559"/>
                                    </p:animMotion>
                                  </p:childTnLst>
                                </p:cTn>
                              </p:par>
                              <p:par>
                                <p:cTn id="370" presetID="45" presetClass="entr" presetSubtype="0" fill="hold" grpId="1" nodeType="withEffect">
                                  <p:stCondLst>
                                    <p:cond delay="300"/>
                                  </p:stCondLst>
                                  <p:childTnLst>
                                    <p:set>
                                      <p:cBhvr>
                                        <p:cTn id="371" dur="1" fill="hold">
                                          <p:stCondLst>
                                            <p:cond delay="0"/>
                                          </p:stCondLst>
                                        </p:cTn>
                                        <p:tgtEl>
                                          <p:spTgt spid="40"/>
                                        </p:tgtEl>
                                        <p:attrNameLst>
                                          <p:attrName>style.visibility</p:attrName>
                                        </p:attrNameLst>
                                      </p:cBhvr>
                                      <p:to>
                                        <p:strVal val="visible"/>
                                      </p:to>
                                    </p:set>
                                    <p:animEffect transition="in" filter="fade">
                                      <p:cBhvr>
                                        <p:cTn id="372" dur="500"/>
                                        <p:tgtEl>
                                          <p:spTgt spid="40"/>
                                        </p:tgtEl>
                                      </p:cBhvr>
                                    </p:animEffect>
                                    <p:anim calcmode="lin" valueType="num">
                                      <p:cBhvr>
                                        <p:cTn id="373" dur="500" fill="hold"/>
                                        <p:tgtEl>
                                          <p:spTgt spid="40"/>
                                        </p:tgtEl>
                                        <p:attrNameLst>
                                          <p:attrName>ppt_w</p:attrName>
                                        </p:attrNameLst>
                                      </p:cBhvr>
                                      <p:tavLst>
                                        <p:tav tm="0" fmla="#ppt_w*sin(2.5*pi*$)">
                                          <p:val>
                                            <p:fltVal val="0"/>
                                          </p:val>
                                        </p:tav>
                                        <p:tav tm="100000">
                                          <p:val>
                                            <p:fltVal val="1"/>
                                          </p:val>
                                        </p:tav>
                                      </p:tavLst>
                                    </p:anim>
                                    <p:anim calcmode="lin" valueType="num">
                                      <p:cBhvr>
                                        <p:cTn id="374" dur="500" fill="hold"/>
                                        <p:tgtEl>
                                          <p:spTgt spid="40"/>
                                        </p:tgtEl>
                                        <p:attrNameLst>
                                          <p:attrName>ppt_h</p:attrName>
                                        </p:attrNameLst>
                                      </p:cBhvr>
                                      <p:tavLst>
                                        <p:tav tm="0">
                                          <p:val>
                                            <p:strVal val="#ppt_h"/>
                                          </p:val>
                                        </p:tav>
                                        <p:tav tm="100000">
                                          <p:val>
                                            <p:strVal val="#ppt_h"/>
                                          </p:val>
                                        </p:tav>
                                      </p:tavLst>
                                    </p:anim>
                                  </p:childTnLst>
                                </p:cTn>
                              </p:par>
                              <p:par>
                                <p:cTn id="375" presetID="8" presetClass="emph" presetSubtype="0" fill="hold" grpId="2" nodeType="withEffect">
                                  <p:stCondLst>
                                    <p:cond delay="300"/>
                                  </p:stCondLst>
                                  <p:childTnLst>
                                    <p:animRot by="21600000">
                                      <p:cBhvr>
                                        <p:cTn id="376" dur="500" fill="hold"/>
                                        <p:tgtEl>
                                          <p:spTgt spid="40"/>
                                        </p:tgtEl>
                                        <p:attrNameLst>
                                          <p:attrName>r</p:attrName>
                                        </p:attrNameLst>
                                      </p:cBhvr>
                                    </p:animRot>
                                  </p:childTnLst>
                                </p:cTn>
                              </p:par>
                              <p:par>
                                <p:cTn id="377" presetID="0" presetClass="path" presetSubtype="0" fill="hold" grpId="0" nodeType="withEffect">
                                  <p:stCondLst>
                                    <p:cond delay="300"/>
                                  </p:stCondLst>
                                  <p:childTnLst>
                                    <p:animMotion origin="layout" path="M -0.00035 3.56768E-6 C -0.02083 0.01788 -0.08368 0.06999 -0.12517 0.10761 C -0.17309 0.13691 -0.22257 0.20197 -0.24826 0.22664 " pathEditMode="relative" rAng="0" ptsTypes="asa">
                                      <p:cBhvr>
                                        <p:cTn id="378" dur="500" spd="-100000" fill="hold"/>
                                        <p:tgtEl>
                                          <p:spTgt spid="46"/>
                                        </p:tgtEl>
                                        <p:attrNameLst>
                                          <p:attrName>ppt_x</p:attrName>
                                          <p:attrName>ppt_y</p:attrName>
                                        </p:attrNameLst>
                                      </p:cBhvr>
                                      <p:rCtr x="-12396" y="11317"/>
                                    </p:animMotion>
                                  </p:childTnLst>
                                </p:cTn>
                              </p:par>
                              <p:par>
                                <p:cTn id="379" presetID="45" presetClass="entr" presetSubtype="0" fill="hold" grpId="1" nodeType="withEffect">
                                  <p:stCondLst>
                                    <p:cond delay="300"/>
                                  </p:stCondLst>
                                  <p:childTnLst>
                                    <p:set>
                                      <p:cBhvr>
                                        <p:cTn id="380" dur="1" fill="hold">
                                          <p:stCondLst>
                                            <p:cond delay="0"/>
                                          </p:stCondLst>
                                        </p:cTn>
                                        <p:tgtEl>
                                          <p:spTgt spid="46"/>
                                        </p:tgtEl>
                                        <p:attrNameLst>
                                          <p:attrName>style.visibility</p:attrName>
                                        </p:attrNameLst>
                                      </p:cBhvr>
                                      <p:to>
                                        <p:strVal val="visible"/>
                                      </p:to>
                                    </p:set>
                                    <p:animEffect transition="in" filter="fade">
                                      <p:cBhvr>
                                        <p:cTn id="381" dur="500"/>
                                        <p:tgtEl>
                                          <p:spTgt spid="46"/>
                                        </p:tgtEl>
                                      </p:cBhvr>
                                    </p:animEffect>
                                    <p:anim calcmode="lin" valueType="num">
                                      <p:cBhvr>
                                        <p:cTn id="382" dur="500" fill="hold"/>
                                        <p:tgtEl>
                                          <p:spTgt spid="46"/>
                                        </p:tgtEl>
                                        <p:attrNameLst>
                                          <p:attrName>ppt_w</p:attrName>
                                        </p:attrNameLst>
                                      </p:cBhvr>
                                      <p:tavLst>
                                        <p:tav tm="0" fmla="#ppt_w*sin(2.5*pi*$)">
                                          <p:val>
                                            <p:fltVal val="0"/>
                                          </p:val>
                                        </p:tav>
                                        <p:tav tm="100000">
                                          <p:val>
                                            <p:fltVal val="1"/>
                                          </p:val>
                                        </p:tav>
                                      </p:tavLst>
                                    </p:anim>
                                    <p:anim calcmode="lin" valueType="num">
                                      <p:cBhvr>
                                        <p:cTn id="383" dur="500" fill="hold"/>
                                        <p:tgtEl>
                                          <p:spTgt spid="46"/>
                                        </p:tgtEl>
                                        <p:attrNameLst>
                                          <p:attrName>ppt_h</p:attrName>
                                        </p:attrNameLst>
                                      </p:cBhvr>
                                      <p:tavLst>
                                        <p:tav tm="0">
                                          <p:val>
                                            <p:strVal val="#ppt_h"/>
                                          </p:val>
                                        </p:tav>
                                        <p:tav tm="100000">
                                          <p:val>
                                            <p:strVal val="#ppt_h"/>
                                          </p:val>
                                        </p:tav>
                                      </p:tavLst>
                                    </p:anim>
                                  </p:childTnLst>
                                </p:cTn>
                              </p:par>
                              <p:par>
                                <p:cTn id="384" presetID="8" presetClass="emph" presetSubtype="0" fill="hold" grpId="2" nodeType="withEffect">
                                  <p:stCondLst>
                                    <p:cond delay="300"/>
                                  </p:stCondLst>
                                  <p:childTnLst>
                                    <p:animRot by="21600000">
                                      <p:cBhvr>
                                        <p:cTn id="385" dur="500" fill="hold"/>
                                        <p:tgtEl>
                                          <p:spTgt spid="46"/>
                                        </p:tgtEl>
                                        <p:attrNameLst>
                                          <p:attrName>r</p:attrName>
                                        </p:attrNameLst>
                                      </p:cBhvr>
                                    </p:animRot>
                                  </p:childTnLst>
                                </p:cTn>
                              </p:par>
                              <p:par>
                                <p:cTn id="386" presetID="0" presetClass="path" presetSubtype="0" fill="hold" grpId="0" nodeType="withEffect">
                                  <p:stCondLst>
                                    <p:cond delay="300"/>
                                  </p:stCondLst>
                                  <p:childTnLst>
                                    <p:animMotion origin="layout" path="M -3.05556E-6 1.2951E-6 C -0.021 0.01788 -0.08194 0.06044 -0.12517 0.10762 C -0.17291 0.13691 -0.2309 0.24607 -0.25885 0.28245 " pathEditMode="relative" rAng="0" ptsTypes="asa">
                                      <p:cBhvr>
                                        <p:cTn id="387" dur="500" spd="-100000" fill="hold"/>
                                        <p:tgtEl>
                                          <p:spTgt spid="52"/>
                                        </p:tgtEl>
                                        <p:attrNameLst>
                                          <p:attrName>ppt_x</p:attrName>
                                          <p:attrName>ppt_y</p:attrName>
                                        </p:attrNameLst>
                                      </p:cBhvr>
                                      <p:rCtr x="-12951" y="14123"/>
                                    </p:animMotion>
                                  </p:childTnLst>
                                </p:cTn>
                              </p:par>
                              <p:par>
                                <p:cTn id="388" presetID="45" presetClass="entr" presetSubtype="0" fill="hold" grpId="1" nodeType="withEffect">
                                  <p:stCondLst>
                                    <p:cond delay="300"/>
                                  </p:stCondLst>
                                  <p:childTnLst>
                                    <p:set>
                                      <p:cBhvr>
                                        <p:cTn id="389" dur="1" fill="hold">
                                          <p:stCondLst>
                                            <p:cond delay="0"/>
                                          </p:stCondLst>
                                        </p:cTn>
                                        <p:tgtEl>
                                          <p:spTgt spid="52"/>
                                        </p:tgtEl>
                                        <p:attrNameLst>
                                          <p:attrName>style.visibility</p:attrName>
                                        </p:attrNameLst>
                                      </p:cBhvr>
                                      <p:to>
                                        <p:strVal val="visible"/>
                                      </p:to>
                                    </p:set>
                                    <p:animEffect transition="in" filter="fade">
                                      <p:cBhvr>
                                        <p:cTn id="390" dur="500"/>
                                        <p:tgtEl>
                                          <p:spTgt spid="52"/>
                                        </p:tgtEl>
                                      </p:cBhvr>
                                    </p:animEffect>
                                    <p:anim calcmode="lin" valueType="num">
                                      <p:cBhvr>
                                        <p:cTn id="391" dur="500" fill="hold"/>
                                        <p:tgtEl>
                                          <p:spTgt spid="52"/>
                                        </p:tgtEl>
                                        <p:attrNameLst>
                                          <p:attrName>ppt_w</p:attrName>
                                        </p:attrNameLst>
                                      </p:cBhvr>
                                      <p:tavLst>
                                        <p:tav tm="0" fmla="#ppt_w*sin(2.5*pi*$)">
                                          <p:val>
                                            <p:fltVal val="0"/>
                                          </p:val>
                                        </p:tav>
                                        <p:tav tm="100000">
                                          <p:val>
                                            <p:fltVal val="1"/>
                                          </p:val>
                                        </p:tav>
                                      </p:tavLst>
                                    </p:anim>
                                    <p:anim calcmode="lin" valueType="num">
                                      <p:cBhvr>
                                        <p:cTn id="392" dur="500" fill="hold"/>
                                        <p:tgtEl>
                                          <p:spTgt spid="52"/>
                                        </p:tgtEl>
                                        <p:attrNameLst>
                                          <p:attrName>ppt_h</p:attrName>
                                        </p:attrNameLst>
                                      </p:cBhvr>
                                      <p:tavLst>
                                        <p:tav tm="0">
                                          <p:val>
                                            <p:strVal val="#ppt_h"/>
                                          </p:val>
                                        </p:tav>
                                        <p:tav tm="100000">
                                          <p:val>
                                            <p:strVal val="#ppt_h"/>
                                          </p:val>
                                        </p:tav>
                                      </p:tavLst>
                                    </p:anim>
                                  </p:childTnLst>
                                </p:cTn>
                              </p:par>
                              <p:par>
                                <p:cTn id="393" presetID="8" presetClass="emph" presetSubtype="0" fill="hold" grpId="2" nodeType="withEffect">
                                  <p:stCondLst>
                                    <p:cond delay="300"/>
                                  </p:stCondLst>
                                  <p:childTnLst>
                                    <p:animRot by="21600000">
                                      <p:cBhvr>
                                        <p:cTn id="394" dur="500" fill="hold"/>
                                        <p:tgtEl>
                                          <p:spTgt spid="52"/>
                                        </p:tgtEl>
                                        <p:attrNameLst>
                                          <p:attrName>r</p:attrName>
                                        </p:attrNameLst>
                                      </p:cBhvr>
                                    </p:animRot>
                                  </p:childTnLst>
                                </p:cTn>
                              </p:par>
                              <p:par>
                                <p:cTn id="395" presetID="0" presetClass="path" presetSubtype="0" fill="hold" grpId="0" nodeType="withEffect">
                                  <p:stCondLst>
                                    <p:cond delay="400"/>
                                  </p:stCondLst>
                                  <p:childTnLst>
                                    <p:animMotion origin="layout" path="M 4.72222E-6 -3.95062E-6 C -0.02761 0.01729 -0.09914 0.08087 -0.1658 0.10309 C -0.22796 0.13087 -0.35226 0.12655 -0.40122 0.13272 " pathEditMode="relative" rAng="0" ptsTypes="asa">
                                      <p:cBhvr>
                                        <p:cTn id="396" dur="500" spd="-100000" fill="hold"/>
                                        <p:tgtEl>
                                          <p:spTgt spid="35"/>
                                        </p:tgtEl>
                                        <p:attrNameLst>
                                          <p:attrName>ppt_x</p:attrName>
                                          <p:attrName>ppt_y</p:attrName>
                                        </p:attrNameLst>
                                      </p:cBhvr>
                                      <p:rCtr x="-20069" y="6636"/>
                                    </p:animMotion>
                                  </p:childTnLst>
                                </p:cTn>
                              </p:par>
                              <p:par>
                                <p:cTn id="397" presetID="45" presetClass="entr" presetSubtype="0" fill="hold" grpId="1" nodeType="withEffect">
                                  <p:stCondLst>
                                    <p:cond delay="400"/>
                                  </p:stCondLst>
                                  <p:childTnLst>
                                    <p:set>
                                      <p:cBhvr>
                                        <p:cTn id="398" dur="1" fill="hold">
                                          <p:stCondLst>
                                            <p:cond delay="0"/>
                                          </p:stCondLst>
                                        </p:cTn>
                                        <p:tgtEl>
                                          <p:spTgt spid="35"/>
                                        </p:tgtEl>
                                        <p:attrNameLst>
                                          <p:attrName>style.visibility</p:attrName>
                                        </p:attrNameLst>
                                      </p:cBhvr>
                                      <p:to>
                                        <p:strVal val="visible"/>
                                      </p:to>
                                    </p:set>
                                    <p:animEffect transition="in" filter="fade">
                                      <p:cBhvr>
                                        <p:cTn id="399" dur="500"/>
                                        <p:tgtEl>
                                          <p:spTgt spid="35"/>
                                        </p:tgtEl>
                                      </p:cBhvr>
                                    </p:animEffect>
                                    <p:anim calcmode="lin" valueType="num">
                                      <p:cBhvr>
                                        <p:cTn id="400" dur="500" fill="hold"/>
                                        <p:tgtEl>
                                          <p:spTgt spid="35"/>
                                        </p:tgtEl>
                                        <p:attrNameLst>
                                          <p:attrName>ppt_w</p:attrName>
                                        </p:attrNameLst>
                                      </p:cBhvr>
                                      <p:tavLst>
                                        <p:tav tm="0" fmla="#ppt_w*sin(2.5*pi*$)">
                                          <p:val>
                                            <p:fltVal val="0"/>
                                          </p:val>
                                        </p:tav>
                                        <p:tav tm="100000">
                                          <p:val>
                                            <p:fltVal val="1"/>
                                          </p:val>
                                        </p:tav>
                                      </p:tavLst>
                                    </p:anim>
                                    <p:anim calcmode="lin" valueType="num">
                                      <p:cBhvr>
                                        <p:cTn id="401" dur="500" fill="hold"/>
                                        <p:tgtEl>
                                          <p:spTgt spid="35"/>
                                        </p:tgtEl>
                                        <p:attrNameLst>
                                          <p:attrName>ppt_h</p:attrName>
                                        </p:attrNameLst>
                                      </p:cBhvr>
                                      <p:tavLst>
                                        <p:tav tm="0">
                                          <p:val>
                                            <p:strVal val="#ppt_h"/>
                                          </p:val>
                                        </p:tav>
                                        <p:tav tm="100000">
                                          <p:val>
                                            <p:strVal val="#ppt_h"/>
                                          </p:val>
                                        </p:tav>
                                      </p:tavLst>
                                    </p:anim>
                                  </p:childTnLst>
                                </p:cTn>
                              </p:par>
                              <p:par>
                                <p:cTn id="402" presetID="8" presetClass="emph" presetSubtype="0" fill="hold" grpId="2" nodeType="withEffect">
                                  <p:stCondLst>
                                    <p:cond delay="400"/>
                                  </p:stCondLst>
                                  <p:childTnLst>
                                    <p:animRot by="21600000">
                                      <p:cBhvr>
                                        <p:cTn id="403" dur="500" fill="hold"/>
                                        <p:tgtEl>
                                          <p:spTgt spid="35"/>
                                        </p:tgtEl>
                                        <p:attrNameLst>
                                          <p:attrName>r</p:attrName>
                                        </p:attrNameLst>
                                      </p:cBhvr>
                                    </p:animRot>
                                  </p:childTnLst>
                                </p:cTn>
                              </p:par>
                              <p:par>
                                <p:cTn id="404" presetID="0" presetClass="path" presetSubtype="0" fill="hold" grpId="0" nodeType="withEffect">
                                  <p:stCondLst>
                                    <p:cond delay="400"/>
                                  </p:stCondLst>
                                  <p:childTnLst>
                                    <p:animMotion origin="layout" path="M -8.33333E-7 -9.87654E-7 C -0.02778 0.01728 -0.10434 0.07068 -0.16597 0.10309 C -0.22812 0.13087 -0.32691 0.17562 -0.36927 0.19475 " pathEditMode="relative" rAng="0" ptsTypes="asa">
                                      <p:cBhvr>
                                        <p:cTn id="405" dur="500" spd="-100000" fill="hold"/>
                                        <p:tgtEl>
                                          <p:spTgt spid="41"/>
                                        </p:tgtEl>
                                        <p:attrNameLst>
                                          <p:attrName>ppt_x</p:attrName>
                                          <p:attrName>ppt_y</p:attrName>
                                        </p:attrNameLst>
                                      </p:cBhvr>
                                      <p:rCtr x="-18472" y="9722"/>
                                    </p:animMotion>
                                  </p:childTnLst>
                                </p:cTn>
                              </p:par>
                              <p:par>
                                <p:cTn id="406" presetID="45" presetClass="entr" presetSubtype="0" fill="hold" grpId="1" nodeType="withEffect">
                                  <p:stCondLst>
                                    <p:cond delay="400"/>
                                  </p:stCondLst>
                                  <p:childTnLst>
                                    <p:set>
                                      <p:cBhvr>
                                        <p:cTn id="407" dur="1" fill="hold">
                                          <p:stCondLst>
                                            <p:cond delay="0"/>
                                          </p:stCondLst>
                                        </p:cTn>
                                        <p:tgtEl>
                                          <p:spTgt spid="41"/>
                                        </p:tgtEl>
                                        <p:attrNameLst>
                                          <p:attrName>style.visibility</p:attrName>
                                        </p:attrNameLst>
                                      </p:cBhvr>
                                      <p:to>
                                        <p:strVal val="visible"/>
                                      </p:to>
                                    </p:set>
                                    <p:animEffect transition="in" filter="fade">
                                      <p:cBhvr>
                                        <p:cTn id="408" dur="500"/>
                                        <p:tgtEl>
                                          <p:spTgt spid="41"/>
                                        </p:tgtEl>
                                      </p:cBhvr>
                                    </p:animEffect>
                                    <p:anim calcmode="lin" valueType="num">
                                      <p:cBhvr>
                                        <p:cTn id="409" dur="500" fill="hold"/>
                                        <p:tgtEl>
                                          <p:spTgt spid="41"/>
                                        </p:tgtEl>
                                        <p:attrNameLst>
                                          <p:attrName>ppt_w</p:attrName>
                                        </p:attrNameLst>
                                      </p:cBhvr>
                                      <p:tavLst>
                                        <p:tav tm="0" fmla="#ppt_w*sin(2.5*pi*$)">
                                          <p:val>
                                            <p:fltVal val="0"/>
                                          </p:val>
                                        </p:tav>
                                        <p:tav tm="100000">
                                          <p:val>
                                            <p:fltVal val="1"/>
                                          </p:val>
                                        </p:tav>
                                      </p:tavLst>
                                    </p:anim>
                                    <p:anim calcmode="lin" valueType="num">
                                      <p:cBhvr>
                                        <p:cTn id="410" dur="500" fill="hold"/>
                                        <p:tgtEl>
                                          <p:spTgt spid="41"/>
                                        </p:tgtEl>
                                        <p:attrNameLst>
                                          <p:attrName>ppt_h</p:attrName>
                                        </p:attrNameLst>
                                      </p:cBhvr>
                                      <p:tavLst>
                                        <p:tav tm="0">
                                          <p:val>
                                            <p:strVal val="#ppt_h"/>
                                          </p:val>
                                        </p:tav>
                                        <p:tav tm="100000">
                                          <p:val>
                                            <p:strVal val="#ppt_h"/>
                                          </p:val>
                                        </p:tav>
                                      </p:tavLst>
                                    </p:anim>
                                  </p:childTnLst>
                                </p:cTn>
                              </p:par>
                              <p:par>
                                <p:cTn id="411" presetID="8" presetClass="emph" presetSubtype="0" fill="hold" grpId="2" nodeType="withEffect">
                                  <p:stCondLst>
                                    <p:cond delay="400"/>
                                  </p:stCondLst>
                                  <p:childTnLst>
                                    <p:animRot by="21600000">
                                      <p:cBhvr>
                                        <p:cTn id="412" dur="500" fill="hold"/>
                                        <p:tgtEl>
                                          <p:spTgt spid="41"/>
                                        </p:tgtEl>
                                        <p:attrNameLst>
                                          <p:attrName>r</p:attrName>
                                        </p:attrNameLst>
                                      </p:cBhvr>
                                    </p:animRot>
                                  </p:childTnLst>
                                </p:cTn>
                              </p:par>
                              <p:par>
                                <p:cTn id="413" presetID="0" presetClass="path" presetSubtype="0" fill="hold" grpId="0" nodeType="withEffect">
                                  <p:stCondLst>
                                    <p:cond delay="400"/>
                                  </p:stCondLst>
                                  <p:childTnLst>
                                    <p:animMotion origin="layout" path="M -4.72222E-6 -6.17284E-7 C -0.02795 0.01728 -0.10399 0.06327 -0.16597 0.10309 C -0.22812 0.13086 -0.32881 0.2108 -0.3717 0.2392 " pathEditMode="relative" rAng="0" ptsTypes="asa">
                                      <p:cBhvr>
                                        <p:cTn id="414" dur="500" spd="-100000" fill="hold"/>
                                        <p:tgtEl>
                                          <p:spTgt spid="47"/>
                                        </p:tgtEl>
                                        <p:attrNameLst>
                                          <p:attrName>ppt_x</p:attrName>
                                          <p:attrName>ppt_y</p:attrName>
                                        </p:attrNameLst>
                                      </p:cBhvr>
                                      <p:rCtr x="-18594" y="11944"/>
                                    </p:animMotion>
                                  </p:childTnLst>
                                </p:cTn>
                              </p:par>
                              <p:par>
                                <p:cTn id="415" presetID="45" presetClass="entr" presetSubtype="0" fill="hold" grpId="1" nodeType="withEffect">
                                  <p:stCondLst>
                                    <p:cond delay="400"/>
                                  </p:stCondLst>
                                  <p:childTnLst>
                                    <p:set>
                                      <p:cBhvr>
                                        <p:cTn id="416" dur="1" fill="hold">
                                          <p:stCondLst>
                                            <p:cond delay="0"/>
                                          </p:stCondLst>
                                        </p:cTn>
                                        <p:tgtEl>
                                          <p:spTgt spid="47"/>
                                        </p:tgtEl>
                                        <p:attrNameLst>
                                          <p:attrName>style.visibility</p:attrName>
                                        </p:attrNameLst>
                                      </p:cBhvr>
                                      <p:to>
                                        <p:strVal val="visible"/>
                                      </p:to>
                                    </p:set>
                                    <p:animEffect transition="in" filter="fade">
                                      <p:cBhvr>
                                        <p:cTn id="417" dur="500"/>
                                        <p:tgtEl>
                                          <p:spTgt spid="47"/>
                                        </p:tgtEl>
                                      </p:cBhvr>
                                    </p:animEffect>
                                    <p:anim calcmode="lin" valueType="num">
                                      <p:cBhvr>
                                        <p:cTn id="418" dur="500" fill="hold"/>
                                        <p:tgtEl>
                                          <p:spTgt spid="47"/>
                                        </p:tgtEl>
                                        <p:attrNameLst>
                                          <p:attrName>ppt_w</p:attrName>
                                        </p:attrNameLst>
                                      </p:cBhvr>
                                      <p:tavLst>
                                        <p:tav tm="0" fmla="#ppt_w*sin(2.5*pi*$)">
                                          <p:val>
                                            <p:fltVal val="0"/>
                                          </p:val>
                                        </p:tav>
                                        <p:tav tm="100000">
                                          <p:val>
                                            <p:fltVal val="1"/>
                                          </p:val>
                                        </p:tav>
                                      </p:tavLst>
                                    </p:anim>
                                    <p:anim calcmode="lin" valueType="num">
                                      <p:cBhvr>
                                        <p:cTn id="419" dur="500" fill="hold"/>
                                        <p:tgtEl>
                                          <p:spTgt spid="47"/>
                                        </p:tgtEl>
                                        <p:attrNameLst>
                                          <p:attrName>ppt_h</p:attrName>
                                        </p:attrNameLst>
                                      </p:cBhvr>
                                      <p:tavLst>
                                        <p:tav tm="0">
                                          <p:val>
                                            <p:strVal val="#ppt_h"/>
                                          </p:val>
                                        </p:tav>
                                        <p:tav tm="100000">
                                          <p:val>
                                            <p:strVal val="#ppt_h"/>
                                          </p:val>
                                        </p:tav>
                                      </p:tavLst>
                                    </p:anim>
                                  </p:childTnLst>
                                </p:cTn>
                              </p:par>
                              <p:par>
                                <p:cTn id="420" presetID="8" presetClass="emph" presetSubtype="0" fill="hold" grpId="2" nodeType="withEffect">
                                  <p:stCondLst>
                                    <p:cond delay="400"/>
                                  </p:stCondLst>
                                  <p:childTnLst>
                                    <p:animRot by="21600000">
                                      <p:cBhvr>
                                        <p:cTn id="421" dur="500" fill="hold"/>
                                        <p:tgtEl>
                                          <p:spTgt spid="47"/>
                                        </p:tgtEl>
                                        <p:attrNameLst>
                                          <p:attrName>r</p:attrName>
                                        </p:attrNameLst>
                                      </p:cBhvr>
                                    </p:animRot>
                                  </p:childTnLst>
                                </p:cTn>
                              </p:par>
                              <p:par>
                                <p:cTn id="422" presetID="0" presetClass="path" presetSubtype="0" fill="hold" grpId="0" nodeType="withEffect">
                                  <p:stCondLst>
                                    <p:cond delay="400"/>
                                  </p:stCondLst>
                                  <p:childTnLst>
                                    <p:animMotion origin="layout" path="M 4.72222E-6 -1.35802E-6 C -0.02796 0.01729 -0.10452 0.06327 -0.16615 0.10309 C -0.22813 0.13087 -0.32744 0.2108 -0.36997 0.2392 " pathEditMode="relative" rAng="0" ptsTypes="asa">
                                      <p:cBhvr>
                                        <p:cTn id="423" dur="500" spd="-100000" fill="hold"/>
                                        <p:tgtEl>
                                          <p:spTgt spid="53"/>
                                        </p:tgtEl>
                                        <p:attrNameLst>
                                          <p:attrName>ppt_x</p:attrName>
                                          <p:attrName>ppt_y</p:attrName>
                                        </p:attrNameLst>
                                      </p:cBhvr>
                                      <p:rCtr x="-18507" y="11944"/>
                                    </p:animMotion>
                                  </p:childTnLst>
                                </p:cTn>
                              </p:par>
                              <p:par>
                                <p:cTn id="424" presetID="45" presetClass="entr" presetSubtype="0" fill="hold" grpId="1" nodeType="withEffect">
                                  <p:stCondLst>
                                    <p:cond delay="400"/>
                                  </p:stCondLst>
                                  <p:childTnLst>
                                    <p:set>
                                      <p:cBhvr>
                                        <p:cTn id="425" dur="1" fill="hold">
                                          <p:stCondLst>
                                            <p:cond delay="0"/>
                                          </p:stCondLst>
                                        </p:cTn>
                                        <p:tgtEl>
                                          <p:spTgt spid="53"/>
                                        </p:tgtEl>
                                        <p:attrNameLst>
                                          <p:attrName>style.visibility</p:attrName>
                                        </p:attrNameLst>
                                      </p:cBhvr>
                                      <p:to>
                                        <p:strVal val="visible"/>
                                      </p:to>
                                    </p:set>
                                    <p:animEffect transition="in" filter="fade">
                                      <p:cBhvr>
                                        <p:cTn id="426" dur="500"/>
                                        <p:tgtEl>
                                          <p:spTgt spid="53"/>
                                        </p:tgtEl>
                                      </p:cBhvr>
                                    </p:animEffect>
                                    <p:anim calcmode="lin" valueType="num">
                                      <p:cBhvr>
                                        <p:cTn id="427" dur="500" fill="hold"/>
                                        <p:tgtEl>
                                          <p:spTgt spid="53"/>
                                        </p:tgtEl>
                                        <p:attrNameLst>
                                          <p:attrName>ppt_w</p:attrName>
                                        </p:attrNameLst>
                                      </p:cBhvr>
                                      <p:tavLst>
                                        <p:tav tm="0" fmla="#ppt_w*sin(2.5*pi*$)">
                                          <p:val>
                                            <p:fltVal val="0"/>
                                          </p:val>
                                        </p:tav>
                                        <p:tav tm="100000">
                                          <p:val>
                                            <p:fltVal val="1"/>
                                          </p:val>
                                        </p:tav>
                                      </p:tavLst>
                                    </p:anim>
                                    <p:anim calcmode="lin" valueType="num">
                                      <p:cBhvr>
                                        <p:cTn id="428" dur="500" fill="hold"/>
                                        <p:tgtEl>
                                          <p:spTgt spid="53"/>
                                        </p:tgtEl>
                                        <p:attrNameLst>
                                          <p:attrName>ppt_h</p:attrName>
                                        </p:attrNameLst>
                                      </p:cBhvr>
                                      <p:tavLst>
                                        <p:tav tm="0">
                                          <p:val>
                                            <p:strVal val="#ppt_h"/>
                                          </p:val>
                                        </p:tav>
                                        <p:tav tm="100000">
                                          <p:val>
                                            <p:strVal val="#ppt_h"/>
                                          </p:val>
                                        </p:tav>
                                      </p:tavLst>
                                    </p:anim>
                                  </p:childTnLst>
                                </p:cTn>
                              </p:par>
                              <p:par>
                                <p:cTn id="429" presetID="8" presetClass="emph" presetSubtype="0" fill="hold" grpId="2" nodeType="withEffect">
                                  <p:stCondLst>
                                    <p:cond delay="400"/>
                                  </p:stCondLst>
                                  <p:childTnLst>
                                    <p:animRot by="21600000">
                                      <p:cBhvr>
                                        <p:cTn id="430" dur="500" fill="hold"/>
                                        <p:tgtEl>
                                          <p:spTgt spid="53"/>
                                        </p:tgtEl>
                                        <p:attrNameLst>
                                          <p:attrName>r</p:attrName>
                                        </p:attrNameLst>
                                      </p:cBhvr>
                                    </p:animRot>
                                  </p:childTnLst>
                                </p:cTn>
                              </p:par>
                              <p:par>
                                <p:cTn id="431" presetID="0" presetClass="path" presetSubtype="0" fill="hold" grpId="0" nodeType="withEffect">
                                  <p:stCondLst>
                                    <p:cond delay="400"/>
                                  </p:stCondLst>
                                  <p:childTnLst>
                                    <p:animMotion origin="layout" path="M -3.61111E-6 4.85952E-6 C -0.0276 0.01728 -0.10833 0.06113 -0.16579 0.10311 C -0.22777 0.1309 -0.30781 0.22167 -0.34514 0.25285 " pathEditMode="relative" rAng="0" ptsTypes="asa">
                                      <p:cBhvr>
                                        <p:cTn id="432" dur="500" spd="-100000" fill="hold"/>
                                        <p:tgtEl>
                                          <p:spTgt spid="59"/>
                                        </p:tgtEl>
                                        <p:attrNameLst>
                                          <p:attrName>ppt_x</p:attrName>
                                          <p:attrName>ppt_y</p:attrName>
                                        </p:attrNameLst>
                                      </p:cBhvr>
                                      <p:rCtr x="-17257" y="12627"/>
                                    </p:animMotion>
                                  </p:childTnLst>
                                </p:cTn>
                              </p:par>
                              <p:par>
                                <p:cTn id="433" presetID="45" presetClass="entr" presetSubtype="0" fill="hold" grpId="1" nodeType="withEffect">
                                  <p:stCondLst>
                                    <p:cond delay="400"/>
                                  </p:stCondLst>
                                  <p:childTnLst>
                                    <p:set>
                                      <p:cBhvr>
                                        <p:cTn id="434" dur="1" fill="hold">
                                          <p:stCondLst>
                                            <p:cond delay="0"/>
                                          </p:stCondLst>
                                        </p:cTn>
                                        <p:tgtEl>
                                          <p:spTgt spid="59"/>
                                        </p:tgtEl>
                                        <p:attrNameLst>
                                          <p:attrName>style.visibility</p:attrName>
                                        </p:attrNameLst>
                                      </p:cBhvr>
                                      <p:to>
                                        <p:strVal val="visible"/>
                                      </p:to>
                                    </p:set>
                                    <p:animEffect transition="in" filter="fade">
                                      <p:cBhvr>
                                        <p:cTn id="435" dur="500"/>
                                        <p:tgtEl>
                                          <p:spTgt spid="59"/>
                                        </p:tgtEl>
                                      </p:cBhvr>
                                    </p:animEffect>
                                    <p:anim calcmode="lin" valueType="num">
                                      <p:cBhvr>
                                        <p:cTn id="436" dur="500" fill="hold"/>
                                        <p:tgtEl>
                                          <p:spTgt spid="59"/>
                                        </p:tgtEl>
                                        <p:attrNameLst>
                                          <p:attrName>ppt_w</p:attrName>
                                        </p:attrNameLst>
                                      </p:cBhvr>
                                      <p:tavLst>
                                        <p:tav tm="0" fmla="#ppt_w*sin(2.5*pi*$)">
                                          <p:val>
                                            <p:fltVal val="0"/>
                                          </p:val>
                                        </p:tav>
                                        <p:tav tm="100000">
                                          <p:val>
                                            <p:fltVal val="1"/>
                                          </p:val>
                                        </p:tav>
                                      </p:tavLst>
                                    </p:anim>
                                    <p:anim calcmode="lin" valueType="num">
                                      <p:cBhvr>
                                        <p:cTn id="437" dur="500" fill="hold"/>
                                        <p:tgtEl>
                                          <p:spTgt spid="59"/>
                                        </p:tgtEl>
                                        <p:attrNameLst>
                                          <p:attrName>ppt_h</p:attrName>
                                        </p:attrNameLst>
                                      </p:cBhvr>
                                      <p:tavLst>
                                        <p:tav tm="0">
                                          <p:val>
                                            <p:strVal val="#ppt_h"/>
                                          </p:val>
                                        </p:tav>
                                        <p:tav tm="100000">
                                          <p:val>
                                            <p:strVal val="#ppt_h"/>
                                          </p:val>
                                        </p:tav>
                                      </p:tavLst>
                                    </p:anim>
                                  </p:childTnLst>
                                </p:cTn>
                              </p:par>
                              <p:par>
                                <p:cTn id="438" presetID="8" presetClass="emph" presetSubtype="0" fill="hold" grpId="2" nodeType="withEffect">
                                  <p:stCondLst>
                                    <p:cond delay="400"/>
                                  </p:stCondLst>
                                  <p:childTnLst>
                                    <p:animRot by="21600000">
                                      <p:cBhvr>
                                        <p:cTn id="439" dur="500" fill="hold"/>
                                        <p:tgtEl>
                                          <p:spTgt spid="59"/>
                                        </p:tgtEl>
                                        <p:attrNameLst>
                                          <p:attrName>r</p:attrName>
                                        </p:attrNameLst>
                                      </p:cBhvr>
                                    </p:animRot>
                                  </p:childTnLst>
                                </p:cTn>
                              </p:par>
                              <p:par>
                                <p:cTn id="440" presetID="0" presetClass="path" presetSubtype="0" fill="hold" grpId="0" nodeType="withEffect">
                                  <p:stCondLst>
                                    <p:cond delay="500"/>
                                  </p:stCondLst>
                                  <p:childTnLst>
                                    <p:animMotion origin="layout" path="M 5E-6 3.33333E-6 C -0.03472 0.0108 -0.13125 0.05648 -0.20834 0.06481 C -0.28125 0.08765 -0.40955 0.05308 -0.46251 0.05 " pathEditMode="relative" rAng="0" ptsTypes="asa">
                                      <p:cBhvr>
                                        <p:cTn id="441" dur="500" spd="-100000" fill="hold"/>
                                        <p:tgtEl>
                                          <p:spTgt spid="36"/>
                                        </p:tgtEl>
                                        <p:attrNameLst>
                                          <p:attrName>ppt_x</p:attrName>
                                          <p:attrName>ppt_y</p:attrName>
                                        </p:attrNameLst>
                                      </p:cBhvr>
                                      <p:rCtr x="-23125" y="4383"/>
                                    </p:animMotion>
                                  </p:childTnLst>
                                </p:cTn>
                              </p:par>
                              <p:par>
                                <p:cTn id="442" presetID="45" presetClass="entr" presetSubtype="0" fill="hold" grpId="1" nodeType="withEffect">
                                  <p:stCondLst>
                                    <p:cond delay="500"/>
                                  </p:stCondLst>
                                  <p:childTnLst>
                                    <p:set>
                                      <p:cBhvr>
                                        <p:cTn id="443" dur="1" fill="hold">
                                          <p:stCondLst>
                                            <p:cond delay="0"/>
                                          </p:stCondLst>
                                        </p:cTn>
                                        <p:tgtEl>
                                          <p:spTgt spid="36"/>
                                        </p:tgtEl>
                                        <p:attrNameLst>
                                          <p:attrName>style.visibility</p:attrName>
                                        </p:attrNameLst>
                                      </p:cBhvr>
                                      <p:to>
                                        <p:strVal val="visible"/>
                                      </p:to>
                                    </p:set>
                                    <p:animEffect transition="in" filter="fade">
                                      <p:cBhvr>
                                        <p:cTn id="444" dur="500"/>
                                        <p:tgtEl>
                                          <p:spTgt spid="36"/>
                                        </p:tgtEl>
                                      </p:cBhvr>
                                    </p:animEffect>
                                    <p:anim calcmode="lin" valueType="num">
                                      <p:cBhvr>
                                        <p:cTn id="445" dur="500" fill="hold"/>
                                        <p:tgtEl>
                                          <p:spTgt spid="36"/>
                                        </p:tgtEl>
                                        <p:attrNameLst>
                                          <p:attrName>ppt_w</p:attrName>
                                        </p:attrNameLst>
                                      </p:cBhvr>
                                      <p:tavLst>
                                        <p:tav tm="0" fmla="#ppt_w*sin(2.5*pi*$)">
                                          <p:val>
                                            <p:fltVal val="0"/>
                                          </p:val>
                                        </p:tav>
                                        <p:tav tm="100000">
                                          <p:val>
                                            <p:fltVal val="1"/>
                                          </p:val>
                                        </p:tav>
                                      </p:tavLst>
                                    </p:anim>
                                    <p:anim calcmode="lin" valueType="num">
                                      <p:cBhvr>
                                        <p:cTn id="446" dur="500" fill="hold"/>
                                        <p:tgtEl>
                                          <p:spTgt spid="36"/>
                                        </p:tgtEl>
                                        <p:attrNameLst>
                                          <p:attrName>ppt_h</p:attrName>
                                        </p:attrNameLst>
                                      </p:cBhvr>
                                      <p:tavLst>
                                        <p:tav tm="0">
                                          <p:val>
                                            <p:strVal val="#ppt_h"/>
                                          </p:val>
                                        </p:tav>
                                        <p:tav tm="100000">
                                          <p:val>
                                            <p:strVal val="#ppt_h"/>
                                          </p:val>
                                        </p:tav>
                                      </p:tavLst>
                                    </p:anim>
                                  </p:childTnLst>
                                </p:cTn>
                              </p:par>
                              <p:par>
                                <p:cTn id="447" presetID="8" presetClass="emph" presetSubtype="0" fill="hold" grpId="2" nodeType="withEffect">
                                  <p:stCondLst>
                                    <p:cond delay="500"/>
                                  </p:stCondLst>
                                  <p:childTnLst>
                                    <p:animRot by="21600000">
                                      <p:cBhvr>
                                        <p:cTn id="448" dur="500" fill="hold"/>
                                        <p:tgtEl>
                                          <p:spTgt spid="36"/>
                                        </p:tgtEl>
                                        <p:attrNameLst>
                                          <p:attrName>r</p:attrName>
                                        </p:attrNameLst>
                                      </p:cBhvr>
                                    </p:animRot>
                                  </p:childTnLst>
                                </p:cTn>
                              </p:par>
                              <p:par>
                                <p:cTn id="449" presetID="0" presetClass="path" presetSubtype="0" fill="hold" grpId="0" nodeType="withEffect">
                                  <p:stCondLst>
                                    <p:cond delay="500"/>
                                  </p:stCondLst>
                                  <p:childTnLst>
                                    <p:animMotion origin="layout" path="M 1.38889E-6 -2.34568E-6 C -0.03351 0.01667 -0.13212 0.07963 -0.20104 0.1 C -0.27396 0.12284 -0.36945 0.11821 -0.41372 0.12284 " pathEditMode="relative" rAng="0" ptsTypes="asa">
                                      <p:cBhvr>
                                        <p:cTn id="450" dur="500" spd="-100000" fill="hold"/>
                                        <p:tgtEl>
                                          <p:spTgt spid="42"/>
                                        </p:tgtEl>
                                        <p:attrNameLst>
                                          <p:attrName>ppt_x</p:attrName>
                                          <p:attrName>ppt_y</p:attrName>
                                        </p:attrNameLst>
                                      </p:cBhvr>
                                      <p:rCtr x="-20694" y="6142"/>
                                    </p:animMotion>
                                  </p:childTnLst>
                                </p:cTn>
                              </p:par>
                              <p:par>
                                <p:cTn id="451" presetID="45" presetClass="entr" presetSubtype="0" fill="hold" grpId="1" nodeType="withEffect">
                                  <p:stCondLst>
                                    <p:cond delay="500"/>
                                  </p:stCondLst>
                                  <p:childTnLst>
                                    <p:set>
                                      <p:cBhvr>
                                        <p:cTn id="452" dur="1" fill="hold">
                                          <p:stCondLst>
                                            <p:cond delay="0"/>
                                          </p:stCondLst>
                                        </p:cTn>
                                        <p:tgtEl>
                                          <p:spTgt spid="42"/>
                                        </p:tgtEl>
                                        <p:attrNameLst>
                                          <p:attrName>style.visibility</p:attrName>
                                        </p:attrNameLst>
                                      </p:cBhvr>
                                      <p:to>
                                        <p:strVal val="visible"/>
                                      </p:to>
                                    </p:set>
                                    <p:animEffect transition="in" filter="fade">
                                      <p:cBhvr>
                                        <p:cTn id="453" dur="500"/>
                                        <p:tgtEl>
                                          <p:spTgt spid="42"/>
                                        </p:tgtEl>
                                      </p:cBhvr>
                                    </p:animEffect>
                                    <p:anim calcmode="lin" valueType="num">
                                      <p:cBhvr>
                                        <p:cTn id="454" dur="500" fill="hold"/>
                                        <p:tgtEl>
                                          <p:spTgt spid="42"/>
                                        </p:tgtEl>
                                        <p:attrNameLst>
                                          <p:attrName>ppt_w</p:attrName>
                                        </p:attrNameLst>
                                      </p:cBhvr>
                                      <p:tavLst>
                                        <p:tav tm="0" fmla="#ppt_w*sin(2.5*pi*$)">
                                          <p:val>
                                            <p:fltVal val="0"/>
                                          </p:val>
                                        </p:tav>
                                        <p:tav tm="100000">
                                          <p:val>
                                            <p:fltVal val="1"/>
                                          </p:val>
                                        </p:tav>
                                      </p:tavLst>
                                    </p:anim>
                                    <p:anim calcmode="lin" valueType="num">
                                      <p:cBhvr>
                                        <p:cTn id="455" dur="500" fill="hold"/>
                                        <p:tgtEl>
                                          <p:spTgt spid="42"/>
                                        </p:tgtEl>
                                        <p:attrNameLst>
                                          <p:attrName>ppt_h</p:attrName>
                                        </p:attrNameLst>
                                      </p:cBhvr>
                                      <p:tavLst>
                                        <p:tav tm="0">
                                          <p:val>
                                            <p:strVal val="#ppt_h"/>
                                          </p:val>
                                        </p:tav>
                                        <p:tav tm="100000">
                                          <p:val>
                                            <p:strVal val="#ppt_h"/>
                                          </p:val>
                                        </p:tav>
                                      </p:tavLst>
                                    </p:anim>
                                  </p:childTnLst>
                                </p:cTn>
                              </p:par>
                              <p:par>
                                <p:cTn id="456" presetID="8" presetClass="emph" presetSubtype="0" fill="hold" grpId="2" nodeType="withEffect">
                                  <p:stCondLst>
                                    <p:cond delay="500"/>
                                  </p:stCondLst>
                                  <p:childTnLst>
                                    <p:animRot by="21600000">
                                      <p:cBhvr>
                                        <p:cTn id="457" dur="500" fill="hold"/>
                                        <p:tgtEl>
                                          <p:spTgt spid="42"/>
                                        </p:tgtEl>
                                        <p:attrNameLst>
                                          <p:attrName>r</p:attrName>
                                        </p:attrNameLst>
                                      </p:cBhvr>
                                    </p:animRot>
                                  </p:childTnLst>
                                </p:cTn>
                              </p:par>
                              <p:par>
                                <p:cTn id="458" presetID="0" presetClass="path" presetSubtype="0" fill="hold" grpId="0" nodeType="withEffect">
                                  <p:stCondLst>
                                    <p:cond delay="500"/>
                                  </p:stCondLst>
                                  <p:childTnLst>
                                    <p:animMotion origin="layout" path="M 4.72222E-6 -4.69136E-6 C -0.03351 0.01667 -0.13959 0.07068 -0.20105 0.1 C -0.27396 0.12284 -0.33473 0.15957 -0.36997 0.17531 " pathEditMode="relative" rAng="0" ptsTypes="asa">
                                      <p:cBhvr>
                                        <p:cTn id="459" dur="500" spd="-100000" fill="hold"/>
                                        <p:tgtEl>
                                          <p:spTgt spid="48"/>
                                        </p:tgtEl>
                                        <p:attrNameLst>
                                          <p:attrName>ppt_x</p:attrName>
                                          <p:attrName>ppt_y</p:attrName>
                                        </p:attrNameLst>
                                      </p:cBhvr>
                                      <p:rCtr x="-18507" y="8765"/>
                                    </p:animMotion>
                                  </p:childTnLst>
                                </p:cTn>
                              </p:par>
                              <p:par>
                                <p:cTn id="460" presetID="45" presetClass="entr" presetSubtype="0" fill="hold" grpId="1" nodeType="withEffect">
                                  <p:stCondLst>
                                    <p:cond delay="500"/>
                                  </p:stCondLst>
                                  <p:childTnLst>
                                    <p:set>
                                      <p:cBhvr>
                                        <p:cTn id="461" dur="1" fill="hold">
                                          <p:stCondLst>
                                            <p:cond delay="0"/>
                                          </p:stCondLst>
                                        </p:cTn>
                                        <p:tgtEl>
                                          <p:spTgt spid="48"/>
                                        </p:tgtEl>
                                        <p:attrNameLst>
                                          <p:attrName>style.visibility</p:attrName>
                                        </p:attrNameLst>
                                      </p:cBhvr>
                                      <p:to>
                                        <p:strVal val="visible"/>
                                      </p:to>
                                    </p:set>
                                    <p:animEffect transition="in" filter="fade">
                                      <p:cBhvr>
                                        <p:cTn id="462" dur="500"/>
                                        <p:tgtEl>
                                          <p:spTgt spid="48"/>
                                        </p:tgtEl>
                                      </p:cBhvr>
                                    </p:animEffect>
                                    <p:anim calcmode="lin" valueType="num">
                                      <p:cBhvr>
                                        <p:cTn id="463" dur="500" fill="hold"/>
                                        <p:tgtEl>
                                          <p:spTgt spid="48"/>
                                        </p:tgtEl>
                                        <p:attrNameLst>
                                          <p:attrName>ppt_w</p:attrName>
                                        </p:attrNameLst>
                                      </p:cBhvr>
                                      <p:tavLst>
                                        <p:tav tm="0" fmla="#ppt_w*sin(2.5*pi*$)">
                                          <p:val>
                                            <p:fltVal val="0"/>
                                          </p:val>
                                        </p:tav>
                                        <p:tav tm="100000">
                                          <p:val>
                                            <p:fltVal val="1"/>
                                          </p:val>
                                        </p:tav>
                                      </p:tavLst>
                                    </p:anim>
                                    <p:anim calcmode="lin" valueType="num">
                                      <p:cBhvr>
                                        <p:cTn id="464" dur="500" fill="hold"/>
                                        <p:tgtEl>
                                          <p:spTgt spid="48"/>
                                        </p:tgtEl>
                                        <p:attrNameLst>
                                          <p:attrName>ppt_h</p:attrName>
                                        </p:attrNameLst>
                                      </p:cBhvr>
                                      <p:tavLst>
                                        <p:tav tm="0">
                                          <p:val>
                                            <p:strVal val="#ppt_h"/>
                                          </p:val>
                                        </p:tav>
                                        <p:tav tm="100000">
                                          <p:val>
                                            <p:strVal val="#ppt_h"/>
                                          </p:val>
                                        </p:tav>
                                      </p:tavLst>
                                    </p:anim>
                                  </p:childTnLst>
                                </p:cTn>
                              </p:par>
                              <p:par>
                                <p:cTn id="465" presetID="8" presetClass="emph" presetSubtype="0" fill="hold" grpId="2" nodeType="withEffect">
                                  <p:stCondLst>
                                    <p:cond delay="500"/>
                                  </p:stCondLst>
                                  <p:childTnLst>
                                    <p:animRot by="21600000">
                                      <p:cBhvr>
                                        <p:cTn id="466" dur="500" fill="hold"/>
                                        <p:tgtEl>
                                          <p:spTgt spid="48"/>
                                        </p:tgtEl>
                                        <p:attrNameLst>
                                          <p:attrName>r</p:attrName>
                                        </p:attrNameLst>
                                      </p:cBhvr>
                                    </p:animRot>
                                  </p:childTnLst>
                                </p:cTn>
                              </p:par>
                              <p:par>
                                <p:cTn id="467" presetID="0" presetClass="path" presetSubtype="0" fill="hold" grpId="0" nodeType="withEffect">
                                  <p:stCondLst>
                                    <p:cond delay="500"/>
                                  </p:stCondLst>
                                  <p:childTnLst>
                                    <p:animMotion origin="layout" path="M -2.77778E-7 2.71605E-6 C -0.03351 0.01666 -0.14167 0.06327 -0.20104 0.1 C -0.27396 0.12284 -0.32413 0.19475 -0.35642 0.21975 " pathEditMode="relative" rAng="0" ptsTypes="asa">
                                      <p:cBhvr>
                                        <p:cTn id="468" dur="500" spd="-100000" fill="hold"/>
                                        <p:tgtEl>
                                          <p:spTgt spid="54"/>
                                        </p:tgtEl>
                                        <p:attrNameLst>
                                          <p:attrName>ppt_x</p:attrName>
                                          <p:attrName>ppt_y</p:attrName>
                                        </p:attrNameLst>
                                      </p:cBhvr>
                                      <p:rCtr x="-17830" y="10988"/>
                                    </p:animMotion>
                                  </p:childTnLst>
                                </p:cTn>
                              </p:par>
                              <p:par>
                                <p:cTn id="469" presetID="45" presetClass="entr" presetSubtype="0" fill="hold" grpId="1" nodeType="withEffect">
                                  <p:stCondLst>
                                    <p:cond delay="500"/>
                                  </p:stCondLst>
                                  <p:childTnLst>
                                    <p:set>
                                      <p:cBhvr>
                                        <p:cTn id="470" dur="1" fill="hold">
                                          <p:stCondLst>
                                            <p:cond delay="0"/>
                                          </p:stCondLst>
                                        </p:cTn>
                                        <p:tgtEl>
                                          <p:spTgt spid="54"/>
                                        </p:tgtEl>
                                        <p:attrNameLst>
                                          <p:attrName>style.visibility</p:attrName>
                                        </p:attrNameLst>
                                      </p:cBhvr>
                                      <p:to>
                                        <p:strVal val="visible"/>
                                      </p:to>
                                    </p:set>
                                    <p:animEffect transition="in" filter="fade">
                                      <p:cBhvr>
                                        <p:cTn id="471" dur="500"/>
                                        <p:tgtEl>
                                          <p:spTgt spid="54"/>
                                        </p:tgtEl>
                                      </p:cBhvr>
                                    </p:animEffect>
                                    <p:anim calcmode="lin" valueType="num">
                                      <p:cBhvr>
                                        <p:cTn id="472" dur="500" fill="hold"/>
                                        <p:tgtEl>
                                          <p:spTgt spid="54"/>
                                        </p:tgtEl>
                                        <p:attrNameLst>
                                          <p:attrName>ppt_w</p:attrName>
                                        </p:attrNameLst>
                                      </p:cBhvr>
                                      <p:tavLst>
                                        <p:tav tm="0" fmla="#ppt_w*sin(2.5*pi*$)">
                                          <p:val>
                                            <p:fltVal val="0"/>
                                          </p:val>
                                        </p:tav>
                                        <p:tav tm="100000">
                                          <p:val>
                                            <p:fltVal val="1"/>
                                          </p:val>
                                        </p:tav>
                                      </p:tavLst>
                                    </p:anim>
                                    <p:anim calcmode="lin" valueType="num">
                                      <p:cBhvr>
                                        <p:cTn id="473" dur="500" fill="hold"/>
                                        <p:tgtEl>
                                          <p:spTgt spid="54"/>
                                        </p:tgtEl>
                                        <p:attrNameLst>
                                          <p:attrName>ppt_h</p:attrName>
                                        </p:attrNameLst>
                                      </p:cBhvr>
                                      <p:tavLst>
                                        <p:tav tm="0">
                                          <p:val>
                                            <p:strVal val="#ppt_h"/>
                                          </p:val>
                                        </p:tav>
                                        <p:tav tm="100000">
                                          <p:val>
                                            <p:strVal val="#ppt_h"/>
                                          </p:val>
                                        </p:tav>
                                      </p:tavLst>
                                    </p:anim>
                                  </p:childTnLst>
                                </p:cTn>
                              </p:par>
                              <p:par>
                                <p:cTn id="474" presetID="8" presetClass="emph" presetSubtype="0" fill="hold" grpId="2" nodeType="withEffect">
                                  <p:stCondLst>
                                    <p:cond delay="500"/>
                                  </p:stCondLst>
                                  <p:childTnLst>
                                    <p:animRot by="21600000">
                                      <p:cBhvr>
                                        <p:cTn id="475" dur="500" fill="hold"/>
                                        <p:tgtEl>
                                          <p:spTgt spid="54"/>
                                        </p:tgtEl>
                                        <p:attrNameLst>
                                          <p:attrName>r</p:attrName>
                                        </p:attrNameLst>
                                      </p:cBhvr>
                                    </p:animRot>
                                  </p:childTnLst>
                                </p:cTn>
                              </p:par>
                              <p:par>
                                <p:cTn id="476" presetID="0" presetClass="path" presetSubtype="0" fill="hold" grpId="0" nodeType="withEffect">
                                  <p:stCondLst>
                                    <p:cond delay="500"/>
                                  </p:stCondLst>
                                  <p:childTnLst>
                                    <p:animMotion origin="layout" path="M 3.61111E-6 8.64198E-7 C -0.03177 0.02037 -0.1165 0.08086 -0.19045 0.1216 C -0.26441 0.16234 -0.29931 0.21111 -0.32796 0.23457 " pathEditMode="relative" rAng="0" ptsTypes="asa">
                                      <p:cBhvr>
                                        <p:cTn id="477" dur="500" spd="-100000" fill="hold"/>
                                        <p:tgtEl>
                                          <p:spTgt spid="60"/>
                                        </p:tgtEl>
                                        <p:attrNameLst>
                                          <p:attrName>ppt_x</p:attrName>
                                          <p:attrName>ppt_y</p:attrName>
                                        </p:attrNameLst>
                                      </p:cBhvr>
                                      <p:rCtr x="-16406" y="11728"/>
                                    </p:animMotion>
                                  </p:childTnLst>
                                </p:cTn>
                              </p:par>
                              <p:par>
                                <p:cTn id="478" presetID="45" presetClass="entr" presetSubtype="0" fill="hold" grpId="1" nodeType="withEffect">
                                  <p:stCondLst>
                                    <p:cond delay="500"/>
                                  </p:stCondLst>
                                  <p:childTnLst>
                                    <p:set>
                                      <p:cBhvr>
                                        <p:cTn id="479" dur="1" fill="hold">
                                          <p:stCondLst>
                                            <p:cond delay="0"/>
                                          </p:stCondLst>
                                        </p:cTn>
                                        <p:tgtEl>
                                          <p:spTgt spid="60"/>
                                        </p:tgtEl>
                                        <p:attrNameLst>
                                          <p:attrName>style.visibility</p:attrName>
                                        </p:attrNameLst>
                                      </p:cBhvr>
                                      <p:to>
                                        <p:strVal val="visible"/>
                                      </p:to>
                                    </p:set>
                                    <p:animEffect transition="in" filter="fade">
                                      <p:cBhvr>
                                        <p:cTn id="480" dur="500"/>
                                        <p:tgtEl>
                                          <p:spTgt spid="60"/>
                                        </p:tgtEl>
                                      </p:cBhvr>
                                    </p:animEffect>
                                    <p:anim calcmode="lin" valueType="num">
                                      <p:cBhvr>
                                        <p:cTn id="481" dur="500" fill="hold"/>
                                        <p:tgtEl>
                                          <p:spTgt spid="60"/>
                                        </p:tgtEl>
                                        <p:attrNameLst>
                                          <p:attrName>ppt_w</p:attrName>
                                        </p:attrNameLst>
                                      </p:cBhvr>
                                      <p:tavLst>
                                        <p:tav tm="0" fmla="#ppt_w*sin(2.5*pi*$)">
                                          <p:val>
                                            <p:fltVal val="0"/>
                                          </p:val>
                                        </p:tav>
                                        <p:tav tm="100000">
                                          <p:val>
                                            <p:fltVal val="1"/>
                                          </p:val>
                                        </p:tav>
                                      </p:tavLst>
                                    </p:anim>
                                    <p:anim calcmode="lin" valueType="num">
                                      <p:cBhvr>
                                        <p:cTn id="482" dur="500" fill="hold"/>
                                        <p:tgtEl>
                                          <p:spTgt spid="60"/>
                                        </p:tgtEl>
                                        <p:attrNameLst>
                                          <p:attrName>ppt_h</p:attrName>
                                        </p:attrNameLst>
                                      </p:cBhvr>
                                      <p:tavLst>
                                        <p:tav tm="0">
                                          <p:val>
                                            <p:strVal val="#ppt_h"/>
                                          </p:val>
                                        </p:tav>
                                        <p:tav tm="100000">
                                          <p:val>
                                            <p:strVal val="#ppt_h"/>
                                          </p:val>
                                        </p:tav>
                                      </p:tavLst>
                                    </p:anim>
                                  </p:childTnLst>
                                </p:cTn>
                              </p:par>
                              <p:par>
                                <p:cTn id="483" presetID="8" presetClass="emph" presetSubtype="0" fill="hold" grpId="2" nodeType="withEffect">
                                  <p:stCondLst>
                                    <p:cond delay="500"/>
                                  </p:stCondLst>
                                  <p:childTnLst>
                                    <p:animRot by="21600000">
                                      <p:cBhvr>
                                        <p:cTn id="484" dur="500" fill="hold"/>
                                        <p:tgtEl>
                                          <p:spTgt spid="60"/>
                                        </p:tgtEl>
                                        <p:attrNameLst>
                                          <p:attrName>r</p:attrName>
                                        </p:attrNameLst>
                                      </p:cBhvr>
                                    </p:animRot>
                                  </p:childTnLst>
                                </p:cTn>
                              </p:par>
                              <p:par>
                                <p:cTn id="485" presetID="0" presetClass="path" presetSubtype="0" fill="hold" grpId="0" nodeType="withEffect">
                                  <p:stCondLst>
                                    <p:cond delay="500"/>
                                  </p:stCondLst>
                                  <p:childTnLst>
                                    <p:animMotion origin="layout" path="M 3.61111E-6 -1.11111E-6 C -0.03177 0.01975 -0.12691 0.06296 -0.19045 0.11852 C -0.254 0.17408 -0.28768 0.21512 -0.31337 0.24074 " pathEditMode="relative" rAng="0" ptsTypes="asa">
                                      <p:cBhvr>
                                        <p:cTn id="486" dur="500" spd="-100000" fill="hold"/>
                                        <p:tgtEl>
                                          <p:spTgt spid="66"/>
                                        </p:tgtEl>
                                        <p:attrNameLst>
                                          <p:attrName>ppt_x</p:attrName>
                                          <p:attrName>ppt_y</p:attrName>
                                        </p:attrNameLst>
                                      </p:cBhvr>
                                      <p:rCtr x="-15677" y="12037"/>
                                    </p:animMotion>
                                  </p:childTnLst>
                                </p:cTn>
                              </p:par>
                              <p:par>
                                <p:cTn id="487" presetID="45" presetClass="entr" presetSubtype="0" fill="hold" grpId="1" nodeType="withEffect">
                                  <p:stCondLst>
                                    <p:cond delay="500"/>
                                  </p:stCondLst>
                                  <p:childTnLst>
                                    <p:set>
                                      <p:cBhvr>
                                        <p:cTn id="488" dur="1" fill="hold">
                                          <p:stCondLst>
                                            <p:cond delay="0"/>
                                          </p:stCondLst>
                                        </p:cTn>
                                        <p:tgtEl>
                                          <p:spTgt spid="66"/>
                                        </p:tgtEl>
                                        <p:attrNameLst>
                                          <p:attrName>style.visibility</p:attrName>
                                        </p:attrNameLst>
                                      </p:cBhvr>
                                      <p:to>
                                        <p:strVal val="visible"/>
                                      </p:to>
                                    </p:set>
                                    <p:animEffect transition="in" filter="fade">
                                      <p:cBhvr>
                                        <p:cTn id="489" dur="500"/>
                                        <p:tgtEl>
                                          <p:spTgt spid="66"/>
                                        </p:tgtEl>
                                      </p:cBhvr>
                                    </p:animEffect>
                                    <p:anim calcmode="lin" valueType="num">
                                      <p:cBhvr>
                                        <p:cTn id="490" dur="500" fill="hold"/>
                                        <p:tgtEl>
                                          <p:spTgt spid="66"/>
                                        </p:tgtEl>
                                        <p:attrNameLst>
                                          <p:attrName>ppt_w</p:attrName>
                                        </p:attrNameLst>
                                      </p:cBhvr>
                                      <p:tavLst>
                                        <p:tav tm="0" fmla="#ppt_w*sin(2.5*pi*$)">
                                          <p:val>
                                            <p:fltVal val="0"/>
                                          </p:val>
                                        </p:tav>
                                        <p:tav tm="100000">
                                          <p:val>
                                            <p:fltVal val="1"/>
                                          </p:val>
                                        </p:tav>
                                      </p:tavLst>
                                    </p:anim>
                                    <p:anim calcmode="lin" valueType="num">
                                      <p:cBhvr>
                                        <p:cTn id="491" dur="500" fill="hold"/>
                                        <p:tgtEl>
                                          <p:spTgt spid="66"/>
                                        </p:tgtEl>
                                        <p:attrNameLst>
                                          <p:attrName>ppt_h</p:attrName>
                                        </p:attrNameLst>
                                      </p:cBhvr>
                                      <p:tavLst>
                                        <p:tav tm="0">
                                          <p:val>
                                            <p:strVal val="#ppt_h"/>
                                          </p:val>
                                        </p:tav>
                                        <p:tav tm="100000">
                                          <p:val>
                                            <p:strVal val="#ppt_h"/>
                                          </p:val>
                                        </p:tav>
                                      </p:tavLst>
                                    </p:anim>
                                  </p:childTnLst>
                                </p:cTn>
                              </p:par>
                              <p:par>
                                <p:cTn id="492" presetID="8" presetClass="emph" presetSubtype="0" fill="hold" grpId="2" nodeType="withEffect">
                                  <p:stCondLst>
                                    <p:cond delay="500"/>
                                  </p:stCondLst>
                                  <p:childTnLst>
                                    <p:animRot by="21600000">
                                      <p:cBhvr>
                                        <p:cTn id="493" dur="500" fill="hold"/>
                                        <p:tgtEl>
                                          <p:spTgt spid="66"/>
                                        </p:tgtEl>
                                        <p:attrNameLst>
                                          <p:attrName>r</p:attrName>
                                        </p:attrNameLst>
                                      </p:cBhvr>
                                    </p:animRot>
                                  </p:childTnLst>
                                </p:cTn>
                              </p:par>
                              <p:par>
                                <p:cTn id="494" presetID="0" presetClass="path" presetSubtype="0" fill="hold" grpId="0" nodeType="withEffect">
                                  <p:stCondLst>
                                    <p:cond delay="600"/>
                                  </p:stCondLst>
                                  <p:childTnLst>
                                    <p:animMotion origin="layout" path="M 5.55112E-17 3.33333E-6 C -0.03472 0.0108 -0.12153 0.0645 -0.20833 0.06481 C -0.28125 0.08765 -0.45573 0.01512 -0.52083 0.00185 " pathEditMode="relative" rAng="0" ptsTypes="asa">
                                      <p:cBhvr>
                                        <p:cTn id="495" dur="500" spd="-100000" fill="hold"/>
                                        <p:tgtEl>
                                          <p:spTgt spid="37"/>
                                        </p:tgtEl>
                                        <p:attrNameLst>
                                          <p:attrName>ppt_x</p:attrName>
                                          <p:attrName>ppt_y</p:attrName>
                                        </p:attrNameLst>
                                      </p:cBhvr>
                                      <p:rCtr x="-26042" y="4383"/>
                                    </p:animMotion>
                                  </p:childTnLst>
                                </p:cTn>
                              </p:par>
                              <p:par>
                                <p:cTn id="496" presetID="45" presetClass="entr" presetSubtype="0" fill="hold" grpId="1" nodeType="withEffect">
                                  <p:stCondLst>
                                    <p:cond delay="600"/>
                                  </p:stCondLst>
                                  <p:childTnLst>
                                    <p:set>
                                      <p:cBhvr>
                                        <p:cTn id="497" dur="1" fill="hold">
                                          <p:stCondLst>
                                            <p:cond delay="0"/>
                                          </p:stCondLst>
                                        </p:cTn>
                                        <p:tgtEl>
                                          <p:spTgt spid="37"/>
                                        </p:tgtEl>
                                        <p:attrNameLst>
                                          <p:attrName>style.visibility</p:attrName>
                                        </p:attrNameLst>
                                      </p:cBhvr>
                                      <p:to>
                                        <p:strVal val="visible"/>
                                      </p:to>
                                    </p:set>
                                    <p:animEffect transition="in" filter="fade">
                                      <p:cBhvr>
                                        <p:cTn id="498" dur="500"/>
                                        <p:tgtEl>
                                          <p:spTgt spid="37"/>
                                        </p:tgtEl>
                                      </p:cBhvr>
                                    </p:animEffect>
                                    <p:anim calcmode="lin" valueType="num">
                                      <p:cBhvr>
                                        <p:cTn id="499" dur="500" fill="hold"/>
                                        <p:tgtEl>
                                          <p:spTgt spid="37"/>
                                        </p:tgtEl>
                                        <p:attrNameLst>
                                          <p:attrName>ppt_w</p:attrName>
                                        </p:attrNameLst>
                                      </p:cBhvr>
                                      <p:tavLst>
                                        <p:tav tm="0" fmla="#ppt_w*sin(2.5*pi*$)">
                                          <p:val>
                                            <p:fltVal val="0"/>
                                          </p:val>
                                        </p:tav>
                                        <p:tav tm="100000">
                                          <p:val>
                                            <p:fltVal val="1"/>
                                          </p:val>
                                        </p:tav>
                                      </p:tavLst>
                                    </p:anim>
                                    <p:anim calcmode="lin" valueType="num">
                                      <p:cBhvr>
                                        <p:cTn id="500" dur="500" fill="hold"/>
                                        <p:tgtEl>
                                          <p:spTgt spid="37"/>
                                        </p:tgtEl>
                                        <p:attrNameLst>
                                          <p:attrName>ppt_h</p:attrName>
                                        </p:attrNameLst>
                                      </p:cBhvr>
                                      <p:tavLst>
                                        <p:tav tm="0">
                                          <p:val>
                                            <p:strVal val="#ppt_h"/>
                                          </p:val>
                                        </p:tav>
                                        <p:tav tm="100000">
                                          <p:val>
                                            <p:strVal val="#ppt_h"/>
                                          </p:val>
                                        </p:tav>
                                      </p:tavLst>
                                    </p:anim>
                                  </p:childTnLst>
                                </p:cTn>
                              </p:par>
                              <p:par>
                                <p:cTn id="501" presetID="8" presetClass="emph" presetSubtype="0" fill="hold" grpId="2" nodeType="withEffect">
                                  <p:stCondLst>
                                    <p:cond delay="600"/>
                                  </p:stCondLst>
                                  <p:childTnLst>
                                    <p:animRot by="21600000">
                                      <p:cBhvr>
                                        <p:cTn id="502" dur="500" fill="hold"/>
                                        <p:tgtEl>
                                          <p:spTgt spid="37"/>
                                        </p:tgtEl>
                                        <p:attrNameLst>
                                          <p:attrName>r</p:attrName>
                                        </p:attrNameLst>
                                      </p:cBhvr>
                                    </p:animRot>
                                  </p:childTnLst>
                                </p:cTn>
                              </p:par>
                              <p:par>
                                <p:cTn id="503" presetID="0" presetClass="path" presetSubtype="0" fill="hold" grpId="0" nodeType="withEffect">
                                  <p:stCondLst>
                                    <p:cond delay="600"/>
                                  </p:stCondLst>
                                  <p:childTnLst>
                                    <p:animMotion origin="layout" path="M -0.00018 3.7037E-7 C -0.0349 0.0108 -0.13333 0.05154 -0.20833 0.06481 C -0.28143 0.08765 -0.40052 0.07654 -0.45104 0.07963 " pathEditMode="relative" rAng="0" ptsTypes="asa">
                                      <p:cBhvr>
                                        <p:cTn id="504" dur="500" spd="-100000" fill="hold"/>
                                        <p:tgtEl>
                                          <p:spTgt spid="43"/>
                                        </p:tgtEl>
                                        <p:attrNameLst>
                                          <p:attrName>ppt_x</p:attrName>
                                          <p:attrName>ppt_y</p:attrName>
                                        </p:attrNameLst>
                                      </p:cBhvr>
                                      <p:rCtr x="-22535" y="4383"/>
                                    </p:animMotion>
                                  </p:childTnLst>
                                </p:cTn>
                              </p:par>
                              <p:par>
                                <p:cTn id="505" presetID="45" presetClass="entr" presetSubtype="0" fill="hold" grpId="1" nodeType="withEffect">
                                  <p:stCondLst>
                                    <p:cond delay="600"/>
                                  </p:stCondLst>
                                  <p:childTnLst>
                                    <p:set>
                                      <p:cBhvr>
                                        <p:cTn id="506" dur="1" fill="hold">
                                          <p:stCondLst>
                                            <p:cond delay="0"/>
                                          </p:stCondLst>
                                        </p:cTn>
                                        <p:tgtEl>
                                          <p:spTgt spid="43"/>
                                        </p:tgtEl>
                                        <p:attrNameLst>
                                          <p:attrName>style.visibility</p:attrName>
                                        </p:attrNameLst>
                                      </p:cBhvr>
                                      <p:to>
                                        <p:strVal val="visible"/>
                                      </p:to>
                                    </p:set>
                                    <p:animEffect transition="in" filter="fade">
                                      <p:cBhvr>
                                        <p:cTn id="507" dur="500"/>
                                        <p:tgtEl>
                                          <p:spTgt spid="43"/>
                                        </p:tgtEl>
                                      </p:cBhvr>
                                    </p:animEffect>
                                    <p:anim calcmode="lin" valueType="num">
                                      <p:cBhvr>
                                        <p:cTn id="508" dur="500" fill="hold"/>
                                        <p:tgtEl>
                                          <p:spTgt spid="43"/>
                                        </p:tgtEl>
                                        <p:attrNameLst>
                                          <p:attrName>ppt_w</p:attrName>
                                        </p:attrNameLst>
                                      </p:cBhvr>
                                      <p:tavLst>
                                        <p:tav tm="0" fmla="#ppt_w*sin(2.5*pi*$)">
                                          <p:val>
                                            <p:fltVal val="0"/>
                                          </p:val>
                                        </p:tav>
                                        <p:tav tm="100000">
                                          <p:val>
                                            <p:fltVal val="1"/>
                                          </p:val>
                                        </p:tav>
                                      </p:tavLst>
                                    </p:anim>
                                    <p:anim calcmode="lin" valueType="num">
                                      <p:cBhvr>
                                        <p:cTn id="509" dur="500" fill="hold"/>
                                        <p:tgtEl>
                                          <p:spTgt spid="43"/>
                                        </p:tgtEl>
                                        <p:attrNameLst>
                                          <p:attrName>ppt_h</p:attrName>
                                        </p:attrNameLst>
                                      </p:cBhvr>
                                      <p:tavLst>
                                        <p:tav tm="0">
                                          <p:val>
                                            <p:strVal val="#ppt_h"/>
                                          </p:val>
                                        </p:tav>
                                        <p:tav tm="100000">
                                          <p:val>
                                            <p:strVal val="#ppt_h"/>
                                          </p:val>
                                        </p:tav>
                                      </p:tavLst>
                                    </p:anim>
                                  </p:childTnLst>
                                </p:cTn>
                              </p:par>
                              <p:par>
                                <p:cTn id="510" presetID="8" presetClass="emph" presetSubtype="0" fill="hold" grpId="2" nodeType="withEffect">
                                  <p:stCondLst>
                                    <p:cond delay="600"/>
                                  </p:stCondLst>
                                  <p:childTnLst>
                                    <p:animRot by="21600000">
                                      <p:cBhvr>
                                        <p:cTn id="511" dur="500" fill="hold"/>
                                        <p:tgtEl>
                                          <p:spTgt spid="43"/>
                                        </p:tgtEl>
                                        <p:attrNameLst>
                                          <p:attrName>r</p:attrName>
                                        </p:attrNameLst>
                                      </p:cBhvr>
                                    </p:animRot>
                                  </p:childTnLst>
                                </p:cTn>
                              </p:par>
                              <p:par>
                                <p:cTn id="512" presetID="0" presetClass="path" presetSubtype="0" fill="hold" grpId="0" nodeType="withEffect">
                                  <p:stCondLst>
                                    <p:cond delay="600"/>
                                  </p:stCondLst>
                                  <p:childTnLst>
                                    <p:animMotion origin="layout" path="M -0.00017 -6.17284E-7 C -0.03489 0.0108 -0.13923 0.04414 -0.20833 0.06482 C -0.28125 0.08765 -0.37187 0.11204 -0.41493 0.12438 " pathEditMode="relative" rAng="0" ptsTypes="asa">
                                      <p:cBhvr>
                                        <p:cTn id="513" dur="500" spd="-100000" fill="hold"/>
                                        <p:tgtEl>
                                          <p:spTgt spid="49"/>
                                        </p:tgtEl>
                                        <p:attrNameLst>
                                          <p:attrName>ppt_x</p:attrName>
                                          <p:attrName>ppt_y</p:attrName>
                                        </p:attrNameLst>
                                      </p:cBhvr>
                                      <p:rCtr x="-20729" y="6204"/>
                                    </p:animMotion>
                                  </p:childTnLst>
                                </p:cTn>
                              </p:par>
                              <p:par>
                                <p:cTn id="514" presetID="45" presetClass="entr" presetSubtype="0" fill="hold" grpId="1" nodeType="withEffect">
                                  <p:stCondLst>
                                    <p:cond delay="600"/>
                                  </p:stCondLst>
                                  <p:childTnLst>
                                    <p:set>
                                      <p:cBhvr>
                                        <p:cTn id="515" dur="1" fill="hold">
                                          <p:stCondLst>
                                            <p:cond delay="0"/>
                                          </p:stCondLst>
                                        </p:cTn>
                                        <p:tgtEl>
                                          <p:spTgt spid="49"/>
                                        </p:tgtEl>
                                        <p:attrNameLst>
                                          <p:attrName>style.visibility</p:attrName>
                                        </p:attrNameLst>
                                      </p:cBhvr>
                                      <p:to>
                                        <p:strVal val="visible"/>
                                      </p:to>
                                    </p:set>
                                    <p:animEffect transition="in" filter="fade">
                                      <p:cBhvr>
                                        <p:cTn id="516" dur="500"/>
                                        <p:tgtEl>
                                          <p:spTgt spid="49"/>
                                        </p:tgtEl>
                                      </p:cBhvr>
                                    </p:animEffect>
                                    <p:anim calcmode="lin" valueType="num">
                                      <p:cBhvr>
                                        <p:cTn id="517" dur="500" fill="hold"/>
                                        <p:tgtEl>
                                          <p:spTgt spid="49"/>
                                        </p:tgtEl>
                                        <p:attrNameLst>
                                          <p:attrName>ppt_w</p:attrName>
                                        </p:attrNameLst>
                                      </p:cBhvr>
                                      <p:tavLst>
                                        <p:tav tm="0" fmla="#ppt_w*sin(2.5*pi*$)">
                                          <p:val>
                                            <p:fltVal val="0"/>
                                          </p:val>
                                        </p:tav>
                                        <p:tav tm="100000">
                                          <p:val>
                                            <p:fltVal val="1"/>
                                          </p:val>
                                        </p:tav>
                                      </p:tavLst>
                                    </p:anim>
                                    <p:anim calcmode="lin" valueType="num">
                                      <p:cBhvr>
                                        <p:cTn id="518" dur="500" fill="hold"/>
                                        <p:tgtEl>
                                          <p:spTgt spid="49"/>
                                        </p:tgtEl>
                                        <p:attrNameLst>
                                          <p:attrName>ppt_h</p:attrName>
                                        </p:attrNameLst>
                                      </p:cBhvr>
                                      <p:tavLst>
                                        <p:tav tm="0">
                                          <p:val>
                                            <p:strVal val="#ppt_h"/>
                                          </p:val>
                                        </p:tav>
                                        <p:tav tm="100000">
                                          <p:val>
                                            <p:strVal val="#ppt_h"/>
                                          </p:val>
                                        </p:tav>
                                      </p:tavLst>
                                    </p:anim>
                                  </p:childTnLst>
                                </p:cTn>
                              </p:par>
                              <p:par>
                                <p:cTn id="519" presetID="8" presetClass="emph" presetSubtype="0" fill="hold" grpId="2" nodeType="withEffect">
                                  <p:stCondLst>
                                    <p:cond delay="600"/>
                                  </p:stCondLst>
                                  <p:childTnLst>
                                    <p:animRot by="21600000">
                                      <p:cBhvr>
                                        <p:cTn id="520" dur="500" fill="hold"/>
                                        <p:tgtEl>
                                          <p:spTgt spid="49"/>
                                        </p:tgtEl>
                                        <p:attrNameLst>
                                          <p:attrName>r</p:attrName>
                                        </p:attrNameLst>
                                      </p:cBhvr>
                                    </p:animRot>
                                  </p:childTnLst>
                                </p:cTn>
                              </p:par>
                              <p:par>
                                <p:cTn id="521" presetID="0" presetClass="path" presetSubtype="0" fill="hold" grpId="0" nodeType="withEffect">
                                  <p:stCondLst>
                                    <p:cond delay="600"/>
                                  </p:stCondLst>
                                  <p:childTnLst>
                                    <p:animMotion origin="layout" path="M 2.77778E-7 1.35802E-6 C -0.03472 0.0108 -0.14705 0.03889 -0.20833 0.06481 C -0.28125 0.08765 -0.33438 0.13642 -0.36754 0.15525 " pathEditMode="relative" rAng="0" ptsTypes="asa">
                                      <p:cBhvr>
                                        <p:cTn id="522" dur="500" spd="-100000" fill="hold"/>
                                        <p:tgtEl>
                                          <p:spTgt spid="55"/>
                                        </p:tgtEl>
                                        <p:attrNameLst>
                                          <p:attrName>ppt_x</p:attrName>
                                          <p:attrName>ppt_y</p:attrName>
                                        </p:attrNameLst>
                                      </p:cBhvr>
                                      <p:rCtr x="-18385" y="7747"/>
                                    </p:animMotion>
                                  </p:childTnLst>
                                </p:cTn>
                              </p:par>
                              <p:par>
                                <p:cTn id="523" presetID="45" presetClass="entr" presetSubtype="0" fill="hold" grpId="1" nodeType="withEffect">
                                  <p:stCondLst>
                                    <p:cond delay="600"/>
                                  </p:stCondLst>
                                  <p:childTnLst>
                                    <p:set>
                                      <p:cBhvr>
                                        <p:cTn id="524" dur="1" fill="hold">
                                          <p:stCondLst>
                                            <p:cond delay="0"/>
                                          </p:stCondLst>
                                        </p:cTn>
                                        <p:tgtEl>
                                          <p:spTgt spid="55"/>
                                        </p:tgtEl>
                                        <p:attrNameLst>
                                          <p:attrName>style.visibility</p:attrName>
                                        </p:attrNameLst>
                                      </p:cBhvr>
                                      <p:to>
                                        <p:strVal val="visible"/>
                                      </p:to>
                                    </p:set>
                                    <p:animEffect transition="in" filter="fade">
                                      <p:cBhvr>
                                        <p:cTn id="525" dur="500"/>
                                        <p:tgtEl>
                                          <p:spTgt spid="55"/>
                                        </p:tgtEl>
                                      </p:cBhvr>
                                    </p:animEffect>
                                    <p:anim calcmode="lin" valueType="num">
                                      <p:cBhvr>
                                        <p:cTn id="526" dur="500" fill="hold"/>
                                        <p:tgtEl>
                                          <p:spTgt spid="55"/>
                                        </p:tgtEl>
                                        <p:attrNameLst>
                                          <p:attrName>ppt_w</p:attrName>
                                        </p:attrNameLst>
                                      </p:cBhvr>
                                      <p:tavLst>
                                        <p:tav tm="0" fmla="#ppt_w*sin(2.5*pi*$)">
                                          <p:val>
                                            <p:fltVal val="0"/>
                                          </p:val>
                                        </p:tav>
                                        <p:tav tm="100000">
                                          <p:val>
                                            <p:fltVal val="1"/>
                                          </p:val>
                                        </p:tav>
                                      </p:tavLst>
                                    </p:anim>
                                    <p:anim calcmode="lin" valueType="num">
                                      <p:cBhvr>
                                        <p:cTn id="527" dur="500" fill="hold"/>
                                        <p:tgtEl>
                                          <p:spTgt spid="55"/>
                                        </p:tgtEl>
                                        <p:attrNameLst>
                                          <p:attrName>ppt_h</p:attrName>
                                        </p:attrNameLst>
                                      </p:cBhvr>
                                      <p:tavLst>
                                        <p:tav tm="0">
                                          <p:val>
                                            <p:strVal val="#ppt_h"/>
                                          </p:val>
                                        </p:tav>
                                        <p:tav tm="100000">
                                          <p:val>
                                            <p:strVal val="#ppt_h"/>
                                          </p:val>
                                        </p:tav>
                                      </p:tavLst>
                                    </p:anim>
                                  </p:childTnLst>
                                </p:cTn>
                              </p:par>
                              <p:par>
                                <p:cTn id="528" presetID="8" presetClass="emph" presetSubtype="0" fill="hold" grpId="2" nodeType="withEffect">
                                  <p:stCondLst>
                                    <p:cond delay="600"/>
                                  </p:stCondLst>
                                  <p:childTnLst>
                                    <p:animRot by="21600000">
                                      <p:cBhvr>
                                        <p:cTn id="529" dur="500" fill="hold"/>
                                        <p:tgtEl>
                                          <p:spTgt spid="55"/>
                                        </p:tgtEl>
                                        <p:attrNameLst>
                                          <p:attrName>r</p:attrName>
                                        </p:attrNameLst>
                                      </p:cBhvr>
                                    </p:animRot>
                                  </p:childTnLst>
                                </p:cTn>
                              </p:par>
                              <p:par>
                                <p:cTn id="530" presetID="0" presetClass="path" presetSubtype="0" fill="hold" grpId="0" nodeType="withEffect">
                                  <p:stCondLst>
                                    <p:cond delay="600"/>
                                  </p:stCondLst>
                                  <p:childTnLst>
                                    <p:animMotion origin="layout" path="M 0 8.64198E-7 C -0.03472 0.0108 -0.14653 0.02963 -0.20833 0.06481 C -0.28125 0.08765 -0.33698 0.18025 -0.37083 0.21049 " pathEditMode="relative" rAng="0" ptsTypes="asa">
                                      <p:cBhvr>
                                        <p:cTn id="531" dur="500" spd="-100000" fill="hold"/>
                                        <p:tgtEl>
                                          <p:spTgt spid="61"/>
                                        </p:tgtEl>
                                        <p:attrNameLst>
                                          <p:attrName>ppt_x</p:attrName>
                                          <p:attrName>ppt_y</p:attrName>
                                        </p:attrNameLst>
                                      </p:cBhvr>
                                      <p:rCtr x="-18542" y="10525"/>
                                    </p:animMotion>
                                  </p:childTnLst>
                                </p:cTn>
                              </p:par>
                              <p:par>
                                <p:cTn id="532" presetID="45" presetClass="entr" presetSubtype="0" fill="hold" grpId="1" nodeType="withEffect">
                                  <p:stCondLst>
                                    <p:cond delay="600"/>
                                  </p:stCondLst>
                                  <p:childTnLst>
                                    <p:set>
                                      <p:cBhvr>
                                        <p:cTn id="533" dur="1" fill="hold">
                                          <p:stCondLst>
                                            <p:cond delay="0"/>
                                          </p:stCondLst>
                                        </p:cTn>
                                        <p:tgtEl>
                                          <p:spTgt spid="61"/>
                                        </p:tgtEl>
                                        <p:attrNameLst>
                                          <p:attrName>style.visibility</p:attrName>
                                        </p:attrNameLst>
                                      </p:cBhvr>
                                      <p:to>
                                        <p:strVal val="visible"/>
                                      </p:to>
                                    </p:set>
                                    <p:animEffect transition="in" filter="fade">
                                      <p:cBhvr>
                                        <p:cTn id="534" dur="500"/>
                                        <p:tgtEl>
                                          <p:spTgt spid="61"/>
                                        </p:tgtEl>
                                      </p:cBhvr>
                                    </p:animEffect>
                                    <p:anim calcmode="lin" valueType="num">
                                      <p:cBhvr>
                                        <p:cTn id="535" dur="500" fill="hold"/>
                                        <p:tgtEl>
                                          <p:spTgt spid="61"/>
                                        </p:tgtEl>
                                        <p:attrNameLst>
                                          <p:attrName>ppt_w</p:attrName>
                                        </p:attrNameLst>
                                      </p:cBhvr>
                                      <p:tavLst>
                                        <p:tav tm="0" fmla="#ppt_w*sin(2.5*pi*$)">
                                          <p:val>
                                            <p:fltVal val="0"/>
                                          </p:val>
                                        </p:tav>
                                        <p:tav tm="100000">
                                          <p:val>
                                            <p:fltVal val="1"/>
                                          </p:val>
                                        </p:tav>
                                      </p:tavLst>
                                    </p:anim>
                                    <p:anim calcmode="lin" valueType="num">
                                      <p:cBhvr>
                                        <p:cTn id="536" dur="500" fill="hold"/>
                                        <p:tgtEl>
                                          <p:spTgt spid="61"/>
                                        </p:tgtEl>
                                        <p:attrNameLst>
                                          <p:attrName>ppt_h</p:attrName>
                                        </p:attrNameLst>
                                      </p:cBhvr>
                                      <p:tavLst>
                                        <p:tav tm="0">
                                          <p:val>
                                            <p:strVal val="#ppt_h"/>
                                          </p:val>
                                        </p:tav>
                                        <p:tav tm="100000">
                                          <p:val>
                                            <p:strVal val="#ppt_h"/>
                                          </p:val>
                                        </p:tav>
                                      </p:tavLst>
                                    </p:anim>
                                  </p:childTnLst>
                                </p:cTn>
                              </p:par>
                              <p:par>
                                <p:cTn id="537" presetID="8" presetClass="emph" presetSubtype="0" fill="hold" grpId="2" nodeType="withEffect">
                                  <p:stCondLst>
                                    <p:cond delay="600"/>
                                  </p:stCondLst>
                                  <p:childTnLst>
                                    <p:animRot by="21600000">
                                      <p:cBhvr>
                                        <p:cTn id="538" dur="500" fill="hold"/>
                                        <p:tgtEl>
                                          <p:spTgt spid="61"/>
                                        </p:tgtEl>
                                        <p:attrNameLst>
                                          <p:attrName>r</p:attrName>
                                        </p:attrNameLst>
                                      </p:cBhvr>
                                    </p:animRot>
                                  </p:childTnLst>
                                </p:cTn>
                              </p:par>
                              <p:par>
                                <p:cTn id="539" presetID="0" presetClass="path" presetSubtype="0" fill="hold" grpId="0" nodeType="withEffect">
                                  <p:stCondLst>
                                    <p:cond delay="600"/>
                                  </p:stCondLst>
                                  <p:childTnLst>
                                    <p:animMotion origin="layout" path="M -0.00017 2.46914E-7 C -0.03489 0.0108 -0.15052 0.02654 -0.2085 0.06481 C -0.28125 0.08765 -0.31892 0.19506 -0.34791 0.22932 " pathEditMode="relative" rAng="0" ptsTypes="asa">
                                      <p:cBhvr>
                                        <p:cTn id="540" dur="500" spd="-100000" fill="hold"/>
                                        <p:tgtEl>
                                          <p:spTgt spid="67"/>
                                        </p:tgtEl>
                                        <p:attrNameLst>
                                          <p:attrName>ppt_x</p:attrName>
                                          <p:attrName>ppt_y</p:attrName>
                                        </p:attrNameLst>
                                      </p:cBhvr>
                                      <p:rCtr x="-17378" y="11451"/>
                                    </p:animMotion>
                                  </p:childTnLst>
                                </p:cTn>
                              </p:par>
                              <p:par>
                                <p:cTn id="541" presetID="45" presetClass="entr" presetSubtype="0" fill="hold" grpId="1" nodeType="withEffect">
                                  <p:stCondLst>
                                    <p:cond delay="600"/>
                                  </p:stCondLst>
                                  <p:childTnLst>
                                    <p:set>
                                      <p:cBhvr>
                                        <p:cTn id="542" dur="1" fill="hold">
                                          <p:stCondLst>
                                            <p:cond delay="0"/>
                                          </p:stCondLst>
                                        </p:cTn>
                                        <p:tgtEl>
                                          <p:spTgt spid="67"/>
                                        </p:tgtEl>
                                        <p:attrNameLst>
                                          <p:attrName>style.visibility</p:attrName>
                                        </p:attrNameLst>
                                      </p:cBhvr>
                                      <p:to>
                                        <p:strVal val="visible"/>
                                      </p:to>
                                    </p:set>
                                    <p:animEffect transition="in" filter="fade">
                                      <p:cBhvr>
                                        <p:cTn id="543" dur="500"/>
                                        <p:tgtEl>
                                          <p:spTgt spid="67"/>
                                        </p:tgtEl>
                                      </p:cBhvr>
                                    </p:animEffect>
                                    <p:anim calcmode="lin" valueType="num">
                                      <p:cBhvr>
                                        <p:cTn id="544" dur="500" fill="hold"/>
                                        <p:tgtEl>
                                          <p:spTgt spid="67"/>
                                        </p:tgtEl>
                                        <p:attrNameLst>
                                          <p:attrName>ppt_w</p:attrName>
                                        </p:attrNameLst>
                                      </p:cBhvr>
                                      <p:tavLst>
                                        <p:tav tm="0" fmla="#ppt_w*sin(2.5*pi*$)">
                                          <p:val>
                                            <p:fltVal val="0"/>
                                          </p:val>
                                        </p:tav>
                                        <p:tav tm="100000">
                                          <p:val>
                                            <p:fltVal val="1"/>
                                          </p:val>
                                        </p:tav>
                                      </p:tavLst>
                                    </p:anim>
                                    <p:anim calcmode="lin" valueType="num">
                                      <p:cBhvr>
                                        <p:cTn id="545" dur="500" fill="hold"/>
                                        <p:tgtEl>
                                          <p:spTgt spid="67"/>
                                        </p:tgtEl>
                                        <p:attrNameLst>
                                          <p:attrName>ppt_h</p:attrName>
                                        </p:attrNameLst>
                                      </p:cBhvr>
                                      <p:tavLst>
                                        <p:tav tm="0">
                                          <p:val>
                                            <p:strVal val="#ppt_h"/>
                                          </p:val>
                                        </p:tav>
                                        <p:tav tm="100000">
                                          <p:val>
                                            <p:strVal val="#ppt_h"/>
                                          </p:val>
                                        </p:tav>
                                      </p:tavLst>
                                    </p:anim>
                                  </p:childTnLst>
                                </p:cTn>
                              </p:par>
                              <p:par>
                                <p:cTn id="546" presetID="8" presetClass="emph" presetSubtype="0" fill="hold" grpId="2" nodeType="withEffect">
                                  <p:stCondLst>
                                    <p:cond delay="600"/>
                                  </p:stCondLst>
                                  <p:childTnLst>
                                    <p:animRot by="21600000">
                                      <p:cBhvr>
                                        <p:cTn id="547" dur="500" fill="hold"/>
                                        <p:tgtEl>
                                          <p:spTgt spid="67"/>
                                        </p:tgtEl>
                                        <p:attrNameLst>
                                          <p:attrName>r</p:attrName>
                                        </p:attrNameLst>
                                      </p:cBhvr>
                                    </p:animRot>
                                  </p:childTnLst>
                                </p:cTn>
                              </p:par>
                              <p:par>
                                <p:cTn id="548" presetID="0" presetClass="path" presetSubtype="0" fill="hold" grpId="0" nodeType="withEffect">
                                  <p:stCondLst>
                                    <p:cond delay="600"/>
                                  </p:stCondLst>
                                  <p:childTnLst>
                                    <p:animMotion origin="layout" path="M 1.94444E-6 8.64198E-7 C -0.03472 0.0108 -0.1507 0.01481 -0.20834 0.06481 C -0.28108 0.08765 -0.31702 0.25123 -0.34566 0.30031 " pathEditMode="relative" rAng="0" ptsTypes="asa">
                                      <p:cBhvr>
                                        <p:cTn id="549" dur="500" spd="-100000" fill="hold"/>
                                        <p:tgtEl>
                                          <p:spTgt spid="73"/>
                                        </p:tgtEl>
                                        <p:attrNameLst>
                                          <p:attrName>ppt_x</p:attrName>
                                          <p:attrName>ppt_y</p:attrName>
                                        </p:attrNameLst>
                                      </p:cBhvr>
                                      <p:rCtr x="-17292" y="15000"/>
                                    </p:animMotion>
                                  </p:childTnLst>
                                </p:cTn>
                              </p:par>
                              <p:par>
                                <p:cTn id="550" presetID="45" presetClass="entr" presetSubtype="0" fill="hold" grpId="1" nodeType="withEffect">
                                  <p:stCondLst>
                                    <p:cond delay="600"/>
                                  </p:stCondLst>
                                  <p:childTnLst>
                                    <p:set>
                                      <p:cBhvr>
                                        <p:cTn id="551" dur="1" fill="hold">
                                          <p:stCondLst>
                                            <p:cond delay="0"/>
                                          </p:stCondLst>
                                        </p:cTn>
                                        <p:tgtEl>
                                          <p:spTgt spid="73"/>
                                        </p:tgtEl>
                                        <p:attrNameLst>
                                          <p:attrName>style.visibility</p:attrName>
                                        </p:attrNameLst>
                                      </p:cBhvr>
                                      <p:to>
                                        <p:strVal val="visible"/>
                                      </p:to>
                                    </p:set>
                                    <p:animEffect transition="in" filter="fade">
                                      <p:cBhvr>
                                        <p:cTn id="552" dur="500"/>
                                        <p:tgtEl>
                                          <p:spTgt spid="73"/>
                                        </p:tgtEl>
                                      </p:cBhvr>
                                    </p:animEffect>
                                    <p:anim calcmode="lin" valueType="num">
                                      <p:cBhvr>
                                        <p:cTn id="553" dur="500" fill="hold"/>
                                        <p:tgtEl>
                                          <p:spTgt spid="73"/>
                                        </p:tgtEl>
                                        <p:attrNameLst>
                                          <p:attrName>ppt_w</p:attrName>
                                        </p:attrNameLst>
                                      </p:cBhvr>
                                      <p:tavLst>
                                        <p:tav tm="0" fmla="#ppt_w*sin(2.5*pi*$)">
                                          <p:val>
                                            <p:fltVal val="0"/>
                                          </p:val>
                                        </p:tav>
                                        <p:tav tm="100000">
                                          <p:val>
                                            <p:fltVal val="1"/>
                                          </p:val>
                                        </p:tav>
                                      </p:tavLst>
                                    </p:anim>
                                    <p:anim calcmode="lin" valueType="num">
                                      <p:cBhvr>
                                        <p:cTn id="554" dur="500" fill="hold"/>
                                        <p:tgtEl>
                                          <p:spTgt spid="73"/>
                                        </p:tgtEl>
                                        <p:attrNameLst>
                                          <p:attrName>ppt_h</p:attrName>
                                        </p:attrNameLst>
                                      </p:cBhvr>
                                      <p:tavLst>
                                        <p:tav tm="0">
                                          <p:val>
                                            <p:strVal val="#ppt_h"/>
                                          </p:val>
                                        </p:tav>
                                        <p:tav tm="100000">
                                          <p:val>
                                            <p:strVal val="#ppt_h"/>
                                          </p:val>
                                        </p:tav>
                                      </p:tavLst>
                                    </p:anim>
                                  </p:childTnLst>
                                </p:cTn>
                              </p:par>
                              <p:par>
                                <p:cTn id="555" presetID="8" presetClass="emph" presetSubtype="0" fill="hold" grpId="2" nodeType="withEffect">
                                  <p:stCondLst>
                                    <p:cond delay="600"/>
                                  </p:stCondLst>
                                  <p:childTnLst>
                                    <p:animRot by="21600000">
                                      <p:cBhvr>
                                        <p:cTn id="556" dur="500" fill="hold"/>
                                        <p:tgtEl>
                                          <p:spTgt spid="73"/>
                                        </p:tgtEl>
                                        <p:attrNameLst>
                                          <p:attrName>r</p:attrName>
                                        </p:attrNameLst>
                                      </p:cBhvr>
                                    </p:animRot>
                                  </p:childTnLst>
                                </p:cTn>
                              </p:par>
                              <p:par>
                                <p:cTn id="557" presetID="0" presetClass="path" presetSubtype="0" fill="hold" grpId="0" nodeType="withEffect">
                                  <p:stCondLst>
                                    <p:cond delay="700"/>
                                  </p:stCondLst>
                                  <p:childTnLst>
                                    <p:animMotion origin="layout" path="M -3.88889E-6 3.33333E-6 C -0.03472 0.0108 -0.11371 0.06234 -0.20833 0.06481 C -0.28125 0.08765 -0.49305 0.02531 -0.56805 0.01481 " pathEditMode="relative" rAng="0" ptsTypes="asa">
                                      <p:cBhvr>
                                        <p:cTn id="558" dur="500" spd="-100000" fill="hold"/>
                                        <p:tgtEl>
                                          <p:spTgt spid="171"/>
                                        </p:tgtEl>
                                        <p:attrNameLst>
                                          <p:attrName>ppt_x</p:attrName>
                                          <p:attrName>ppt_y</p:attrName>
                                        </p:attrNameLst>
                                      </p:cBhvr>
                                      <p:rCtr x="-28403" y="4383"/>
                                    </p:animMotion>
                                  </p:childTnLst>
                                </p:cTn>
                              </p:par>
                              <p:par>
                                <p:cTn id="559" presetID="45" presetClass="entr" presetSubtype="0" fill="hold" grpId="1" nodeType="withEffect">
                                  <p:stCondLst>
                                    <p:cond delay="700"/>
                                  </p:stCondLst>
                                  <p:childTnLst>
                                    <p:set>
                                      <p:cBhvr>
                                        <p:cTn id="560" dur="1" fill="hold">
                                          <p:stCondLst>
                                            <p:cond delay="0"/>
                                          </p:stCondLst>
                                        </p:cTn>
                                        <p:tgtEl>
                                          <p:spTgt spid="171"/>
                                        </p:tgtEl>
                                        <p:attrNameLst>
                                          <p:attrName>style.visibility</p:attrName>
                                        </p:attrNameLst>
                                      </p:cBhvr>
                                      <p:to>
                                        <p:strVal val="visible"/>
                                      </p:to>
                                    </p:set>
                                    <p:animEffect transition="in" filter="fade">
                                      <p:cBhvr>
                                        <p:cTn id="561" dur="500"/>
                                        <p:tgtEl>
                                          <p:spTgt spid="171"/>
                                        </p:tgtEl>
                                      </p:cBhvr>
                                    </p:animEffect>
                                    <p:anim calcmode="lin" valueType="num">
                                      <p:cBhvr>
                                        <p:cTn id="562" dur="500" fill="hold"/>
                                        <p:tgtEl>
                                          <p:spTgt spid="171"/>
                                        </p:tgtEl>
                                        <p:attrNameLst>
                                          <p:attrName>ppt_w</p:attrName>
                                        </p:attrNameLst>
                                      </p:cBhvr>
                                      <p:tavLst>
                                        <p:tav tm="0" fmla="#ppt_w*sin(2.5*pi*$)">
                                          <p:val>
                                            <p:fltVal val="0"/>
                                          </p:val>
                                        </p:tav>
                                        <p:tav tm="100000">
                                          <p:val>
                                            <p:fltVal val="1"/>
                                          </p:val>
                                        </p:tav>
                                      </p:tavLst>
                                    </p:anim>
                                    <p:anim calcmode="lin" valueType="num">
                                      <p:cBhvr>
                                        <p:cTn id="563" dur="500" fill="hold"/>
                                        <p:tgtEl>
                                          <p:spTgt spid="171"/>
                                        </p:tgtEl>
                                        <p:attrNameLst>
                                          <p:attrName>ppt_h</p:attrName>
                                        </p:attrNameLst>
                                      </p:cBhvr>
                                      <p:tavLst>
                                        <p:tav tm="0">
                                          <p:val>
                                            <p:strVal val="#ppt_h"/>
                                          </p:val>
                                        </p:tav>
                                        <p:tav tm="100000">
                                          <p:val>
                                            <p:strVal val="#ppt_h"/>
                                          </p:val>
                                        </p:tav>
                                      </p:tavLst>
                                    </p:anim>
                                  </p:childTnLst>
                                </p:cTn>
                              </p:par>
                              <p:par>
                                <p:cTn id="564" presetID="8" presetClass="emph" presetSubtype="0" fill="hold" grpId="2" nodeType="withEffect">
                                  <p:stCondLst>
                                    <p:cond delay="700"/>
                                  </p:stCondLst>
                                  <p:childTnLst>
                                    <p:animRot by="21600000">
                                      <p:cBhvr>
                                        <p:cTn id="565" dur="500" fill="hold"/>
                                        <p:tgtEl>
                                          <p:spTgt spid="171"/>
                                        </p:tgtEl>
                                        <p:attrNameLst>
                                          <p:attrName>r</p:attrName>
                                        </p:attrNameLst>
                                      </p:cBhvr>
                                    </p:animRot>
                                  </p:childTnLst>
                                </p:cTn>
                              </p:par>
                              <p:par>
                                <p:cTn id="566" presetID="0" presetClass="path" presetSubtype="0" fill="hold" grpId="0" nodeType="withEffect">
                                  <p:stCondLst>
                                    <p:cond delay="700"/>
                                  </p:stCondLst>
                                  <p:childTnLst>
                                    <p:animMotion origin="layout" path="M 3.88889E-6 1.7284E-6 C -0.03473 0.0108 -0.12552 0.05154 -0.20834 0.06481 C -0.28125 0.08765 -0.43646 0.07623 -0.49653 0.07932 " pathEditMode="relative" rAng="0" ptsTypes="asa">
                                      <p:cBhvr>
                                        <p:cTn id="567" dur="500" spd="-100000" fill="hold"/>
                                        <p:tgtEl>
                                          <p:spTgt spid="44"/>
                                        </p:tgtEl>
                                        <p:attrNameLst>
                                          <p:attrName>ppt_x</p:attrName>
                                          <p:attrName>ppt_y</p:attrName>
                                        </p:attrNameLst>
                                      </p:cBhvr>
                                      <p:rCtr x="-24826" y="4383"/>
                                    </p:animMotion>
                                  </p:childTnLst>
                                </p:cTn>
                              </p:par>
                              <p:par>
                                <p:cTn id="568" presetID="45" presetClass="entr" presetSubtype="0" fill="hold" grpId="1" nodeType="withEffect">
                                  <p:stCondLst>
                                    <p:cond delay="700"/>
                                  </p:stCondLst>
                                  <p:childTnLst>
                                    <p:set>
                                      <p:cBhvr>
                                        <p:cTn id="569" dur="1" fill="hold">
                                          <p:stCondLst>
                                            <p:cond delay="0"/>
                                          </p:stCondLst>
                                        </p:cTn>
                                        <p:tgtEl>
                                          <p:spTgt spid="44"/>
                                        </p:tgtEl>
                                        <p:attrNameLst>
                                          <p:attrName>style.visibility</p:attrName>
                                        </p:attrNameLst>
                                      </p:cBhvr>
                                      <p:to>
                                        <p:strVal val="visible"/>
                                      </p:to>
                                    </p:set>
                                    <p:animEffect transition="in" filter="fade">
                                      <p:cBhvr>
                                        <p:cTn id="570" dur="500"/>
                                        <p:tgtEl>
                                          <p:spTgt spid="44"/>
                                        </p:tgtEl>
                                      </p:cBhvr>
                                    </p:animEffect>
                                    <p:anim calcmode="lin" valueType="num">
                                      <p:cBhvr>
                                        <p:cTn id="571" dur="500" fill="hold"/>
                                        <p:tgtEl>
                                          <p:spTgt spid="44"/>
                                        </p:tgtEl>
                                        <p:attrNameLst>
                                          <p:attrName>ppt_w</p:attrName>
                                        </p:attrNameLst>
                                      </p:cBhvr>
                                      <p:tavLst>
                                        <p:tav tm="0" fmla="#ppt_w*sin(2.5*pi*$)">
                                          <p:val>
                                            <p:fltVal val="0"/>
                                          </p:val>
                                        </p:tav>
                                        <p:tav tm="100000">
                                          <p:val>
                                            <p:fltVal val="1"/>
                                          </p:val>
                                        </p:tav>
                                      </p:tavLst>
                                    </p:anim>
                                    <p:anim calcmode="lin" valueType="num">
                                      <p:cBhvr>
                                        <p:cTn id="572" dur="500" fill="hold"/>
                                        <p:tgtEl>
                                          <p:spTgt spid="44"/>
                                        </p:tgtEl>
                                        <p:attrNameLst>
                                          <p:attrName>ppt_h</p:attrName>
                                        </p:attrNameLst>
                                      </p:cBhvr>
                                      <p:tavLst>
                                        <p:tav tm="0">
                                          <p:val>
                                            <p:strVal val="#ppt_h"/>
                                          </p:val>
                                        </p:tav>
                                        <p:tav tm="100000">
                                          <p:val>
                                            <p:strVal val="#ppt_h"/>
                                          </p:val>
                                        </p:tav>
                                      </p:tavLst>
                                    </p:anim>
                                  </p:childTnLst>
                                </p:cTn>
                              </p:par>
                              <p:par>
                                <p:cTn id="573" presetID="8" presetClass="emph" presetSubtype="0" fill="hold" grpId="2" nodeType="withEffect">
                                  <p:stCondLst>
                                    <p:cond delay="700"/>
                                  </p:stCondLst>
                                  <p:childTnLst>
                                    <p:animRot by="21600000">
                                      <p:cBhvr>
                                        <p:cTn id="574" dur="500" fill="hold"/>
                                        <p:tgtEl>
                                          <p:spTgt spid="44"/>
                                        </p:tgtEl>
                                        <p:attrNameLst>
                                          <p:attrName>r</p:attrName>
                                        </p:attrNameLst>
                                      </p:cBhvr>
                                    </p:animRot>
                                  </p:childTnLst>
                                </p:cTn>
                              </p:par>
                              <p:par>
                                <p:cTn id="575" presetID="0" presetClass="path" presetSubtype="0" fill="hold" grpId="0" nodeType="withEffect">
                                  <p:stCondLst>
                                    <p:cond delay="700"/>
                                  </p:stCondLst>
                                  <p:childTnLst>
                                    <p:animMotion origin="layout" path="M 1.66667E-6 -6.17284E-7 C -0.03472 0.0108 -0.13125 0.0429 -0.20833 0.06482 C -0.28125 0.08765 -0.40955 0.1179 -0.4625 0.13179 " pathEditMode="relative" rAng="0" ptsTypes="asa">
                                      <p:cBhvr>
                                        <p:cTn id="576" dur="500" spd="-100000" fill="hold"/>
                                        <p:tgtEl>
                                          <p:spTgt spid="50"/>
                                        </p:tgtEl>
                                        <p:attrNameLst>
                                          <p:attrName>ppt_x</p:attrName>
                                          <p:attrName>ppt_y</p:attrName>
                                        </p:attrNameLst>
                                      </p:cBhvr>
                                      <p:rCtr x="-23125" y="6574"/>
                                    </p:animMotion>
                                  </p:childTnLst>
                                </p:cTn>
                              </p:par>
                              <p:par>
                                <p:cTn id="577" presetID="45" presetClass="entr" presetSubtype="0" fill="hold" grpId="1" nodeType="withEffect">
                                  <p:stCondLst>
                                    <p:cond delay="700"/>
                                  </p:stCondLst>
                                  <p:childTnLst>
                                    <p:set>
                                      <p:cBhvr>
                                        <p:cTn id="578" dur="1" fill="hold">
                                          <p:stCondLst>
                                            <p:cond delay="0"/>
                                          </p:stCondLst>
                                        </p:cTn>
                                        <p:tgtEl>
                                          <p:spTgt spid="50"/>
                                        </p:tgtEl>
                                        <p:attrNameLst>
                                          <p:attrName>style.visibility</p:attrName>
                                        </p:attrNameLst>
                                      </p:cBhvr>
                                      <p:to>
                                        <p:strVal val="visible"/>
                                      </p:to>
                                    </p:set>
                                    <p:animEffect transition="in" filter="fade">
                                      <p:cBhvr>
                                        <p:cTn id="579" dur="500"/>
                                        <p:tgtEl>
                                          <p:spTgt spid="50"/>
                                        </p:tgtEl>
                                      </p:cBhvr>
                                    </p:animEffect>
                                    <p:anim calcmode="lin" valueType="num">
                                      <p:cBhvr>
                                        <p:cTn id="580" dur="500" fill="hold"/>
                                        <p:tgtEl>
                                          <p:spTgt spid="50"/>
                                        </p:tgtEl>
                                        <p:attrNameLst>
                                          <p:attrName>ppt_w</p:attrName>
                                        </p:attrNameLst>
                                      </p:cBhvr>
                                      <p:tavLst>
                                        <p:tav tm="0" fmla="#ppt_w*sin(2.5*pi*$)">
                                          <p:val>
                                            <p:fltVal val="0"/>
                                          </p:val>
                                        </p:tav>
                                        <p:tav tm="100000">
                                          <p:val>
                                            <p:fltVal val="1"/>
                                          </p:val>
                                        </p:tav>
                                      </p:tavLst>
                                    </p:anim>
                                    <p:anim calcmode="lin" valueType="num">
                                      <p:cBhvr>
                                        <p:cTn id="581" dur="500" fill="hold"/>
                                        <p:tgtEl>
                                          <p:spTgt spid="50"/>
                                        </p:tgtEl>
                                        <p:attrNameLst>
                                          <p:attrName>ppt_h</p:attrName>
                                        </p:attrNameLst>
                                      </p:cBhvr>
                                      <p:tavLst>
                                        <p:tav tm="0">
                                          <p:val>
                                            <p:strVal val="#ppt_h"/>
                                          </p:val>
                                        </p:tav>
                                        <p:tav tm="100000">
                                          <p:val>
                                            <p:strVal val="#ppt_h"/>
                                          </p:val>
                                        </p:tav>
                                      </p:tavLst>
                                    </p:anim>
                                  </p:childTnLst>
                                </p:cTn>
                              </p:par>
                              <p:par>
                                <p:cTn id="582" presetID="8" presetClass="emph" presetSubtype="0" fill="hold" grpId="2" nodeType="withEffect">
                                  <p:stCondLst>
                                    <p:cond delay="700"/>
                                  </p:stCondLst>
                                  <p:childTnLst>
                                    <p:animRot by="21600000">
                                      <p:cBhvr>
                                        <p:cTn id="583" dur="500" fill="hold"/>
                                        <p:tgtEl>
                                          <p:spTgt spid="50"/>
                                        </p:tgtEl>
                                        <p:attrNameLst>
                                          <p:attrName>r</p:attrName>
                                        </p:attrNameLst>
                                      </p:cBhvr>
                                    </p:animRot>
                                  </p:childTnLst>
                                </p:cTn>
                              </p:par>
                              <p:par>
                                <p:cTn id="584" presetID="0" presetClass="path" presetSubtype="0" fill="hold" grpId="0" nodeType="withEffect">
                                  <p:stCondLst>
                                    <p:cond delay="700"/>
                                  </p:stCondLst>
                                  <p:childTnLst>
                                    <p:animMotion origin="layout" path="M 1.66667E-6 1.11022E-16 C -0.03472 0.0108 -0.13681 0.03611 -0.20833 0.06481 C -0.28125 0.08765 -0.38316 0.15 -0.42917 0.17222 " pathEditMode="relative" rAng="0" ptsTypes="asa">
                                      <p:cBhvr>
                                        <p:cTn id="585" dur="500" spd="-100000" fill="hold"/>
                                        <p:tgtEl>
                                          <p:spTgt spid="56"/>
                                        </p:tgtEl>
                                        <p:attrNameLst>
                                          <p:attrName>ppt_x</p:attrName>
                                          <p:attrName>ppt_y</p:attrName>
                                        </p:attrNameLst>
                                      </p:cBhvr>
                                      <p:rCtr x="-21458" y="8611"/>
                                    </p:animMotion>
                                  </p:childTnLst>
                                </p:cTn>
                              </p:par>
                              <p:par>
                                <p:cTn id="586" presetID="45" presetClass="entr" presetSubtype="0" fill="hold" grpId="1" nodeType="withEffect">
                                  <p:stCondLst>
                                    <p:cond delay="700"/>
                                  </p:stCondLst>
                                  <p:childTnLst>
                                    <p:set>
                                      <p:cBhvr>
                                        <p:cTn id="587" dur="1" fill="hold">
                                          <p:stCondLst>
                                            <p:cond delay="0"/>
                                          </p:stCondLst>
                                        </p:cTn>
                                        <p:tgtEl>
                                          <p:spTgt spid="56"/>
                                        </p:tgtEl>
                                        <p:attrNameLst>
                                          <p:attrName>style.visibility</p:attrName>
                                        </p:attrNameLst>
                                      </p:cBhvr>
                                      <p:to>
                                        <p:strVal val="visible"/>
                                      </p:to>
                                    </p:set>
                                    <p:animEffect transition="in" filter="fade">
                                      <p:cBhvr>
                                        <p:cTn id="588" dur="500"/>
                                        <p:tgtEl>
                                          <p:spTgt spid="56"/>
                                        </p:tgtEl>
                                      </p:cBhvr>
                                    </p:animEffect>
                                    <p:anim calcmode="lin" valueType="num">
                                      <p:cBhvr>
                                        <p:cTn id="589" dur="500" fill="hold"/>
                                        <p:tgtEl>
                                          <p:spTgt spid="56"/>
                                        </p:tgtEl>
                                        <p:attrNameLst>
                                          <p:attrName>ppt_w</p:attrName>
                                        </p:attrNameLst>
                                      </p:cBhvr>
                                      <p:tavLst>
                                        <p:tav tm="0" fmla="#ppt_w*sin(2.5*pi*$)">
                                          <p:val>
                                            <p:fltVal val="0"/>
                                          </p:val>
                                        </p:tav>
                                        <p:tav tm="100000">
                                          <p:val>
                                            <p:fltVal val="1"/>
                                          </p:val>
                                        </p:tav>
                                      </p:tavLst>
                                    </p:anim>
                                    <p:anim calcmode="lin" valueType="num">
                                      <p:cBhvr>
                                        <p:cTn id="590" dur="500" fill="hold"/>
                                        <p:tgtEl>
                                          <p:spTgt spid="56"/>
                                        </p:tgtEl>
                                        <p:attrNameLst>
                                          <p:attrName>ppt_h</p:attrName>
                                        </p:attrNameLst>
                                      </p:cBhvr>
                                      <p:tavLst>
                                        <p:tav tm="0">
                                          <p:val>
                                            <p:strVal val="#ppt_h"/>
                                          </p:val>
                                        </p:tav>
                                        <p:tav tm="100000">
                                          <p:val>
                                            <p:strVal val="#ppt_h"/>
                                          </p:val>
                                        </p:tav>
                                      </p:tavLst>
                                    </p:anim>
                                  </p:childTnLst>
                                </p:cTn>
                              </p:par>
                              <p:par>
                                <p:cTn id="591" presetID="8" presetClass="emph" presetSubtype="0" fill="hold" grpId="2" nodeType="withEffect">
                                  <p:stCondLst>
                                    <p:cond delay="700"/>
                                  </p:stCondLst>
                                  <p:childTnLst>
                                    <p:animRot by="21600000">
                                      <p:cBhvr>
                                        <p:cTn id="592" dur="500" fill="hold"/>
                                        <p:tgtEl>
                                          <p:spTgt spid="56"/>
                                        </p:tgtEl>
                                        <p:attrNameLst>
                                          <p:attrName>r</p:attrName>
                                        </p:attrNameLst>
                                      </p:cBhvr>
                                    </p:animRot>
                                  </p:childTnLst>
                                </p:cTn>
                              </p:par>
                              <p:par>
                                <p:cTn id="593" presetID="0" presetClass="path" presetSubtype="0" fill="hold" grpId="0" nodeType="withEffect">
                                  <p:stCondLst>
                                    <p:cond delay="700"/>
                                  </p:stCondLst>
                                  <p:childTnLst>
                                    <p:animMotion origin="layout" path="M 1.66667E-6 8.64198E-7 C -0.03472 0.0108 -0.14028 0.025 -0.20833 0.06481 C -0.28125 0.08765 -0.36667 0.20216 -0.40834 0.23827 " pathEditMode="relative" rAng="0" ptsTypes="asa">
                                      <p:cBhvr>
                                        <p:cTn id="594" dur="500" spd="-100000" fill="hold"/>
                                        <p:tgtEl>
                                          <p:spTgt spid="62"/>
                                        </p:tgtEl>
                                        <p:attrNameLst>
                                          <p:attrName>ppt_x</p:attrName>
                                          <p:attrName>ppt_y</p:attrName>
                                        </p:attrNameLst>
                                      </p:cBhvr>
                                      <p:rCtr x="-20417" y="11914"/>
                                    </p:animMotion>
                                  </p:childTnLst>
                                </p:cTn>
                              </p:par>
                              <p:par>
                                <p:cTn id="595" presetID="45" presetClass="entr" presetSubtype="0" fill="hold" grpId="1" nodeType="withEffect">
                                  <p:stCondLst>
                                    <p:cond delay="700"/>
                                  </p:stCondLst>
                                  <p:childTnLst>
                                    <p:set>
                                      <p:cBhvr>
                                        <p:cTn id="596" dur="1" fill="hold">
                                          <p:stCondLst>
                                            <p:cond delay="0"/>
                                          </p:stCondLst>
                                        </p:cTn>
                                        <p:tgtEl>
                                          <p:spTgt spid="62"/>
                                        </p:tgtEl>
                                        <p:attrNameLst>
                                          <p:attrName>style.visibility</p:attrName>
                                        </p:attrNameLst>
                                      </p:cBhvr>
                                      <p:to>
                                        <p:strVal val="visible"/>
                                      </p:to>
                                    </p:set>
                                    <p:animEffect transition="in" filter="fade">
                                      <p:cBhvr>
                                        <p:cTn id="597" dur="500"/>
                                        <p:tgtEl>
                                          <p:spTgt spid="62"/>
                                        </p:tgtEl>
                                      </p:cBhvr>
                                    </p:animEffect>
                                    <p:anim calcmode="lin" valueType="num">
                                      <p:cBhvr>
                                        <p:cTn id="598" dur="500" fill="hold"/>
                                        <p:tgtEl>
                                          <p:spTgt spid="62"/>
                                        </p:tgtEl>
                                        <p:attrNameLst>
                                          <p:attrName>ppt_w</p:attrName>
                                        </p:attrNameLst>
                                      </p:cBhvr>
                                      <p:tavLst>
                                        <p:tav tm="0" fmla="#ppt_w*sin(2.5*pi*$)">
                                          <p:val>
                                            <p:fltVal val="0"/>
                                          </p:val>
                                        </p:tav>
                                        <p:tav tm="100000">
                                          <p:val>
                                            <p:fltVal val="1"/>
                                          </p:val>
                                        </p:tav>
                                      </p:tavLst>
                                    </p:anim>
                                    <p:anim calcmode="lin" valueType="num">
                                      <p:cBhvr>
                                        <p:cTn id="599" dur="500" fill="hold"/>
                                        <p:tgtEl>
                                          <p:spTgt spid="62"/>
                                        </p:tgtEl>
                                        <p:attrNameLst>
                                          <p:attrName>ppt_h</p:attrName>
                                        </p:attrNameLst>
                                      </p:cBhvr>
                                      <p:tavLst>
                                        <p:tav tm="0">
                                          <p:val>
                                            <p:strVal val="#ppt_h"/>
                                          </p:val>
                                        </p:tav>
                                        <p:tav tm="100000">
                                          <p:val>
                                            <p:strVal val="#ppt_h"/>
                                          </p:val>
                                        </p:tav>
                                      </p:tavLst>
                                    </p:anim>
                                  </p:childTnLst>
                                </p:cTn>
                              </p:par>
                              <p:par>
                                <p:cTn id="600" presetID="8" presetClass="emph" presetSubtype="0" fill="hold" grpId="2" nodeType="withEffect">
                                  <p:stCondLst>
                                    <p:cond delay="700"/>
                                  </p:stCondLst>
                                  <p:childTnLst>
                                    <p:animRot by="21600000">
                                      <p:cBhvr>
                                        <p:cTn id="601" dur="500" fill="hold"/>
                                        <p:tgtEl>
                                          <p:spTgt spid="62"/>
                                        </p:tgtEl>
                                        <p:attrNameLst>
                                          <p:attrName>r</p:attrName>
                                        </p:attrNameLst>
                                      </p:cBhvr>
                                    </p:animRot>
                                  </p:childTnLst>
                                </p:cTn>
                              </p:par>
                              <p:par>
                                <p:cTn id="602" presetID="0" presetClass="path" presetSubtype="0" fill="hold" grpId="0" nodeType="withEffect">
                                  <p:stCondLst>
                                    <p:cond delay="700"/>
                                  </p:stCondLst>
                                  <p:childTnLst>
                                    <p:animMotion origin="layout" path="M 3.33333E-6 2.46914E-7 C -0.03334 0.0142 -0.13229 0.03117 -0.2 0.08488 C -0.26771 0.13858 -0.35174 0.26821 -0.39167 0.31636 " pathEditMode="relative" rAng="0" ptsTypes="asa">
                                      <p:cBhvr>
                                        <p:cTn id="603" dur="500" spd="-100000" fill="hold"/>
                                        <p:tgtEl>
                                          <p:spTgt spid="68"/>
                                        </p:tgtEl>
                                        <p:attrNameLst>
                                          <p:attrName>ppt_x</p:attrName>
                                          <p:attrName>ppt_y</p:attrName>
                                        </p:attrNameLst>
                                      </p:cBhvr>
                                      <p:rCtr x="-19583" y="15802"/>
                                    </p:animMotion>
                                  </p:childTnLst>
                                </p:cTn>
                              </p:par>
                              <p:par>
                                <p:cTn id="604" presetID="45" presetClass="entr" presetSubtype="0" fill="hold" grpId="1" nodeType="withEffect">
                                  <p:stCondLst>
                                    <p:cond delay="700"/>
                                  </p:stCondLst>
                                  <p:childTnLst>
                                    <p:set>
                                      <p:cBhvr>
                                        <p:cTn id="605" dur="1" fill="hold">
                                          <p:stCondLst>
                                            <p:cond delay="0"/>
                                          </p:stCondLst>
                                        </p:cTn>
                                        <p:tgtEl>
                                          <p:spTgt spid="68"/>
                                        </p:tgtEl>
                                        <p:attrNameLst>
                                          <p:attrName>style.visibility</p:attrName>
                                        </p:attrNameLst>
                                      </p:cBhvr>
                                      <p:to>
                                        <p:strVal val="visible"/>
                                      </p:to>
                                    </p:set>
                                    <p:animEffect transition="in" filter="fade">
                                      <p:cBhvr>
                                        <p:cTn id="606" dur="500"/>
                                        <p:tgtEl>
                                          <p:spTgt spid="68"/>
                                        </p:tgtEl>
                                      </p:cBhvr>
                                    </p:animEffect>
                                    <p:anim calcmode="lin" valueType="num">
                                      <p:cBhvr>
                                        <p:cTn id="607" dur="500" fill="hold"/>
                                        <p:tgtEl>
                                          <p:spTgt spid="68"/>
                                        </p:tgtEl>
                                        <p:attrNameLst>
                                          <p:attrName>ppt_w</p:attrName>
                                        </p:attrNameLst>
                                      </p:cBhvr>
                                      <p:tavLst>
                                        <p:tav tm="0" fmla="#ppt_w*sin(2.5*pi*$)">
                                          <p:val>
                                            <p:fltVal val="0"/>
                                          </p:val>
                                        </p:tav>
                                        <p:tav tm="100000">
                                          <p:val>
                                            <p:fltVal val="1"/>
                                          </p:val>
                                        </p:tav>
                                      </p:tavLst>
                                    </p:anim>
                                    <p:anim calcmode="lin" valueType="num">
                                      <p:cBhvr>
                                        <p:cTn id="608" dur="500" fill="hold"/>
                                        <p:tgtEl>
                                          <p:spTgt spid="68"/>
                                        </p:tgtEl>
                                        <p:attrNameLst>
                                          <p:attrName>ppt_h</p:attrName>
                                        </p:attrNameLst>
                                      </p:cBhvr>
                                      <p:tavLst>
                                        <p:tav tm="0">
                                          <p:val>
                                            <p:strVal val="#ppt_h"/>
                                          </p:val>
                                        </p:tav>
                                        <p:tav tm="100000">
                                          <p:val>
                                            <p:strVal val="#ppt_h"/>
                                          </p:val>
                                        </p:tav>
                                      </p:tavLst>
                                    </p:anim>
                                  </p:childTnLst>
                                </p:cTn>
                              </p:par>
                              <p:par>
                                <p:cTn id="609" presetID="8" presetClass="emph" presetSubtype="0" fill="hold" grpId="2" nodeType="withEffect">
                                  <p:stCondLst>
                                    <p:cond delay="700"/>
                                  </p:stCondLst>
                                  <p:childTnLst>
                                    <p:animRot by="21600000">
                                      <p:cBhvr>
                                        <p:cTn id="610" dur="500" fill="hold"/>
                                        <p:tgtEl>
                                          <p:spTgt spid="68"/>
                                        </p:tgtEl>
                                        <p:attrNameLst>
                                          <p:attrName>r</p:attrName>
                                        </p:attrNameLst>
                                      </p:cBhvr>
                                    </p:animRot>
                                  </p:childTnLst>
                                </p:cTn>
                              </p:par>
                              <p:par>
                                <p:cTn id="611" presetID="0" presetClass="path" presetSubtype="0" fill="hold" grpId="0" nodeType="withEffect">
                                  <p:stCondLst>
                                    <p:cond delay="700"/>
                                  </p:stCondLst>
                                  <p:childTnLst>
                                    <p:animMotion origin="layout" path="M 2.77778E-6 2.22222E-6 C -0.03368 0.0145 -0.1415 0.03395 -0.20243 0.08703 C -0.26337 0.14012 -0.33195 0.27037 -0.36598 0.31852 " pathEditMode="relative" rAng="0" ptsTypes="aaa">
                                      <p:cBhvr>
                                        <p:cTn id="612" dur="500" spd="-100000" fill="hold"/>
                                        <p:tgtEl>
                                          <p:spTgt spid="74"/>
                                        </p:tgtEl>
                                        <p:attrNameLst>
                                          <p:attrName>ppt_x</p:attrName>
                                          <p:attrName>ppt_y</p:attrName>
                                        </p:attrNameLst>
                                      </p:cBhvr>
                                      <p:rCtr x="-18299" y="15926"/>
                                    </p:animMotion>
                                  </p:childTnLst>
                                </p:cTn>
                              </p:par>
                              <p:par>
                                <p:cTn id="613" presetID="45" presetClass="entr" presetSubtype="0" fill="hold" grpId="1" nodeType="withEffect">
                                  <p:stCondLst>
                                    <p:cond delay="700"/>
                                  </p:stCondLst>
                                  <p:childTnLst>
                                    <p:set>
                                      <p:cBhvr>
                                        <p:cTn id="614" dur="1" fill="hold">
                                          <p:stCondLst>
                                            <p:cond delay="0"/>
                                          </p:stCondLst>
                                        </p:cTn>
                                        <p:tgtEl>
                                          <p:spTgt spid="74"/>
                                        </p:tgtEl>
                                        <p:attrNameLst>
                                          <p:attrName>style.visibility</p:attrName>
                                        </p:attrNameLst>
                                      </p:cBhvr>
                                      <p:to>
                                        <p:strVal val="visible"/>
                                      </p:to>
                                    </p:set>
                                    <p:animEffect transition="in" filter="fade">
                                      <p:cBhvr>
                                        <p:cTn id="615" dur="500"/>
                                        <p:tgtEl>
                                          <p:spTgt spid="74"/>
                                        </p:tgtEl>
                                      </p:cBhvr>
                                    </p:animEffect>
                                    <p:anim calcmode="lin" valueType="num">
                                      <p:cBhvr>
                                        <p:cTn id="616" dur="500" fill="hold"/>
                                        <p:tgtEl>
                                          <p:spTgt spid="74"/>
                                        </p:tgtEl>
                                        <p:attrNameLst>
                                          <p:attrName>ppt_w</p:attrName>
                                        </p:attrNameLst>
                                      </p:cBhvr>
                                      <p:tavLst>
                                        <p:tav tm="0" fmla="#ppt_w*sin(2.5*pi*$)">
                                          <p:val>
                                            <p:fltVal val="0"/>
                                          </p:val>
                                        </p:tav>
                                        <p:tav tm="100000">
                                          <p:val>
                                            <p:fltVal val="1"/>
                                          </p:val>
                                        </p:tav>
                                      </p:tavLst>
                                    </p:anim>
                                    <p:anim calcmode="lin" valueType="num">
                                      <p:cBhvr>
                                        <p:cTn id="617" dur="500" fill="hold"/>
                                        <p:tgtEl>
                                          <p:spTgt spid="74"/>
                                        </p:tgtEl>
                                        <p:attrNameLst>
                                          <p:attrName>ppt_h</p:attrName>
                                        </p:attrNameLst>
                                      </p:cBhvr>
                                      <p:tavLst>
                                        <p:tav tm="0">
                                          <p:val>
                                            <p:strVal val="#ppt_h"/>
                                          </p:val>
                                        </p:tav>
                                        <p:tav tm="100000">
                                          <p:val>
                                            <p:strVal val="#ppt_h"/>
                                          </p:val>
                                        </p:tav>
                                      </p:tavLst>
                                    </p:anim>
                                  </p:childTnLst>
                                </p:cTn>
                              </p:par>
                              <p:par>
                                <p:cTn id="618" presetID="8" presetClass="emph" presetSubtype="0" fill="hold" grpId="2" nodeType="withEffect">
                                  <p:stCondLst>
                                    <p:cond delay="700"/>
                                  </p:stCondLst>
                                  <p:childTnLst>
                                    <p:animRot by="21600000">
                                      <p:cBhvr>
                                        <p:cTn id="619" dur="500" fill="hold"/>
                                        <p:tgtEl>
                                          <p:spTgt spid="74"/>
                                        </p:tgtEl>
                                        <p:attrNameLst>
                                          <p:attrName>r</p:attrName>
                                        </p:attrNameLst>
                                      </p:cBhvr>
                                    </p:animRot>
                                  </p:childTnLst>
                                </p:cTn>
                              </p:par>
                              <p:par>
                                <p:cTn id="620" presetID="0" presetClass="path" presetSubtype="0" fill="hold" grpId="0" nodeType="withEffect">
                                  <p:stCondLst>
                                    <p:cond delay="700"/>
                                  </p:stCondLst>
                                  <p:childTnLst>
                                    <p:animMotion origin="layout" path="M 3.61111E-6 -2.22222E-6 C -0.03473 0.0108 -0.14861 0.00803 -0.20834 0.06482 C -0.28125 0.08766 -0.32691 0.28395 -0.35816 0.34167 " pathEditMode="relative" rAng="0" ptsTypes="asa">
                                      <p:cBhvr>
                                        <p:cTn id="621" dur="500" spd="-100000" fill="hold"/>
                                        <p:tgtEl>
                                          <p:spTgt spid="80"/>
                                        </p:tgtEl>
                                        <p:attrNameLst>
                                          <p:attrName>ppt_x</p:attrName>
                                          <p:attrName>ppt_y</p:attrName>
                                        </p:attrNameLst>
                                      </p:cBhvr>
                                      <p:rCtr x="-17917" y="17068"/>
                                    </p:animMotion>
                                  </p:childTnLst>
                                </p:cTn>
                              </p:par>
                              <p:par>
                                <p:cTn id="622" presetID="45" presetClass="entr" presetSubtype="0" fill="hold" grpId="1" nodeType="withEffect">
                                  <p:stCondLst>
                                    <p:cond delay="700"/>
                                  </p:stCondLst>
                                  <p:childTnLst>
                                    <p:set>
                                      <p:cBhvr>
                                        <p:cTn id="623" dur="1" fill="hold">
                                          <p:stCondLst>
                                            <p:cond delay="0"/>
                                          </p:stCondLst>
                                        </p:cTn>
                                        <p:tgtEl>
                                          <p:spTgt spid="80"/>
                                        </p:tgtEl>
                                        <p:attrNameLst>
                                          <p:attrName>style.visibility</p:attrName>
                                        </p:attrNameLst>
                                      </p:cBhvr>
                                      <p:to>
                                        <p:strVal val="visible"/>
                                      </p:to>
                                    </p:set>
                                    <p:animEffect transition="in" filter="fade">
                                      <p:cBhvr>
                                        <p:cTn id="624" dur="500"/>
                                        <p:tgtEl>
                                          <p:spTgt spid="80"/>
                                        </p:tgtEl>
                                      </p:cBhvr>
                                    </p:animEffect>
                                    <p:anim calcmode="lin" valueType="num">
                                      <p:cBhvr>
                                        <p:cTn id="625" dur="500" fill="hold"/>
                                        <p:tgtEl>
                                          <p:spTgt spid="80"/>
                                        </p:tgtEl>
                                        <p:attrNameLst>
                                          <p:attrName>ppt_w</p:attrName>
                                        </p:attrNameLst>
                                      </p:cBhvr>
                                      <p:tavLst>
                                        <p:tav tm="0" fmla="#ppt_w*sin(2.5*pi*$)">
                                          <p:val>
                                            <p:fltVal val="0"/>
                                          </p:val>
                                        </p:tav>
                                        <p:tav tm="100000">
                                          <p:val>
                                            <p:fltVal val="1"/>
                                          </p:val>
                                        </p:tav>
                                      </p:tavLst>
                                    </p:anim>
                                    <p:anim calcmode="lin" valueType="num">
                                      <p:cBhvr>
                                        <p:cTn id="626" dur="500" fill="hold"/>
                                        <p:tgtEl>
                                          <p:spTgt spid="80"/>
                                        </p:tgtEl>
                                        <p:attrNameLst>
                                          <p:attrName>ppt_h</p:attrName>
                                        </p:attrNameLst>
                                      </p:cBhvr>
                                      <p:tavLst>
                                        <p:tav tm="0">
                                          <p:val>
                                            <p:strVal val="#ppt_h"/>
                                          </p:val>
                                        </p:tav>
                                        <p:tav tm="100000">
                                          <p:val>
                                            <p:strVal val="#ppt_h"/>
                                          </p:val>
                                        </p:tav>
                                      </p:tavLst>
                                    </p:anim>
                                  </p:childTnLst>
                                </p:cTn>
                              </p:par>
                              <p:par>
                                <p:cTn id="627" presetID="8" presetClass="emph" presetSubtype="0" fill="hold" grpId="2" nodeType="withEffect">
                                  <p:stCondLst>
                                    <p:cond delay="700"/>
                                  </p:stCondLst>
                                  <p:childTnLst>
                                    <p:animRot by="21600000">
                                      <p:cBhvr>
                                        <p:cTn id="628" dur="500" fill="hold"/>
                                        <p:tgtEl>
                                          <p:spTgt spid="80"/>
                                        </p:tgtEl>
                                        <p:attrNameLst>
                                          <p:attrName>r</p:attrName>
                                        </p:attrNameLst>
                                      </p:cBhvr>
                                    </p:animRot>
                                  </p:childTnLst>
                                </p:cTn>
                              </p:par>
                              <p:par>
                                <p:cTn id="629" presetID="0" presetClass="path" presetSubtype="0" fill="hold" grpId="0" nodeType="withEffect">
                                  <p:stCondLst>
                                    <p:cond delay="800"/>
                                  </p:stCondLst>
                                  <p:childTnLst>
                                    <p:animMotion origin="layout" path="M -2.22222E-6 -4.93987E-6 C -0.04566 0.00956 -0.16337 0.05674 -0.27378 0.05767 C -0.35087 0.07247 -0.58177 0.01666 -0.66302 0.00586 " pathEditMode="relative" rAng="0" ptsTypes="asa">
                                      <p:cBhvr>
                                        <p:cTn id="630" dur="500" spd="-100000" fill="hold"/>
                                        <p:tgtEl>
                                          <p:spTgt spid="107"/>
                                        </p:tgtEl>
                                        <p:attrNameLst>
                                          <p:attrName>ppt_x</p:attrName>
                                          <p:attrName>ppt_y</p:attrName>
                                        </p:attrNameLst>
                                      </p:cBhvr>
                                      <p:rCtr x="-33160" y="3608"/>
                                    </p:animMotion>
                                  </p:childTnLst>
                                </p:cTn>
                              </p:par>
                              <p:par>
                                <p:cTn id="631" presetID="45" presetClass="entr" presetSubtype="0" fill="hold" grpId="1" nodeType="withEffect">
                                  <p:stCondLst>
                                    <p:cond delay="800"/>
                                  </p:stCondLst>
                                  <p:childTnLst>
                                    <p:set>
                                      <p:cBhvr>
                                        <p:cTn id="632" dur="1" fill="hold">
                                          <p:stCondLst>
                                            <p:cond delay="0"/>
                                          </p:stCondLst>
                                        </p:cTn>
                                        <p:tgtEl>
                                          <p:spTgt spid="107"/>
                                        </p:tgtEl>
                                        <p:attrNameLst>
                                          <p:attrName>style.visibility</p:attrName>
                                        </p:attrNameLst>
                                      </p:cBhvr>
                                      <p:to>
                                        <p:strVal val="visible"/>
                                      </p:to>
                                    </p:set>
                                    <p:animEffect transition="in" filter="fade">
                                      <p:cBhvr>
                                        <p:cTn id="633" dur="500"/>
                                        <p:tgtEl>
                                          <p:spTgt spid="107"/>
                                        </p:tgtEl>
                                      </p:cBhvr>
                                    </p:animEffect>
                                    <p:anim calcmode="lin" valueType="num">
                                      <p:cBhvr>
                                        <p:cTn id="634" dur="500" fill="hold"/>
                                        <p:tgtEl>
                                          <p:spTgt spid="107"/>
                                        </p:tgtEl>
                                        <p:attrNameLst>
                                          <p:attrName>ppt_w</p:attrName>
                                        </p:attrNameLst>
                                      </p:cBhvr>
                                      <p:tavLst>
                                        <p:tav tm="0" fmla="#ppt_w*sin(2.5*pi*$)">
                                          <p:val>
                                            <p:fltVal val="0"/>
                                          </p:val>
                                        </p:tav>
                                        <p:tav tm="100000">
                                          <p:val>
                                            <p:fltVal val="1"/>
                                          </p:val>
                                        </p:tav>
                                      </p:tavLst>
                                    </p:anim>
                                    <p:anim calcmode="lin" valueType="num">
                                      <p:cBhvr>
                                        <p:cTn id="635" dur="500" fill="hold"/>
                                        <p:tgtEl>
                                          <p:spTgt spid="107"/>
                                        </p:tgtEl>
                                        <p:attrNameLst>
                                          <p:attrName>ppt_h</p:attrName>
                                        </p:attrNameLst>
                                      </p:cBhvr>
                                      <p:tavLst>
                                        <p:tav tm="0">
                                          <p:val>
                                            <p:strVal val="#ppt_h"/>
                                          </p:val>
                                        </p:tav>
                                        <p:tav tm="100000">
                                          <p:val>
                                            <p:strVal val="#ppt_h"/>
                                          </p:val>
                                        </p:tav>
                                      </p:tavLst>
                                    </p:anim>
                                  </p:childTnLst>
                                </p:cTn>
                              </p:par>
                              <p:par>
                                <p:cTn id="636" presetID="8" presetClass="emph" presetSubtype="0" fill="hold" grpId="2" nodeType="withEffect">
                                  <p:stCondLst>
                                    <p:cond delay="800"/>
                                  </p:stCondLst>
                                  <p:childTnLst>
                                    <p:animRot by="21600000">
                                      <p:cBhvr>
                                        <p:cTn id="637" dur="500" fill="hold"/>
                                        <p:tgtEl>
                                          <p:spTgt spid="107"/>
                                        </p:tgtEl>
                                        <p:attrNameLst>
                                          <p:attrName>r</p:attrName>
                                        </p:attrNameLst>
                                      </p:cBhvr>
                                    </p:animRot>
                                  </p:childTnLst>
                                </p:cTn>
                              </p:par>
                              <p:par>
                                <p:cTn id="638" presetID="0" presetClass="path" presetSubtype="0" fill="hold" grpId="0" nodeType="withEffect">
                                  <p:stCondLst>
                                    <p:cond delay="800"/>
                                  </p:stCondLst>
                                  <p:childTnLst>
                                    <p:animMotion origin="layout" path="M -2.22222E-6 3.33333E-6 C -0.03784 0.01173 -0.15034 0.05555 -0.22743 0.07037 C -0.30451 0.08518 -0.53003 0.06018 -0.60972 0.0574 " pathEditMode="relative" rAng="0" ptsTypes="asa">
                                      <p:cBhvr>
                                        <p:cTn id="639" dur="500" spd="-100000" fill="hold"/>
                                        <p:tgtEl>
                                          <p:spTgt spid="172"/>
                                        </p:tgtEl>
                                        <p:attrNameLst>
                                          <p:attrName>ppt_x</p:attrName>
                                          <p:attrName>ppt_y</p:attrName>
                                        </p:attrNameLst>
                                      </p:cBhvr>
                                      <p:rCtr x="-30486" y="4259"/>
                                    </p:animMotion>
                                  </p:childTnLst>
                                </p:cTn>
                              </p:par>
                              <p:par>
                                <p:cTn id="640" presetID="45" presetClass="entr" presetSubtype="0" fill="hold" grpId="1" nodeType="withEffect">
                                  <p:stCondLst>
                                    <p:cond delay="800"/>
                                  </p:stCondLst>
                                  <p:childTnLst>
                                    <p:set>
                                      <p:cBhvr>
                                        <p:cTn id="641" dur="1" fill="hold">
                                          <p:stCondLst>
                                            <p:cond delay="0"/>
                                          </p:stCondLst>
                                        </p:cTn>
                                        <p:tgtEl>
                                          <p:spTgt spid="172"/>
                                        </p:tgtEl>
                                        <p:attrNameLst>
                                          <p:attrName>style.visibility</p:attrName>
                                        </p:attrNameLst>
                                      </p:cBhvr>
                                      <p:to>
                                        <p:strVal val="visible"/>
                                      </p:to>
                                    </p:set>
                                    <p:animEffect transition="in" filter="fade">
                                      <p:cBhvr>
                                        <p:cTn id="642" dur="500"/>
                                        <p:tgtEl>
                                          <p:spTgt spid="172"/>
                                        </p:tgtEl>
                                      </p:cBhvr>
                                    </p:animEffect>
                                    <p:anim calcmode="lin" valueType="num">
                                      <p:cBhvr>
                                        <p:cTn id="643" dur="500" fill="hold"/>
                                        <p:tgtEl>
                                          <p:spTgt spid="172"/>
                                        </p:tgtEl>
                                        <p:attrNameLst>
                                          <p:attrName>ppt_w</p:attrName>
                                        </p:attrNameLst>
                                      </p:cBhvr>
                                      <p:tavLst>
                                        <p:tav tm="0" fmla="#ppt_w*sin(2.5*pi*$)">
                                          <p:val>
                                            <p:fltVal val="0"/>
                                          </p:val>
                                        </p:tav>
                                        <p:tav tm="100000">
                                          <p:val>
                                            <p:fltVal val="1"/>
                                          </p:val>
                                        </p:tav>
                                      </p:tavLst>
                                    </p:anim>
                                    <p:anim calcmode="lin" valueType="num">
                                      <p:cBhvr>
                                        <p:cTn id="644" dur="500" fill="hold"/>
                                        <p:tgtEl>
                                          <p:spTgt spid="172"/>
                                        </p:tgtEl>
                                        <p:attrNameLst>
                                          <p:attrName>ppt_h</p:attrName>
                                        </p:attrNameLst>
                                      </p:cBhvr>
                                      <p:tavLst>
                                        <p:tav tm="0">
                                          <p:val>
                                            <p:strVal val="#ppt_h"/>
                                          </p:val>
                                        </p:tav>
                                        <p:tav tm="100000">
                                          <p:val>
                                            <p:strVal val="#ppt_h"/>
                                          </p:val>
                                        </p:tav>
                                      </p:tavLst>
                                    </p:anim>
                                  </p:childTnLst>
                                </p:cTn>
                              </p:par>
                              <p:par>
                                <p:cTn id="645" presetID="8" presetClass="emph" presetSubtype="0" fill="hold" grpId="2" nodeType="withEffect">
                                  <p:stCondLst>
                                    <p:cond delay="800"/>
                                  </p:stCondLst>
                                  <p:childTnLst>
                                    <p:animRot by="21600000">
                                      <p:cBhvr>
                                        <p:cTn id="646" dur="500" fill="hold"/>
                                        <p:tgtEl>
                                          <p:spTgt spid="172"/>
                                        </p:tgtEl>
                                        <p:attrNameLst>
                                          <p:attrName>r</p:attrName>
                                        </p:attrNameLst>
                                      </p:cBhvr>
                                    </p:animRot>
                                  </p:childTnLst>
                                </p:cTn>
                              </p:par>
                              <p:par>
                                <p:cTn id="647" presetID="0" presetClass="path" presetSubtype="0" fill="hold" grpId="0" nodeType="withEffect">
                                  <p:stCondLst>
                                    <p:cond delay="800"/>
                                  </p:stCondLst>
                                  <p:childTnLst>
                                    <p:animMotion origin="layout" path="M -0.00017 2.80604E-7 C -0.03802 0.01172 -0.13611 0.05057 -0.2276 0.0703 C -0.30469 0.08511 -0.48246 0.10792 -0.54948 0.11779 " pathEditMode="relative" rAng="0" ptsTypes="asa">
                                      <p:cBhvr>
                                        <p:cTn id="648" dur="500" spd="-100000" fill="hold"/>
                                        <p:tgtEl>
                                          <p:spTgt spid="51"/>
                                        </p:tgtEl>
                                        <p:attrNameLst>
                                          <p:attrName>ppt_x</p:attrName>
                                          <p:attrName>ppt_y</p:attrName>
                                        </p:attrNameLst>
                                      </p:cBhvr>
                                      <p:rCtr x="-27465" y="5890"/>
                                    </p:animMotion>
                                  </p:childTnLst>
                                </p:cTn>
                              </p:par>
                              <p:par>
                                <p:cTn id="649" presetID="45" presetClass="entr" presetSubtype="0" fill="hold" grpId="1" nodeType="withEffect">
                                  <p:stCondLst>
                                    <p:cond delay="800"/>
                                  </p:stCondLst>
                                  <p:childTnLst>
                                    <p:set>
                                      <p:cBhvr>
                                        <p:cTn id="650" dur="1" fill="hold">
                                          <p:stCondLst>
                                            <p:cond delay="0"/>
                                          </p:stCondLst>
                                        </p:cTn>
                                        <p:tgtEl>
                                          <p:spTgt spid="51"/>
                                        </p:tgtEl>
                                        <p:attrNameLst>
                                          <p:attrName>style.visibility</p:attrName>
                                        </p:attrNameLst>
                                      </p:cBhvr>
                                      <p:to>
                                        <p:strVal val="visible"/>
                                      </p:to>
                                    </p:set>
                                    <p:animEffect transition="in" filter="fade">
                                      <p:cBhvr>
                                        <p:cTn id="651" dur="500"/>
                                        <p:tgtEl>
                                          <p:spTgt spid="51"/>
                                        </p:tgtEl>
                                      </p:cBhvr>
                                    </p:animEffect>
                                    <p:anim calcmode="lin" valueType="num">
                                      <p:cBhvr>
                                        <p:cTn id="652" dur="500" fill="hold"/>
                                        <p:tgtEl>
                                          <p:spTgt spid="51"/>
                                        </p:tgtEl>
                                        <p:attrNameLst>
                                          <p:attrName>ppt_w</p:attrName>
                                        </p:attrNameLst>
                                      </p:cBhvr>
                                      <p:tavLst>
                                        <p:tav tm="0" fmla="#ppt_w*sin(2.5*pi*$)">
                                          <p:val>
                                            <p:fltVal val="0"/>
                                          </p:val>
                                        </p:tav>
                                        <p:tav tm="100000">
                                          <p:val>
                                            <p:fltVal val="1"/>
                                          </p:val>
                                        </p:tav>
                                      </p:tavLst>
                                    </p:anim>
                                    <p:anim calcmode="lin" valueType="num">
                                      <p:cBhvr>
                                        <p:cTn id="653" dur="500" fill="hold"/>
                                        <p:tgtEl>
                                          <p:spTgt spid="51"/>
                                        </p:tgtEl>
                                        <p:attrNameLst>
                                          <p:attrName>ppt_h</p:attrName>
                                        </p:attrNameLst>
                                      </p:cBhvr>
                                      <p:tavLst>
                                        <p:tav tm="0">
                                          <p:val>
                                            <p:strVal val="#ppt_h"/>
                                          </p:val>
                                        </p:tav>
                                        <p:tav tm="100000">
                                          <p:val>
                                            <p:strVal val="#ppt_h"/>
                                          </p:val>
                                        </p:tav>
                                      </p:tavLst>
                                    </p:anim>
                                  </p:childTnLst>
                                </p:cTn>
                              </p:par>
                              <p:par>
                                <p:cTn id="654" presetID="8" presetClass="emph" presetSubtype="0" fill="hold" grpId="2" nodeType="withEffect">
                                  <p:stCondLst>
                                    <p:cond delay="800"/>
                                  </p:stCondLst>
                                  <p:childTnLst>
                                    <p:animRot by="21600000">
                                      <p:cBhvr>
                                        <p:cTn id="655" dur="500" fill="hold"/>
                                        <p:tgtEl>
                                          <p:spTgt spid="51"/>
                                        </p:tgtEl>
                                        <p:attrNameLst>
                                          <p:attrName>r</p:attrName>
                                        </p:attrNameLst>
                                      </p:cBhvr>
                                    </p:animRot>
                                  </p:childTnLst>
                                </p:cTn>
                              </p:par>
                              <p:par>
                                <p:cTn id="656" presetID="0" presetClass="path" presetSubtype="0" fill="hold" grpId="0" nodeType="withEffect">
                                  <p:stCondLst>
                                    <p:cond delay="800"/>
                                  </p:stCondLst>
                                  <p:childTnLst>
                                    <p:animMotion origin="layout" path="M -1.38889E-6 1.2951E-6 C -0.03785 0.01172 -0.14097 0.04009 -0.22743 0.0703 C -0.30451 0.08511 -0.45781 0.15819 -0.5184 0.18131 " pathEditMode="relative" rAng="0" ptsTypes="asa">
                                      <p:cBhvr>
                                        <p:cTn id="657" dur="500" spd="-100000" fill="hold"/>
                                        <p:tgtEl>
                                          <p:spTgt spid="57"/>
                                        </p:tgtEl>
                                        <p:attrNameLst>
                                          <p:attrName>ppt_x</p:attrName>
                                          <p:attrName>ppt_y</p:attrName>
                                        </p:attrNameLst>
                                      </p:cBhvr>
                                      <p:rCtr x="-25920" y="9066"/>
                                    </p:animMotion>
                                  </p:childTnLst>
                                </p:cTn>
                              </p:par>
                              <p:par>
                                <p:cTn id="658" presetID="45" presetClass="entr" presetSubtype="0" fill="hold" grpId="1" nodeType="withEffect">
                                  <p:stCondLst>
                                    <p:cond delay="800"/>
                                  </p:stCondLst>
                                  <p:childTnLst>
                                    <p:set>
                                      <p:cBhvr>
                                        <p:cTn id="659" dur="1" fill="hold">
                                          <p:stCondLst>
                                            <p:cond delay="0"/>
                                          </p:stCondLst>
                                        </p:cTn>
                                        <p:tgtEl>
                                          <p:spTgt spid="57"/>
                                        </p:tgtEl>
                                        <p:attrNameLst>
                                          <p:attrName>style.visibility</p:attrName>
                                        </p:attrNameLst>
                                      </p:cBhvr>
                                      <p:to>
                                        <p:strVal val="visible"/>
                                      </p:to>
                                    </p:set>
                                    <p:animEffect transition="in" filter="fade">
                                      <p:cBhvr>
                                        <p:cTn id="660" dur="500"/>
                                        <p:tgtEl>
                                          <p:spTgt spid="57"/>
                                        </p:tgtEl>
                                      </p:cBhvr>
                                    </p:animEffect>
                                    <p:anim calcmode="lin" valueType="num">
                                      <p:cBhvr>
                                        <p:cTn id="661" dur="500" fill="hold"/>
                                        <p:tgtEl>
                                          <p:spTgt spid="57"/>
                                        </p:tgtEl>
                                        <p:attrNameLst>
                                          <p:attrName>ppt_w</p:attrName>
                                        </p:attrNameLst>
                                      </p:cBhvr>
                                      <p:tavLst>
                                        <p:tav tm="0" fmla="#ppt_w*sin(2.5*pi*$)">
                                          <p:val>
                                            <p:fltVal val="0"/>
                                          </p:val>
                                        </p:tav>
                                        <p:tav tm="100000">
                                          <p:val>
                                            <p:fltVal val="1"/>
                                          </p:val>
                                        </p:tav>
                                      </p:tavLst>
                                    </p:anim>
                                    <p:anim calcmode="lin" valueType="num">
                                      <p:cBhvr>
                                        <p:cTn id="662" dur="500" fill="hold"/>
                                        <p:tgtEl>
                                          <p:spTgt spid="57"/>
                                        </p:tgtEl>
                                        <p:attrNameLst>
                                          <p:attrName>ppt_h</p:attrName>
                                        </p:attrNameLst>
                                      </p:cBhvr>
                                      <p:tavLst>
                                        <p:tav tm="0">
                                          <p:val>
                                            <p:strVal val="#ppt_h"/>
                                          </p:val>
                                        </p:tav>
                                        <p:tav tm="100000">
                                          <p:val>
                                            <p:strVal val="#ppt_h"/>
                                          </p:val>
                                        </p:tav>
                                      </p:tavLst>
                                    </p:anim>
                                  </p:childTnLst>
                                </p:cTn>
                              </p:par>
                              <p:par>
                                <p:cTn id="663" presetID="8" presetClass="emph" presetSubtype="0" fill="hold" grpId="2" nodeType="withEffect">
                                  <p:stCondLst>
                                    <p:cond delay="800"/>
                                  </p:stCondLst>
                                  <p:childTnLst>
                                    <p:animRot by="21600000">
                                      <p:cBhvr>
                                        <p:cTn id="664" dur="500" fill="hold"/>
                                        <p:tgtEl>
                                          <p:spTgt spid="57"/>
                                        </p:tgtEl>
                                        <p:attrNameLst>
                                          <p:attrName>r</p:attrName>
                                        </p:attrNameLst>
                                      </p:cBhvr>
                                    </p:animRot>
                                  </p:childTnLst>
                                </p:cTn>
                              </p:par>
                              <p:par>
                                <p:cTn id="665" presetID="0" presetClass="path" presetSubtype="0" fill="hold" grpId="0" nodeType="withEffect">
                                  <p:stCondLst>
                                    <p:cond delay="800"/>
                                  </p:stCondLst>
                                  <p:childTnLst>
                                    <p:animMotion origin="layout" path="M 4.44444E-6 -1.81005E-6 C -0.03785 0.01172 -0.14566 0.0296 -0.22743 0.07031 C -0.30452 0.08511 -0.43629 0.20876 -0.49115 0.24515 " pathEditMode="relative" rAng="0" ptsTypes="asa">
                                      <p:cBhvr>
                                        <p:cTn id="666" dur="500" spd="-100000" fill="hold"/>
                                        <p:tgtEl>
                                          <p:spTgt spid="63"/>
                                        </p:tgtEl>
                                        <p:attrNameLst>
                                          <p:attrName>ppt_x</p:attrName>
                                          <p:attrName>ppt_y</p:attrName>
                                        </p:attrNameLst>
                                      </p:cBhvr>
                                      <p:rCtr x="-24566" y="12242"/>
                                    </p:animMotion>
                                  </p:childTnLst>
                                </p:cTn>
                              </p:par>
                              <p:par>
                                <p:cTn id="667" presetID="45" presetClass="entr" presetSubtype="0" fill="hold" grpId="1" nodeType="withEffect">
                                  <p:stCondLst>
                                    <p:cond delay="800"/>
                                  </p:stCondLst>
                                  <p:childTnLst>
                                    <p:set>
                                      <p:cBhvr>
                                        <p:cTn id="668" dur="1" fill="hold">
                                          <p:stCondLst>
                                            <p:cond delay="0"/>
                                          </p:stCondLst>
                                        </p:cTn>
                                        <p:tgtEl>
                                          <p:spTgt spid="63"/>
                                        </p:tgtEl>
                                        <p:attrNameLst>
                                          <p:attrName>style.visibility</p:attrName>
                                        </p:attrNameLst>
                                      </p:cBhvr>
                                      <p:to>
                                        <p:strVal val="visible"/>
                                      </p:to>
                                    </p:set>
                                    <p:animEffect transition="in" filter="fade">
                                      <p:cBhvr>
                                        <p:cTn id="669" dur="500"/>
                                        <p:tgtEl>
                                          <p:spTgt spid="63"/>
                                        </p:tgtEl>
                                      </p:cBhvr>
                                    </p:animEffect>
                                    <p:anim calcmode="lin" valueType="num">
                                      <p:cBhvr>
                                        <p:cTn id="670" dur="500" fill="hold"/>
                                        <p:tgtEl>
                                          <p:spTgt spid="63"/>
                                        </p:tgtEl>
                                        <p:attrNameLst>
                                          <p:attrName>ppt_w</p:attrName>
                                        </p:attrNameLst>
                                      </p:cBhvr>
                                      <p:tavLst>
                                        <p:tav tm="0" fmla="#ppt_w*sin(2.5*pi*$)">
                                          <p:val>
                                            <p:fltVal val="0"/>
                                          </p:val>
                                        </p:tav>
                                        <p:tav tm="100000">
                                          <p:val>
                                            <p:fltVal val="1"/>
                                          </p:val>
                                        </p:tav>
                                      </p:tavLst>
                                    </p:anim>
                                    <p:anim calcmode="lin" valueType="num">
                                      <p:cBhvr>
                                        <p:cTn id="671" dur="500" fill="hold"/>
                                        <p:tgtEl>
                                          <p:spTgt spid="63"/>
                                        </p:tgtEl>
                                        <p:attrNameLst>
                                          <p:attrName>ppt_h</p:attrName>
                                        </p:attrNameLst>
                                      </p:cBhvr>
                                      <p:tavLst>
                                        <p:tav tm="0">
                                          <p:val>
                                            <p:strVal val="#ppt_h"/>
                                          </p:val>
                                        </p:tav>
                                        <p:tav tm="100000">
                                          <p:val>
                                            <p:strVal val="#ppt_h"/>
                                          </p:val>
                                        </p:tav>
                                      </p:tavLst>
                                    </p:anim>
                                  </p:childTnLst>
                                </p:cTn>
                              </p:par>
                              <p:par>
                                <p:cTn id="672" presetID="8" presetClass="emph" presetSubtype="0" fill="hold" grpId="2" nodeType="withEffect">
                                  <p:stCondLst>
                                    <p:cond delay="800"/>
                                  </p:stCondLst>
                                  <p:childTnLst>
                                    <p:animRot by="21600000">
                                      <p:cBhvr>
                                        <p:cTn id="673" dur="500" fill="hold"/>
                                        <p:tgtEl>
                                          <p:spTgt spid="63"/>
                                        </p:tgtEl>
                                        <p:attrNameLst>
                                          <p:attrName>r</p:attrName>
                                        </p:attrNameLst>
                                      </p:cBhvr>
                                    </p:animRot>
                                  </p:childTnLst>
                                </p:cTn>
                              </p:par>
                              <p:par>
                                <p:cTn id="674" presetID="0" presetClass="path" presetSubtype="0" fill="hold" grpId="0" nodeType="withEffect">
                                  <p:stCondLst>
                                    <p:cond delay="800"/>
                                  </p:stCondLst>
                                  <p:childTnLst>
                                    <p:animMotion origin="layout" path="M 2.77778E-6 -4.00863E-7 C -0.03785 0.01172 -0.14827 0.03176 -0.22743 0.07031 C -0.32813 0.07986 -0.4349 0.20475 -0.47639 0.23158 " pathEditMode="relative" rAng="0" ptsTypes="asa">
                                      <p:cBhvr>
                                        <p:cTn id="675" dur="500" spd="-100000" fill="hold"/>
                                        <p:tgtEl>
                                          <p:spTgt spid="69"/>
                                        </p:tgtEl>
                                        <p:attrNameLst>
                                          <p:attrName>ppt_x</p:attrName>
                                          <p:attrName>ppt_y</p:attrName>
                                        </p:attrNameLst>
                                      </p:cBhvr>
                                      <p:rCtr x="-23819" y="11563"/>
                                    </p:animMotion>
                                  </p:childTnLst>
                                </p:cTn>
                              </p:par>
                              <p:par>
                                <p:cTn id="676" presetID="45" presetClass="entr" presetSubtype="0" fill="hold" grpId="1" nodeType="withEffect">
                                  <p:stCondLst>
                                    <p:cond delay="800"/>
                                  </p:stCondLst>
                                  <p:childTnLst>
                                    <p:set>
                                      <p:cBhvr>
                                        <p:cTn id="677" dur="1" fill="hold">
                                          <p:stCondLst>
                                            <p:cond delay="0"/>
                                          </p:stCondLst>
                                        </p:cTn>
                                        <p:tgtEl>
                                          <p:spTgt spid="69"/>
                                        </p:tgtEl>
                                        <p:attrNameLst>
                                          <p:attrName>style.visibility</p:attrName>
                                        </p:attrNameLst>
                                      </p:cBhvr>
                                      <p:to>
                                        <p:strVal val="visible"/>
                                      </p:to>
                                    </p:set>
                                    <p:animEffect transition="in" filter="fade">
                                      <p:cBhvr>
                                        <p:cTn id="678" dur="500"/>
                                        <p:tgtEl>
                                          <p:spTgt spid="69"/>
                                        </p:tgtEl>
                                      </p:cBhvr>
                                    </p:animEffect>
                                    <p:anim calcmode="lin" valueType="num">
                                      <p:cBhvr>
                                        <p:cTn id="679" dur="500" fill="hold"/>
                                        <p:tgtEl>
                                          <p:spTgt spid="69"/>
                                        </p:tgtEl>
                                        <p:attrNameLst>
                                          <p:attrName>ppt_w</p:attrName>
                                        </p:attrNameLst>
                                      </p:cBhvr>
                                      <p:tavLst>
                                        <p:tav tm="0" fmla="#ppt_w*sin(2.5*pi*$)">
                                          <p:val>
                                            <p:fltVal val="0"/>
                                          </p:val>
                                        </p:tav>
                                        <p:tav tm="100000">
                                          <p:val>
                                            <p:fltVal val="1"/>
                                          </p:val>
                                        </p:tav>
                                      </p:tavLst>
                                    </p:anim>
                                    <p:anim calcmode="lin" valueType="num">
                                      <p:cBhvr>
                                        <p:cTn id="680" dur="500" fill="hold"/>
                                        <p:tgtEl>
                                          <p:spTgt spid="69"/>
                                        </p:tgtEl>
                                        <p:attrNameLst>
                                          <p:attrName>ppt_h</p:attrName>
                                        </p:attrNameLst>
                                      </p:cBhvr>
                                      <p:tavLst>
                                        <p:tav tm="0">
                                          <p:val>
                                            <p:strVal val="#ppt_h"/>
                                          </p:val>
                                        </p:tav>
                                        <p:tav tm="100000">
                                          <p:val>
                                            <p:strVal val="#ppt_h"/>
                                          </p:val>
                                        </p:tav>
                                      </p:tavLst>
                                    </p:anim>
                                  </p:childTnLst>
                                </p:cTn>
                              </p:par>
                              <p:par>
                                <p:cTn id="681" presetID="8" presetClass="emph" presetSubtype="0" fill="hold" grpId="2" nodeType="withEffect">
                                  <p:stCondLst>
                                    <p:cond delay="800"/>
                                  </p:stCondLst>
                                  <p:childTnLst>
                                    <p:animRot by="21600000">
                                      <p:cBhvr>
                                        <p:cTn id="682" dur="500" fill="hold"/>
                                        <p:tgtEl>
                                          <p:spTgt spid="69"/>
                                        </p:tgtEl>
                                        <p:attrNameLst>
                                          <p:attrName>r</p:attrName>
                                        </p:attrNameLst>
                                      </p:cBhvr>
                                    </p:animRot>
                                  </p:childTnLst>
                                </p:cTn>
                              </p:par>
                              <p:par>
                                <p:cTn id="683" presetID="0" presetClass="path" presetSubtype="0" fill="hold" grpId="0" nodeType="withEffect">
                                  <p:stCondLst>
                                    <p:cond delay="800"/>
                                  </p:stCondLst>
                                  <p:childTnLst>
                                    <p:animMotion origin="layout" path="M 3.61111E-6 4.53284E-7 C -0.03785 0.01172 -0.15539 0.02436 -0.22743 0.0703 C -0.30452 0.08511 -0.38976 0.23312 -0.43247 0.27598 " pathEditMode="relative" rAng="0" ptsTypes="asa">
                                      <p:cBhvr>
                                        <p:cTn id="684" dur="500" spd="-100000" fill="hold"/>
                                        <p:tgtEl>
                                          <p:spTgt spid="75"/>
                                        </p:tgtEl>
                                        <p:attrNameLst>
                                          <p:attrName>ppt_x</p:attrName>
                                          <p:attrName>ppt_y</p:attrName>
                                        </p:attrNameLst>
                                      </p:cBhvr>
                                      <p:rCtr x="-21632" y="13784"/>
                                    </p:animMotion>
                                  </p:childTnLst>
                                </p:cTn>
                              </p:par>
                              <p:par>
                                <p:cTn id="685" presetID="45" presetClass="entr" presetSubtype="0" fill="hold" grpId="1" nodeType="withEffect">
                                  <p:stCondLst>
                                    <p:cond delay="800"/>
                                  </p:stCondLst>
                                  <p:childTnLst>
                                    <p:set>
                                      <p:cBhvr>
                                        <p:cTn id="686" dur="1" fill="hold">
                                          <p:stCondLst>
                                            <p:cond delay="0"/>
                                          </p:stCondLst>
                                        </p:cTn>
                                        <p:tgtEl>
                                          <p:spTgt spid="75"/>
                                        </p:tgtEl>
                                        <p:attrNameLst>
                                          <p:attrName>style.visibility</p:attrName>
                                        </p:attrNameLst>
                                      </p:cBhvr>
                                      <p:to>
                                        <p:strVal val="visible"/>
                                      </p:to>
                                    </p:set>
                                    <p:animEffect transition="in" filter="fade">
                                      <p:cBhvr>
                                        <p:cTn id="687" dur="500"/>
                                        <p:tgtEl>
                                          <p:spTgt spid="75"/>
                                        </p:tgtEl>
                                      </p:cBhvr>
                                    </p:animEffect>
                                    <p:anim calcmode="lin" valueType="num">
                                      <p:cBhvr>
                                        <p:cTn id="688" dur="500" fill="hold"/>
                                        <p:tgtEl>
                                          <p:spTgt spid="75"/>
                                        </p:tgtEl>
                                        <p:attrNameLst>
                                          <p:attrName>ppt_w</p:attrName>
                                        </p:attrNameLst>
                                      </p:cBhvr>
                                      <p:tavLst>
                                        <p:tav tm="0" fmla="#ppt_w*sin(2.5*pi*$)">
                                          <p:val>
                                            <p:fltVal val="0"/>
                                          </p:val>
                                        </p:tav>
                                        <p:tav tm="100000">
                                          <p:val>
                                            <p:fltVal val="1"/>
                                          </p:val>
                                        </p:tav>
                                      </p:tavLst>
                                    </p:anim>
                                    <p:anim calcmode="lin" valueType="num">
                                      <p:cBhvr>
                                        <p:cTn id="689" dur="500" fill="hold"/>
                                        <p:tgtEl>
                                          <p:spTgt spid="75"/>
                                        </p:tgtEl>
                                        <p:attrNameLst>
                                          <p:attrName>ppt_h</p:attrName>
                                        </p:attrNameLst>
                                      </p:cBhvr>
                                      <p:tavLst>
                                        <p:tav tm="0">
                                          <p:val>
                                            <p:strVal val="#ppt_h"/>
                                          </p:val>
                                        </p:tav>
                                        <p:tav tm="100000">
                                          <p:val>
                                            <p:strVal val="#ppt_h"/>
                                          </p:val>
                                        </p:tav>
                                      </p:tavLst>
                                    </p:anim>
                                  </p:childTnLst>
                                </p:cTn>
                              </p:par>
                              <p:par>
                                <p:cTn id="690" presetID="8" presetClass="emph" presetSubtype="0" fill="hold" grpId="2" nodeType="withEffect">
                                  <p:stCondLst>
                                    <p:cond delay="800"/>
                                  </p:stCondLst>
                                  <p:childTnLst>
                                    <p:animRot by="21600000">
                                      <p:cBhvr>
                                        <p:cTn id="691" dur="500" fill="hold"/>
                                        <p:tgtEl>
                                          <p:spTgt spid="75"/>
                                        </p:tgtEl>
                                        <p:attrNameLst>
                                          <p:attrName>r</p:attrName>
                                        </p:attrNameLst>
                                      </p:cBhvr>
                                    </p:animRot>
                                  </p:childTnLst>
                                </p:cTn>
                              </p:par>
                              <p:par>
                                <p:cTn id="692" presetID="0" presetClass="path" presetSubtype="0" fill="hold" grpId="0" nodeType="withEffect">
                                  <p:stCondLst>
                                    <p:cond delay="800"/>
                                  </p:stCondLst>
                                  <p:childTnLst>
                                    <p:animMotion origin="layout" path="M 1.38889E-6 -2.25717E-6 C -0.03785 0.01172 -0.15486 0.01049 -0.22743 0.07031 C -0.30452 0.08511 -0.39219 0.29849 -0.43559 0.35862 " pathEditMode="relative" rAng="0" ptsTypes="asa">
                                      <p:cBhvr>
                                        <p:cTn id="693" dur="500" spd="-100000" fill="hold"/>
                                        <p:tgtEl>
                                          <p:spTgt spid="81"/>
                                        </p:tgtEl>
                                        <p:attrNameLst>
                                          <p:attrName>ppt_x</p:attrName>
                                          <p:attrName>ppt_y</p:attrName>
                                        </p:attrNameLst>
                                      </p:cBhvr>
                                      <p:rCtr x="-21788" y="17916"/>
                                    </p:animMotion>
                                  </p:childTnLst>
                                </p:cTn>
                              </p:par>
                              <p:par>
                                <p:cTn id="694" presetID="45" presetClass="entr" presetSubtype="0" fill="hold" grpId="1" nodeType="withEffect">
                                  <p:stCondLst>
                                    <p:cond delay="800"/>
                                  </p:stCondLst>
                                  <p:childTnLst>
                                    <p:set>
                                      <p:cBhvr>
                                        <p:cTn id="695" dur="1" fill="hold">
                                          <p:stCondLst>
                                            <p:cond delay="0"/>
                                          </p:stCondLst>
                                        </p:cTn>
                                        <p:tgtEl>
                                          <p:spTgt spid="81"/>
                                        </p:tgtEl>
                                        <p:attrNameLst>
                                          <p:attrName>style.visibility</p:attrName>
                                        </p:attrNameLst>
                                      </p:cBhvr>
                                      <p:to>
                                        <p:strVal val="visible"/>
                                      </p:to>
                                    </p:set>
                                    <p:animEffect transition="in" filter="fade">
                                      <p:cBhvr>
                                        <p:cTn id="696" dur="500"/>
                                        <p:tgtEl>
                                          <p:spTgt spid="81"/>
                                        </p:tgtEl>
                                      </p:cBhvr>
                                    </p:animEffect>
                                    <p:anim calcmode="lin" valueType="num">
                                      <p:cBhvr>
                                        <p:cTn id="697" dur="500" fill="hold"/>
                                        <p:tgtEl>
                                          <p:spTgt spid="81"/>
                                        </p:tgtEl>
                                        <p:attrNameLst>
                                          <p:attrName>ppt_w</p:attrName>
                                        </p:attrNameLst>
                                      </p:cBhvr>
                                      <p:tavLst>
                                        <p:tav tm="0" fmla="#ppt_w*sin(2.5*pi*$)">
                                          <p:val>
                                            <p:fltVal val="0"/>
                                          </p:val>
                                        </p:tav>
                                        <p:tav tm="100000">
                                          <p:val>
                                            <p:fltVal val="1"/>
                                          </p:val>
                                        </p:tav>
                                      </p:tavLst>
                                    </p:anim>
                                    <p:anim calcmode="lin" valueType="num">
                                      <p:cBhvr>
                                        <p:cTn id="698" dur="500" fill="hold"/>
                                        <p:tgtEl>
                                          <p:spTgt spid="81"/>
                                        </p:tgtEl>
                                        <p:attrNameLst>
                                          <p:attrName>ppt_h</p:attrName>
                                        </p:attrNameLst>
                                      </p:cBhvr>
                                      <p:tavLst>
                                        <p:tav tm="0">
                                          <p:val>
                                            <p:strVal val="#ppt_h"/>
                                          </p:val>
                                        </p:tav>
                                        <p:tav tm="100000">
                                          <p:val>
                                            <p:strVal val="#ppt_h"/>
                                          </p:val>
                                        </p:tav>
                                      </p:tavLst>
                                    </p:anim>
                                  </p:childTnLst>
                                </p:cTn>
                              </p:par>
                              <p:par>
                                <p:cTn id="699" presetID="8" presetClass="emph" presetSubtype="0" fill="hold" grpId="2" nodeType="withEffect">
                                  <p:stCondLst>
                                    <p:cond delay="800"/>
                                  </p:stCondLst>
                                  <p:childTnLst>
                                    <p:animRot by="21600000">
                                      <p:cBhvr>
                                        <p:cTn id="700" dur="500" fill="hold"/>
                                        <p:tgtEl>
                                          <p:spTgt spid="81"/>
                                        </p:tgtEl>
                                        <p:attrNameLst>
                                          <p:attrName>r</p:attrName>
                                        </p:attrNameLst>
                                      </p:cBhvr>
                                    </p:animRot>
                                  </p:childTnLst>
                                </p:cTn>
                              </p:par>
                              <p:par>
                                <p:cTn id="701" presetID="0" presetClass="path" presetSubtype="0" fill="hold" grpId="0" nodeType="withEffect">
                                  <p:stCondLst>
                                    <p:cond delay="800"/>
                                  </p:stCondLst>
                                  <p:childTnLst>
                                    <p:animMotion origin="layout" path="M -5.55556E-7 4.75486E-6 C -0.03785 0.01171 -0.15937 0.0074 -0.22743 0.0703 C -0.30434 0.0851 -0.37049 0.31329 -0.40816 0.37712 " pathEditMode="relative" rAng="0" ptsTypes="asa">
                                      <p:cBhvr>
                                        <p:cTn id="702" dur="500" spd="-100000" fill="hold"/>
                                        <p:tgtEl>
                                          <p:spTgt spid="87"/>
                                        </p:tgtEl>
                                        <p:attrNameLst>
                                          <p:attrName>ppt_x</p:attrName>
                                          <p:attrName>ppt_y</p:attrName>
                                        </p:attrNameLst>
                                      </p:cBhvr>
                                      <p:rCtr x="-20417" y="18841"/>
                                    </p:animMotion>
                                  </p:childTnLst>
                                </p:cTn>
                              </p:par>
                              <p:par>
                                <p:cTn id="703" presetID="45" presetClass="entr" presetSubtype="0" fill="hold" grpId="1" nodeType="withEffect">
                                  <p:stCondLst>
                                    <p:cond delay="800"/>
                                  </p:stCondLst>
                                  <p:childTnLst>
                                    <p:set>
                                      <p:cBhvr>
                                        <p:cTn id="704" dur="1" fill="hold">
                                          <p:stCondLst>
                                            <p:cond delay="0"/>
                                          </p:stCondLst>
                                        </p:cTn>
                                        <p:tgtEl>
                                          <p:spTgt spid="87"/>
                                        </p:tgtEl>
                                        <p:attrNameLst>
                                          <p:attrName>style.visibility</p:attrName>
                                        </p:attrNameLst>
                                      </p:cBhvr>
                                      <p:to>
                                        <p:strVal val="visible"/>
                                      </p:to>
                                    </p:set>
                                    <p:animEffect transition="in" filter="fade">
                                      <p:cBhvr>
                                        <p:cTn id="705" dur="500"/>
                                        <p:tgtEl>
                                          <p:spTgt spid="87"/>
                                        </p:tgtEl>
                                      </p:cBhvr>
                                    </p:animEffect>
                                    <p:anim calcmode="lin" valueType="num">
                                      <p:cBhvr>
                                        <p:cTn id="706" dur="500" fill="hold"/>
                                        <p:tgtEl>
                                          <p:spTgt spid="87"/>
                                        </p:tgtEl>
                                        <p:attrNameLst>
                                          <p:attrName>ppt_w</p:attrName>
                                        </p:attrNameLst>
                                      </p:cBhvr>
                                      <p:tavLst>
                                        <p:tav tm="0" fmla="#ppt_w*sin(2.5*pi*$)">
                                          <p:val>
                                            <p:fltVal val="0"/>
                                          </p:val>
                                        </p:tav>
                                        <p:tav tm="100000">
                                          <p:val>
                                            <p:fltVal val="1"/>
                                          </p:val>
                                        </p:tav>
                                      </p:tavLst>
                                    </p:anim>
                                    <p:anim calcmode="lin" valueType="num">
                                      <p:cBhvr>
                                        <p:cTn id="707" dur="500" fill="hold"/>
                                        <p:tgtEl>
                                          <p:spTgt spid="87"/>
                                        </p:tgtEl>
                                        <p:attrNameLst>
                                          <p:attrName>ppt_h</p:attrName>
                                        </p:attrNameLst>
                                      </p:cBhvr>
                                      <p:tavLst>
                                        <p:tav tm="0">
                                          <p:val>
                                            <p:strVal val="#ppt_h"/>
                                          </p:val>
                                        </p:tav>
                                        <p:tav tm="100000">
                                          <p:val>
                                            <p:strVal val="#ppt_h"/>
                                          </p:val>
                                        </p:tav>
                                      </p:tavLst>
                                    </p:anim>
                                  </p:childTnLst>
                                </p:cTn>
                              </p:par>
                              <p:par>
                                <p:cTn id="708" presetID="8" presetClass="emph" presetSubtype="0" fill="hold" grpId="2" nodeType="withEffect">
                                  <p:stCondLst>
                                    <p:cond delay="800"/>
                                  </p:stCondLst>
                                  <p:childTnLst>
                                    <p:animRot by="21600000">
                                      <p:cBhvr>
                                        <p:cTn id="709" dur="500" fill="hold"/>
                                        <p:tgtEl>
                                          <p:spTgt spid="87"/>
                                        </p:tgtEl>
                                        <p:attrNameLst>
                                          <p:attrName>r</p:attrName>
                                        </p:attrNameLst>
                                      </p:cBhvr>
                                    </p:animRot>
                                  </p:childTnLst>
                                </p:cTn>
                              </p:par>
                              <p:par>
                                <p:cTn id="710" presetID="0" presetClass="path" presetSubtype="0" fill="hold" grpId="0" nodeType="withEffect">
                                  <p:stCondLst>
                                    <p:cond delay="850"/>
                                  </p:stCondLst>
                                  <p:childTnLst>
                                    <p:animMotion origin="layout" path="M -0.00017 1.97287E-6 C -0.0552 0.01325 -0.20677 0.08354 -0.33003 0.07953 C -0.40694 0.09433 -0.65416 -0.00308 -0.73941 -0.02466 " pathEditMode="relative" rAng="0" ptsTypes="asa">
                                      <p:cBhvr>
                                        <p:cTn id="711" dur="500" spd="-100000" fill="hold"/>
                                        <p:tgtEl>
                                          <p:spTgt spid="106"/>
                                        </p:tgtEl>
                                        <p:attrNameLst>
                                          <p:attrName>ppt_x</p:attrName>
                                          <p:attrName>ppt_y</p:attrName>
                                        </p:attrNameLst>
                                      </p:cBhvr>
                                      <p:rCtr x="-36962" y="3483"/>
                                    </p:animMotion>
                                  </p:childTnLst>
                                </p:cTn>
                              </p:par>
                              <p:par>
                                <p:cTn id="712" presetID="45" presetClass="entr" presetSubtype="0" fill="hold" grpId="1" nodeType="withEffect">
                                  <p:stCondLst>
                                    <p:cond delay="850"/>
                                  </p:stCondLst>
                                  <p:childTnLst>
                                    <p:set>
                                      <p:cBhvr>
                                        <p:cTn id="713" dur="1" fill="hold">
                                          <p:stCondLst>
                                            <p:cond delay="0"/>
                                          </p:stCondLst>
                                        </p:cTn>
                                        <p:tgtEl>
                                          <p:spTgt spid="106"/>
                                        </p:tgtEl>
                                        <p:attrNameLst>
                                          <p:attrName>style.visibility</p:attrName>
                                        </p:attrNameLst>
                                      </p:cBhvr>
                                      <p:to>
                                        <p:strVal val="visible"/>
                                      </p:to>
                                    </p:set>
                                    <p:animEffect transition="in" filter="fade">
                                      <p:cBhvr>
                                        <p:cTn id="714" dur="500"/>
                                        <p:tgtEl>
                                          <p:spTgt spid="106"/>
                                        </p:tgtEl>
                                      </p:cBhvr>
                                    </p:animEffect>
                                    <p:anim calcmode="lin" valueType="num">
                                      <p:cBhvr>
                                        <p:cTn id="715" dur="500" fill="hold"/>
                                        <p:tgtEl>
                                          <p:spTgt spid="106"/>
                                        </p:tgtEl>
                                        <p:attrNameLst>
                                          <p:attrName>ppt_w</p:attrName>
                                        </p:attrNameLst>
                                      </p:cBhvr>
                                      <p:tavLst>
                                        <p:tav tm="0" fmla="#ppt_w*sin(2.5*pi*$)">
                                          <p:val>
                                            <p:fltVal val="0"/>
                                          </p:val>
                                        </p:tav>
                                        <p:tav tm="100000">
                                          <p:val>
                                            <p:fltVal val="1"/>
                                          </p:val>
                                        </p:tav>
                                      </p:tavLst>
                                    </p:anim>
                                    <p:anim calcmode="lin" valueType="num">
                                      <p:cBhvr>
                                        <p:cTn id="716" dur="500" fill="hold"/>
                                        <p:tgtEl>
                                          <p:spTgt spid="106"/>
                                        </p:tgtEl>
                                        <p:attrNameLst>
                                          <p:attrName>ppt_h</p:attrName>
                                        </p:attrNameLst>
                                      </p:cBhvr>
                                      <p:tavLst>
                                        <p:tav tm="0">
                                          <p:val>
                                            <p:strVal val="#ppt_h"/>
                                          </p:val>
                                        </p:tav>
                                        <p:tav tm="100000">
                                          <p:val>
                                            <p:strVal val="#ppt_h"/>
                                          </p:val>
                                        </p:tav>
                                      </p:tavLst>
                                    </p:anim>
                                  </p:childTnLst>
                                </p:cTn>
                              </p:par>
                              <p:par>
                                <p:cTn id="717" presetID="8" presetClass="emph" presetSubtype="0" fill="hold" grpId="2" nodeType="withEffect">
                                  <p:stCondLst>
                                    <p:cond delay="850"/>
                                  </p:stCondLst>
                                  <p:childTnLst>
                                    <p:animRot by="21600000">
                                      <p:cBhvr>
                                        <p:cTn id="718" dur="500" fill="hold"/>
                                        <p:tgtEl>
                                          <p:spTgt spid="106"/>
                                        </p:tgtEl>
                                        <p:attrNameLst>
                                          <p:attrName>r</p:attrName>
                                        </p:attrNameLst>
                                      </p:cBhvr>
                                    </p:animRot>
                                  </p:childTnLst>
                                </p:cTn>
                              </p:par>
                              <p:par>
                                <p:cTn id="719" presetID="0" presetClass="path" presetSubtype="0" fill="hold" grpId="0" nodeType="withEffect">
                                  <p:stCondLst>
                                    <p:cond delay="850"/>
                                  </p:stCondLst>
                                  <p:childTnLst>
                                    <p:animMotion origin="layout" path="M -0.00034 3.42787E-6 C -0.05538 0.01325 -0.21771 0.07429 -0.33003 0.07953 C -0.40712 0.09432 -0.60278 0.041 -0.67465 0.03082 " pathEditMode="relative" rAng="0" ptsTypes="asa">
                                      <p:cBhvr>
                                        <p:cTn id="720" dur="500" spd="-100000" fill="hold"/>
                                        <p:tgtEl>
                                          <p:spTgt spid="114"/>
                                        </p:tgtEl>
                                        <p:attrNameLst>
                                          <p:attrName>ppt_x</p:attrName>
                                          <p:attrName>ppt_y</p:attrName>
                                        </p:attrNameLst>
                                      </p:cBhvr>
                                      <p:rCtr x="-33715" y="4716"/>
                                    </p:animMotion>
                                  </p:childTnLst>
                                </p:cTn>
                              </p:par>
                              <p:par>
                                <p:cTn id="721" presetID="45" presetClass="entr" presetSubtype="0" fill="hold" grpId="1" nodeType="withEffect">
                                  <p:stCondLst>
                                    <p:cond delay="850"/>
                                  </p:stCondLst>
                                  <p:childTnLst>
                                    <p:set>
                                      <p:cBhvr>
                                        <p:cTn id="722" dur="1" fill="hold">
                                          <p:stCondLst>
                                            <p:cond delay="0"/>
                                          </p:stCondLst>
                                        </p:cTn>
                                        <p:tgtEl>
                                          <p:spTgt spid="114"/>
                                        </p:tgtEl>
                                        <p:attrNameLst>
                                          <p:attrName>style.visibility</p:attrName>
                                        </p:attrNameLst>
                                      </p:cBhvr>
                                      <p:to>
                                        <p:strVal val="visible"/>
                                      </p:to>
                                    </p:set>
                                    <p:animEffect transition="in" filter="fade">
                                      <p:cBhvr>
                                        <p:cTn id="723" dur="500"/>
                                        <p:tgtEl>
                                          <p:spTgt spid="114"/>
                                        </p:tgtEl>
                                      </p:cBhvr>
                                    </p:animEffect>
                                    <p:anim calcmode="lin" valueType="num">
                                      <p:cBhvr>
                                        <p:cTn id="724" dur="500" fill="hold"/>
                                        <p:tgtEl>
                                          <p:spTgt spid="114"/>
                                        </p:tgtEl>
                                        <p:attrNameLst>
                                          <p:attrName>ppt_w</p:attrName>
                                        </p:attrNameLst>
                                      </p:cBhvr>
                                      <p:tavLst>
                                        <p:tav tm="0" fmla="#ppt_w*sin(2.5*pi*$)">
                                          <p:val>
                                            <p:fltVal val="0"/>
                                          </p:val>
                                        </p:tav>
                                        <p:tav tm="100000">
                                          <p:val>
                                            <p:fltVal val="1"/>
                                          </p:val>
                                        </p:tav>
                                      </p:tavLst>
                                    </p:anim>
                                    <p:anim calcmode="lin" valueType="num">
                                      <p:cBhvr>
                                        <p:cTn id="725" dur="500" fill="hold"/>
                                        <p:tgtEl>
                                          <p:spTgt spid="114"/>
                                        </p:tgtEl>
                                        <p:attrNameLst>
                                          <p:attrName>ppt_h</p:attrName>
                                        </p:attrNameLst>
                                      </p:cBhvr>
                                      <p:tavLst>
                                        <p:tav tm="0">
                                          <p:val>
                                            <p:strVal val="#ppt_h"/>
                                          </p:val>
                                        </p:tav>
                                        <p:tav tm="100000">
                                          <p:val>
                                            <p:strVal val="#ppt_h"/>
                                          </p:val>
                                        </p:tav>
                                      </p:tavLst>
                                    </p:anim>
                                  </p:childTnLst>
                                </p:cTn>
                              </p:par>
                              <p:par>
                                <p:cTn id="726" presetID="8" presetClass="emph" presetSubtype="0" fill="hold" grpId="2" nodeType="withEffect">
                                  <p:stCondLst>
                                    <p:cond delay="850"/>
                                  </p:stCondLst>
                                  <p:childTnLst>
                                    <p:animRot by="21600000">
                                      <p:cBhvr>
                                        <p:cTn id="727" dur="500" fill="hold"/>
                                        <p:tgtEl>
                                          <p:spTgt spid="114"/>
                                        </p:tgtEl>
                                        <p:attrNameLst>
                                          <p:attrName>r</p:attrName>
                                        </p:attrNameLst>
                                      </p:cBhvr>
                                    </p:animRot>
                                  </p:childTnLst>
                                </p:cTn>
                              </p:par>
                              <p:par>
                                <p:cTn id="728" presetID="0" presetClass="path" presetSubtype="0" fill="hold" grpId="0" nodeType="withEffect">
                                  <p:stCondLst>
                                    <p:cond delay="850"/>
                                  </p:stCondLst>
                                  <p:childTnLst>
                                    <p:animMotion origin="layout" path="M -0.00017 1.81258E-6 C -0.0552 0.01325 -0.22691 0.0635 -0.33003 0.07953 C -0.40694 0.09433 -0.5585 0.09248 -0.61857 0.09587 " pathEditMode="relative" rAng="0" ptsTypes="asa">
                                      <p:cBhvr>
                                        <p:cTn id="729" dur="500" spd="-100000" fill="hold"/>
                                        <p:tgtEl>
                                          <p:spTgt spid="173"/>
                                        </p:tgtEl>
                                        <p:attrNameLst>
                                          <p:attrName>ppt_x</p:attrName>
                                          <p:attrName>ppt_y</p:attrName>
                                        </p:attrNameLst>
                                      </p:cBhvr>
                                      <p:rCtr x="-30920" y="4778"/>
                                    </p:animMotion>
                                  </p:childTnLst>
                                </p:cTn>
                              </p:par>
                              <p:par>
                                <p:cTn id="730" presetID="45" presetClass="entr" presetSubtype="0" fill="hold" grpId="1" nodeType="withEffect">
                                  <p:stCondLst>
                                    <p:cond delay="850"/>
                                  </p:stCondLst>
                                  <p:childTnLst>
                                    <p:set>
                                      <p:cBhvr>
                                        <p:cTn id="731" dur="1" fill="hold">
                                          <p:stCondLst>
                                            <p:cond delay="0"/>
                                          </p:stCondLst>
                                        </p:cTn>
                                        <p:tgtEl>
                                          <p:spTgt spid="173"/>
                                        </p:tgtEl>
                                        <p:attrNameLst>
                                          <p:attrName>style.visibility</p:attrName>
                                        </p:attrNameLst>
                                      </p:cBhvr>
                                      <p:to>
                                        <p:strVal val="visible"/>
                                      </p:to>
                                    </p:set>
                                    <p:animEffect transition="in" filter="fade">
                                      <p:cBhvr>
                                        <p:cTn id="732" dur="500"/>
                                        <p:tgtEl>
                                          <p:spTgt spid="173"/>
                                        </p:tgtEl>
                                      </p:cBhvr>
                                    </p:animEffect>
                                    <p:anim calcmode="lin" valueType="num">
                                      <p:cBhvr>
                                        <p:cTn id="733" dur="500" fill="hold"/>
                                        <p:tgtEl>
                                          <p:spTgt spid="173"/>
                                        </p:tgtEl>
                                        <p:attrNameLst>
                                          <p:attrName>ppt_w</p:attrName>
                                        </p:attrNameLst>
                                      </p:cBhvr>
                                      <p:tavLst>
                                        <p:tav tm="0" fmla="#ppt_w*sin(2.5*pi*$)">
                                          <p:val>
                                            <p:fltVal val="0"/>
                                          </p:val>
                                        </p:tav>
                                        <p:tav tm="100000">
                                          <p:val>
                                            <p:fltVal val="1"/>
                                          </p:val>
                                        </p:tav>
                                      </p:tavLst>
                                    </p:anim>
                                    <p:anim calcmode="lin" valueType="num">
                                      <p:cBhvr>
                                        <p:cTn id="734" dur="500" fill="hold"/>
                                        <p:tgtEl>
                                          <p:spTgt spid="173"/>
                                        </p:tgtEl>
                                        <p:attrNameLst>
                                          <p:attrName>ppt_h</p:attrName>
                                        </p:attrNameLst>
                                      </p:cBhvr>
                                      <p:tavLst>
                                        <p:tav tm="0">
                                          <p:val>
                                            <p:strVal val="#ppt_h"/>
                                          </p:val>
                                        </p:tav>
                                        <p:tav tm="100000">
                                          <p:val>
                                            <p:strVal val="#ppt_h"/>
                                          </p:val>
                                        </p:tav>
                                      </p:tavLst>
                                    </p:anim>
                                  </p:childTnLst>
                                </p:cTn>
                              </p:par>
                              <p:par>
                                <p:cTn id="735" presetID="8" presetClass="emph" presetSubtype="0" fill="hold" grpId="2" nodeType="withEffect">
                                  <p:stCondLst>
                                    <p:cond delay="850"/>
                                  </p:stCondLst>
                                  <p:childTnLst>
                                    <p:animRot by="21600000">
                                      <p:cBhvr>
                                        <p:cTn id="736" dur="500" fill="hold"/>
                                        <p:tgtEl>
                                          <p:spTgt spid="173"/>
                                        </p:tgtEl>
                                        <p:attrNameLst>
                                          <p:attrName>r</p:attrName>
                                        </p:attrNameLst>
                                      </p:cBhvr>
                                    </p:animRot>
                                  </p:childTnLst>
                                </p:cTn>
                              </p:par>
                              <p:par>
                                <p:cTn id="737" presetID="0" presetClass="path" presetSubtype="0" fill="hold" grpId="0" nodeType="withEffect">
                                  <p:stCondLst>
                                    <p:cond delay="850"/>
                                  </p:stCondLst>
                                  <p:childTnLst>
                                    <p:animMotion origin="layout" path="M -0.00017 4.95684E-6 C -0.05521 0.01325 -0.23576 0.05641 -0.33004 0.07953 C -0.40695 0.09432 -0.51719 0.12607 -0.56649 0.1384 " pathEditMode="relative" rAng="0" ptsTypes="asa">
                                      <p:cBhvr>
                                        <p:cTn id="738" dur="500" spd="-100000" fill="hold"/>
                                        <p:tgtEl>
                                          <p:spTgt spid="58"/>
                                        </p:tgtEl>
                                        <p:attrNameLst>
                                          <p:attrName>ppt_x</p:attrName>
                                          <p:attrName>ppt_y</p:attrName>
                                        </p:attrNameLst>
                                      </p:cBhvr>
                                      <p:rCtr x="-28316" y="6905"/>
                                    </p:animMotion>
                                  </p:childTnLst>
                                </p:cTn>
                              </p:par>
                              <p:par>
                                <p:cTn id="739" presetID="45" presetClass="entr" presetSubtype="0" fill="hold" grpId="1" nodeType="withEffect">
                                  <p:stCondLst>
                                    <p:cond delay="850"/>
                                  </p:stCondLst>
                                  <p:childTnLst>
                                    <p:set>
                                      <p:cBhvr>
                                        <p:cTn id="740" dur="1" fill="hold">
                                          <p:stCondLst>
                                            <p:cond delay="0"/>
                                          </p:stCondLst>
                                        </p:cTn>
                                        <p:tgtEl>
                                          <p:spTgt spid="58"/>
                                        </p:tgtEl>
                                        <p:attrNameLst>
                                          <p:attrName>style.visibility</p:attrName>
                                        </p:attrNameLst>
                                      </p:cBhvr>
                                      <p:to>
                                        <p:strVal val="visible"/>
                                      </p:to>
                                    </p:set>
                                    <p:animEffect transition="in" filter="fade">
                                      <p:cBhvr>
                                        <p:cTn id="741" dur="500"/>
                                        <p:tgtEl>
                                          <p:spTgt spid="58"/>
                                        </p:tgtEl>
                                      </p:cBhvr>
                                    </p:animEffect>
                                    <p:anim calcmode="lin" valueType="num">
                                      <p:cBhvr>
                                        <p:cTn id="742" dur="500" fill="hold"/>
                                        <p:tgtEl>
                                          <p:spTgt spid="58"/>
                                        </p:tgtEl>
                                        <p:attrNameLst>
                                          <p:attrName>ppt_w</p:attrName>
                                        </p:attrNameLst>
                                      </p:cBhvr>
                                      <p:tavLst>
                                        <p:tav tm="0" fmla="#ppt_w*sin(2.5*pi*$)">
                                          <p:val>
                                            <p:fltVal val="0"/>
                                          </p:val>
                                        </p:tav>
                                        <p:tav tm="100000">
                                          <p:val>
                                            <p:fltVal val="1"/>
                                          </p:val>
                                        </p:tav>
                                      </p:tavLst>
                                    </p:anim>
                                    <p:anim calcmode="lin" valueType="num">
                                      <p:cBhvr>
                                        <p:cTn id="743" dur="500" fill="hold"/>
                                        <p:tgtEl>
                                          <p:spTgt spid="58"/>
                                        </p:tgtEl>
                                        <p:attrNameLst>
                                          <p:attrName>ppt_h</p:attrName>
                                        </p:attrNameLst>
                                      </p:cBhvr>
                                      <p:tavLst>
                                        <p:tav tm="0">
                                          <p:val>
                                            <p:strVal val="#ppt_h"/>
                                          </p:val>
                                        </p:tav>
                                        <p:tav tm="100000">
                                          <p:val>
                                            <p:strVal val="#ppt_h"/>
                                          </p:val>
                                        </p:tav>
                                      </p:tavLst>
                                    </p:anim>
                                  </p:childTnLst>
                                </p:cTn>
                              </p:par>
                              <p:par>
                                <p:cTn id="744" presetID="8" presetClass="emph" presetSubtype="0" fill="hold" grpId="2" nodeType="withEffect">
                                  <p:stCondLst>
                                    <p:cond delay="850"/>
                                  </p:stCondLst>
                                  <p:childTnLst>
                                    <p:animRot by="21600000">
                                      <p:cBhvr>
                                        <p:cTn id="745" dur="500" fill="hold"/>
                                        <p:tgtEl>
                                          <p:spTgt spid="58"/>
                                        </p:tgtEl>
                                        <p:attrNameLst>
                                          <p:attrName>r</p:attrName>
                                        </p:attrNameLst>
                                      </p:cBhvr>
                                    </p:animRot>
                                  </p:childTnLst>
                                </p:cTn>
                              </p:par>
                              <p:par>
                                <p:cTn id="746" presetID="0" presetClass="path" presetSubtype="0" fill="hold" grpId="0" nodeType="withEffect">
                                  <p:stCondLst>
                                    <p:cond delay="850"/>
                                  </p:stCondLst>
                                  <p:childTnLst>
                                    <p:animMotion origin="layout" path="M -0.00017 3.73613E-6 C -0.05521 0.01325 -0.24201 0.05363 -0.33003 0.07953 C -0.40694 0.09432 -0.4868 0.13964 -0.52795 0.15536 " pathEditMode="relative" rAng="0" ptsTypes="asa">
                                      <p:cBhvr>
                                        <p:cTn id="747" dur="500" spd="-100000" fill="hold"/>
                                        <p:tgtEl>
                                          <p:spTgt spid="64"/>
                                        </p:tgtEl>
                                        <p:attrNameLst>
                                          <p:attrName>ppt_x</p:attrName>
                                          <p:attrName>ppt_y</p:attrName>
                                        </p:attrNameLst>
                                      </p:cBhvr>
                                      <p:rCtr x="-26389" y="7768"/>
                                    </p:animMotion>
                                  </p:childTnLst>
                                </p:cTn>
                              </p:par>
                              <p:par>
                                <p:cTn id="748" presetID="45" presetClass="entr" presetSubtype="0" fill="hold" grpId="1" nodeType="withEffect">
                                  <p:stCondLst>
                                    <p:cond delay="850"/>
                                  </p:stCondLst>
                                  <p:childTnLst>
                                    <p:set>
                                      <p:cBhvr>
                                        <p:cTn id="749" dur="1" fill="hold">
                                          <p:stCondLst>
                                            <p:cond delay="0"/>
                                          </p:stCondLst>
                                        </p:cTn>
                                        <p:tgtEl>
                                          <p:spTgt spid="64"/>
                                        </p:tgtEl>
                                        <p:attrNameLst>
                                          <p:attrName>style.visibility</p:attrName>
                                        </p:attrNameLst>
                                      </p:cBhvr>
                                      <p:to>
                                        <p:strVal val="visible"/>
                                      </p:to>
                                    </p:set>
                                    <p:animEffect transition="in" filter="fade">
                                      <p:cBhvr>
                                        <p:cTn id="750" dur="500"/>
                                        <p:tgtEl>
                                          <p:spTgt spid="64"/>
                                        </p:tgtEl>
                                      </p:cBhvr>
                                    </p:animEffect>
                                    <p:anim calcmode="lin" valueType="num">
                                      <p:cBhvr>
                                        <p:cTn id="751" dur="500" fill="hold"/>
                                        <p:tgtEl>
                                          <p:spTgt spid="64"/>
                                        </p:tgtEl>
                                        <p:attrNameLst>
                                          <p:attrName>ppt_w</p:attrName>
                                        </p:attrNameLst>
                                      </p:cBhvr>
                                      <p:tavLst>
                                        <p:tav tm="0" fmla="#ppt_w*sin(2.5*pi*$)">
                                          <p:val>
                                            <p:fltVal val="0"/>
                                          </p:val>
                                        </p:tav>
                                        <p:tav tm="100000">
                                          <p:val>
                                            <p:fltVal val="1"/>
                                          </p:val>
                                        </p:tav>
                                      </p:tavLst>
                                    </p:anim>
                                    <p:anim calcmode="lin" valueType="num">
                                      <p:cBhvr>
                                        <p:cTn id="752" dur="500" fill="hold"/>
                                        <p:tgtEl>
                                          <p:spTgt spid="64"/>
                                        </p:tgtEl>
                                        <p:attrNameLst>
                                          <p:attrName>ppt_h</p:attrName>
                                        </p:attrNameLst>
                                      </p:cBhvr>
                                      <p:tavLst>
                                        <p:tav tm="0">
                                          <p:val>
                                            <p:strVal val="#ppt_h"/>
                                          </p:val>
                                        </p:tav>
                                        <p:tav tm="100000">
                                          <p:val>
                                            <p:strVal val="#ppt_h"/>
                                          </p:val>
                                        </p:tav>
                                      </p:tavLst>
                                    </p:anim>
                                  </p:childTnLst>
                                </p:cTn>
                              </p:par>
                              <p:par>
                                <p:cTn id="753" presetID="8" presetClass="emph" presetSubtype="0" fill="hold" grpId="2" nodeType="withEffect">
                                  <p:stCondLst>
                                    <p:cond delay="850"/>
                                  </p:stCondLst>
                                  <p:childTnLst>
                                    <p:animRot by="21600000">
                                      <p:cBhvr>
                                        <p:cTn id="754" dur="500" fill="hold"/>
                                        <p:tgtEl>
                                          <p:spTgt spid="64"/>
                                        </p:tgtEl>
                                        <p:attrNameLst>
                                          <p:attrName>r</p:attrName>
                                        </p:attrNameLst>
                                      </p:cBhvr>
                                    </p:animRot>
                                  </p:childTnLst>
                                </p:cTn>
                              </p:par>
                              <p:par>
                                <p:cTn id="755" presetID="0" presetClass="path" presetSubtype="0" fill="hold" grpId="0" nodeType="withEffect">
                                  <p:stCondLst>
                                    <p:cond delay="850"/>
                                  </p:stCondLst>
                                  <p:childTnLst>
                                    <p:animMotion origin="layout" path="M -0.00018 2.50308E-6 C -0.05521 0.01325 -0.24653 0.04161 -0.33004 0.07953 C -0.40695 0.09433 -0.4658 0.19667 -0.50156 0.22749 " pathEditMode="relative" rAng="0" ptsTypes="asa">
                                      <p:cBhvr>
                                        <p:cTn id="756" dur="500" spd="-100000" fill="hold"/>
                                        <p:tgtEl>
                                          <p:spTgt spid="70"/>
                                        </p:tgtEl>
                                        <p:attrNameLst>
                                          <p:attrName>ppt_x</p:attrName>
                                          <p:attrName>ppt_y</p:attrName>
                                        </p:attrNameLst>
                                      </p:cBhvr>
                                      <p:rCtr x="-25069" y="11375"/>
                                    </p:animMotion>
                                  </p:childTnLst>
                                </p:cTn>
                              </p:par>
                              <p:par>
                                <p:cTn id="757" presetID="45" presetClass="entr" presetSubtype="0" fill="hold" grpId="1" nodeType="withEffect">
                                  <p:stCondLst>
                                    <p:cond delay="850"/>
                                  </p:stCondLst>
                                  <p:childTnLst>
                                    <p:set>
                                      <p:cBhvr>
                                        <p:cTn id="758" dur="1" fill="hold">
                                          <p:stCondLst>
                                            <p:cond delay="0"/>
                                          </p:stCondLst>
                                        </p:cTn>
                                        <p:tgtEl>
                                          <p:spTgt spid="70"/>
                                        </p:tgtEl>
                                        <p:attrNameLst>
                                          <p:attrName>style.visibility</p:attrName>
                                        </p:attrNameLst>
                                      </p:cBhvr>
                                      <p:to>
                                        <p:strVal val="visible"/>
                                      </p:to>
                                    </p:set>
                                    <p:animEffect transition="in" filter="fade">
                                      <p:cBhvr>
                                        <p:cTn id="759" dur="500"/>
                                        <p:tgtEl>
                                          <p:spTgt spid="70"/>
                                        </p:tgtEl>
                                      </p:cBhvr>
                                    </p:animEffect>
                                    <p:anim calcmode="lin" valueType="num">
                                      <p:cBhvr>
                                        <p:cTn id="760" dur="500" fill="hold"/>
                                        <p:tgtEl>
                                          <p:spTgt spid="70"/>
                                        </p:tgtEl>
                                        <p:attrNameLst>
                                          <p:attrName>ppt_w</p:attrName>
                                        </p:attrNameLst>
                                      </p:cBhvr>
                                      <p:tavLst>
                                        <p:tav tm="0" fmla="#ppt_w*sin(2.5*pi*$)">
                                          <p:val>
                                            <p:fltVal val="0"/>
                                          </p:val>
                                        </p:tav>
                                        <p:tav tm="100000">
                                          <p:val>
                                            <p:fltVal val="1"/>
                                          </p:val>
                                        </p:tav>
                                      </p:tavLst>
                                    </p:anim>
                                    <p:anim calcmode="lin" valueType="num">
                                      <p:cBhvr>
                                        <p:cTn id="761" dur="500" fill="hold"/>
                                        <p:tgtEl>
                                          <p:spTgt spid="70"/>
                                        </p:tgtEl>
                                        <p:attrNameLst>
                                          <p:attrName>ppt_h</p:attrName>
                                        </p:attrNameLst>
                                      </p:cBhvr>
                                      <p:tavLst>
                                        <p:tav tm="0">
                                          <p:val>
                                            <p:strVal val="#ppt_h"/>
                                          </p:val>
                                        </p:tav>
                                        <p:tav tm="100000">
                                          <p:val>
                                            <p:strVal val="#ppt_h"/>
                                          </p:val>
                                        </p:tav>
                                      </p:tavLst>
                                    </p:anim>
                                  </p:childTnLst>
                                </p:cTn>
                              </p:par>
                              <p:par>
                                <p:cTn id="762" presetID="8" presetClass="emph" presetSubtype="0" fill="hold" grpId="2" nodeType="withEffect">
                                  <p:stCondLst>
                                    <p:cond delay="850"/>
                                  </p:stCondLst>
                                  <p:childTnLst>
                                    <p:animRot by="21600000">
                                      <p:cBhvr>
                                        <p:cTn id="763" dur="500" fill="hold"/>
                                        <p:tgtEl>
                                          <p:spTgt spid="70"/>
                                        </p:tgtEl>
                                        <p:attrNameLst>
                                          <p:attrName>r</p:attrName>
                                        </p:attrNameLst>
                                      </p:cBhvr>
                                    </p:animRot>
                                  </p:childTnLst>
                                </p:cTn>
                              </p:par>
                              <p:par>
                                <p:cTn id="764" presetID="0" presetClass="path" presetSubtype="0" fill="hold" grpId="0" nodeType="withEffect">
                                  <p:stCondLst>
                                    <p:cond delay="850"/>
                                  </p:stCondLst>
                                  <p:childTnLst>
                                    <p:animMotion origin="layout" path="M -0.00018 2.9963E-6 C -0.05521 0.01325 -0.24983 0.03699 -0.33004 0.07953 C -0.40695 0.09432 -0.4507 0.21825 -0.48247 0.25462 " pathEditMode="relative" rAng="0" ptsTypes="asa">
                                      <p:cBhvr>
                                        <p:cTn id="765" dur="500" spd="-100000" fill="hold"/>
                                        <p:tgtEl>
                                          <p:spTgt spid="76"/>
                                        </p:tgtEl>
                                        <p:attrNameLst>
                                          <p:attrName>ppt_x</p:attrName>
                                          <p:attrName>ppt_y</p:attrName>
                                        </p:attrNameLst>
                                      </p:cBhvr>
                                      <p:rCtr x="-24115" y="12731"/>
                                    </p:animMotion>
                                  </p:childTnLst>
                                </p:cTn>
                              </p:par>
                              <p:par>
                                <p:cTn id="766" presetID="45" presetClass="entr" presetSubtype="0" fill="hold" grpId="1" nodeType="withEffect">
                                  <p:stCondLst>
                                    <p:cond delay="850"/>
                                  </p:stCondLst>
                                  <p:childTnLst>
                                    <p:set>
                                      <p:cBhvr>
                                        <p:cTn id="767" dur="1" fill="hold">
                                          <p:stCondLst>
                                            <p:cond delay="0"/>
                                          </p:stCondLst>
                                        </p:cTn>
                                        <p:tgtEl>
                                          <p:spTgt spid="76"/>
                                        </p:tgtEl>
                                        <p:attrNameLst>
                                          <p:attrName>style.visibility</p:attrName>
                                        </p:attrNameLst>
                                      </p:cBhvr>
                                      <p:to>
                                        <p:strVal val="visible"/>
                                      </p:to>
                                    </p:set>
                                    <p:animEffect transition="in" filter="fade">
                                      <p:cBhvr>
                                        <p:cTn id="768" dur="500"/>
                                        <p:tgtEl>
                                          <p:spTgt spid="76"/>
                                        </p:tgtEl>
                                      </p:cBhvr>
                                    </p:animEffect>
                                    <p:anim calcmode="lin" valueType="num">
                                      <p:cBhvr>
                                        <p:cTn id="769" dur="500" fill="hold"/>
                                        <p:tgtEl>
                                          <p:spTgt spid="76"/>
                                        </p:tgtEl>
                                        <p:attrNameLst>
                                          <p:attrName>ppt_w</p:attrName>
                                        </p:attrNameLst>
                                      </p:cBhvr>
                                      <p:tavLst>
                                        <p:tav tm="0" fmla="#ppt_w*sin(2.5*pi*$)">
                                          <p:val>
                                            <p:fltVal val="0"/>
                                          </p:val>
                                        </p:tav>
                                        <p:tav tm="100000">
                                          <p:val>
                                            <p:fltVal val="1"/>
                                          </p:val>
                                        </p:tav>
                                      </p:tavLst>
                                    </p:anim>
                                    <p:anim calcmode="lin" valueType="num">
                                      <p:cBhvr>
                                        <p:cTn id="770" dur="500" fill="hold"/>
                                        <p:tgtEl>
                                          <p:spTgt spid="76"/>
                                        </p:tgtEl>
                                        <p:attrNameLst>
                                          <p:attrName>ppt_h</p:attrName>
                                        </p:attrNameLst>
                                      </p:cBhvr>
                                      <p:tavLst>
                                        <p:tav tm="0">
                                          <p:val>
                                            <p:strVal val="#ppt_h"/>
                                          </p:val>
                                        </p:tav>
                                        <p:tav tm="100000">
                                          <p:val>
                                            <p:strVal val="#ppt_h"/>
                                          </p:val>
                                        </p:tav>
                                      </p:tavLst>
                                    </p:anim>
                                  </p:childTnLst>
                                </p:cTn>
                              </p:par>
                              <p:par>
                                <p:cTn id="771" presetID="8" presetClass="emph" presetSubtype="0" fill="hold" grpId="2" nodeType="withEffect">
                                  <p:stCondLst>
                                    <p:cond delay="850"/>
                                  </p:stCondLst>
                                  <p:childTnLst>
                                    <p:animRot by="21600000">
                                      <p:cBhvr>
                                        <p:cTn id="772" dur="500" fill="hold"/>
                                        <p:tgtEl>
                                          <p:spTgt spid="76"/>
                                        </p:tgtEl>
                                        <p:attrNameLst>
                                          <p:attrName>r</p:attrName>
                                        </p:attrNameLst>
                                      </p:cBhvr>
                                    </p:animRot>
                                  </p:childTnLst>
                                </p:cTn>
                              </p:par>
                              <p:par>
                                <p:cTn id="773" presetID="0" presetClass="path" presetSubtype="0" fill="hold" grpId="0" nodeType="withEffect">
                                  <p:stCondLst>
                                    <p:cond delay="850"/>
                                  </p:stCondLst>
                                  <p:childTnLst>
                                    <p:animMotion origin="layout" path="M -0.00018 8.75462E-7 C -0.05157 0.01233 -0.23091 0.03113 -0.30834 0.07337 C -0.38525 0.08816 -0.43334 0.2164 -0.46615 0.25401 " pathEditMode="relative" rAng="0" ptsTypes="asa">
                                      <p:cBhvr>
                                        <p:cTn id="774" dur="500" spd="-100000" fill="hold"/>
                                        <p:tgtEl>
                                          <p:spTgt spid="82"/>
                                        </p:tgtEl>
                                        <p:attrNameLst>
                                          <p:attrName>ppt_x</p:attrName>
                                          <p:attrName>ppt_y</p:attrName>
                                        </p:attrNameLst>
                                      </p:cBhvr>
                                      <p:rCtr x="-23299" y="12700"/>
                                    </p:animMotion>
                                  </p:childTnLst>
                                </p:cTn>
                              </p:par>
                              <p:par>
                                <p:cTn id="775" presetID="45" presetClass="entr" presetSubtype="0" fill="hold" grpId="1" nodeType="withEffect">
                                  <p:stCondLst>
                                    <p:cond delay="850"/>
                                  </p:stCondLst>
                                  <p:childTnLst>
                                    <p:set>
                                      <p:cBhvr>
                                        <p:cTn id="776" dur="1" fill="hold">
                                          <p:stCondLst>
                                            <p:cond delay="0"/>
                                          </p:stCondLst>
                                        </p:cTn>
                                        <p:tgtEl>
                                          <p:spTgt spid="82"/>
                                        </p:tgtEl>
                                        <p:attrNameLst>
                                          <p:attrName>style.visibility</p:attrName>
                                        </p:attrNameLst>
                                      </p:cBhvr>
                                      <p:to>
                                        <p:strVal val="visible"/>
                                      </p:to>
                                    </p:set>
                                    <p:animEffect transition="in" filter="fade">
                                      <p:cBhvr>
                                        <p:cTn id="777" dur="500"/>
                                        <p:tgtEl>
                                          <p:spTgt spid="82"/>
                                        </p:tgtEl>
                                      </p:cBhvr>
                                    </p:animEffect>
                                    <p:anim calcmode="lin" valueType="num">
                                      <p:cBhvr>
                                        <p:cTn id="778" dur="500" fill="hold"/>
                                        <p:tgtEl>
                                          <p:spTgt spid="82"/>
                                        </p:tgtEl>
                                        <p:attrNameLst>
                                          <p:attrName>ppt_w</p:attrName>
                                        </p:attrNameLst>
                                      </p:cBhvr>
                                      <p:tavLst>
                                        <p:tav tm="0" fmla="#ppt_w*sin(2.5*pi*$)">
                                          <p:val>
                                            <p:fltVal val="0"/>
                                          </p:val>
                                        </p:tav>
                                        <p:tav tm="100000">
                                          <p:val>
                                            <p:fltVal val="1"/>
                                          </p:val>
                                        </p:tav>
                                      </p:tavLst>
                                    </p:anim>
                                    <p:anim calcmode="lin" valueType="num">
                                      <p:cBhvr>
                                        <p:cTn id="779" dur="500" fill="hold"/>
                                        <p:tgtEl>
                                          <p:spTgt spid="82"/>
                                        </p:tgtEl>
                                        <p:attrNameLst>
                                          <p:attrName>ppt_h</p:attrName>
                                        </p:attrNameLst>
                                      </p:cBhvr>
                                      <p:tavLst>
                                        <p:tav tm="0">
                                          <p:val>
                                            <p:strVal val="#ppt_h"/>
                                          </p:val>
                                        </p:tav>
                                        <p:tav tm="100000">
                                          <p:val>
                                            <p:strVal val="#ppt_h"/>
                                          </p:val>
                                        </p:tav>
                                      </p:tavLst>
                                    </p:anim>
                                  </p:childTnLst>
                                </p:cTn>
                              </p:par>
                              <p:par>
                                <p:cTn id="780" presetID="8" presetClass="emph" presetSubtype="0" fill="hold" grpId="2" nodeType="withEffect">
                                  <p:stCondLst>
                                    <p:cond delay="850"/>
                                  </p:stCondLst>
                                  <p:childTnLst>
                                    <p:animRot by="21600000">
                                      <p:cBhvr>
                                        <p:cTn id="781" dur="500" fill="hold"/>
                                        <p:tgtEl>
                                          <p:spTgt spid="82"/>
                                        </p:tgtEl>
                                        <p:attrNameLst>
                                          <p:attrName>r</p:attrName>
                                        </p:attrNameLst>
                                      </p:cBhvr>
                                    </p:animRot>
                                  </p:childTnLst>
                                </p:cTn>
                              </p:par>
                              <p:par>
                                <p:cTn id="782" presetID="0" presetClass="path" presetSubtype="0" fill="hold" grpId="0" nodeType="withEffect">
                                  <p:stCondLst>
                                    <p:cond delay="850"/>
                                  </p:stCondLst>
                                  <p:childTnLst>
                                    <p:animMotion origin="layout" path="M -0.00017 -3.82244E-7 C -0.05278 0.0148 -0.24097 0.04562 -0.31476 0.08785 C -0.39167 0.10265 -0.41615 0.21856 -0.44288 0.25277 " pathEditMode="relative" rAng="0" ptsTypes="asa">
                                      <p:cBhvr>
                                        <p:cTn id="783" dur="500" spd="-100000" fill="hold"/>
                                        <p:tgtEl>
                                          <p:spTgt spid="88"/>
                                        </p:tgtEl>
                                        <p:attrNameLst>
                                          <p:attrName>ppt_x</p:attrName>
                                          <p:attrName>ppt_y</p:attrName>
                                        </p:attrNameLst>
                                      </p:cBhvr>
                                      <p:rCtr x="-22135" y="12639"/>
                                    </p:animMotion>
                                  </p:childTnLst>
                                </p:cTn>
                              </p:par>
                              <p:par>
                                <p:cTn id="784" presetID="45" presetClass="entr" presetSubtype="0" fill="hold" grpId="1" nodeType="withEffect">
                                  <p:stCondLst>
                                    <p:cond delay="850"/>
                                  </p:stCondLst>
                                  <p:childTnLst>
                                    <p:set>
                                      <p:cBhvr>
                                        <p:cTn id="785" dur="1" fill="hold">
                                          <p:stCondLst>
                                            <p:cond delay="0"/>
                                          </p:stCondLst>
                                        </p:cTn>
                                        <p:tgtEl>
                                          <p:spTgt spid="88"/>
                                        </p:tgtEl>
                                        <p:attrNameLst>
                                          <p:attrName>style.visibility</p:attrName>
                                        </p:attrNameLst>
                                      </p:cBhvr>
                                      <p:to>
                                        <p:strVal val="visible"/>
                                      </p:to>
                                    </p:set>
                                    <p:animEffect transition="in" filter="fade">
                                      <p:cBhvr>
                                        <p:cTn id="786" dur="500"/>
                                        <p:tgtEl>
                                          <p:spTgt spid="88"/>
                                        </p:tgtEl>
                                      </p:cBhvr>
                                    </p:animEffect>
                                    <p:anim calcmode="lin" valueType="num">
                                      <p:cBhvr>
                                        <p:cTn id="787" dur="500" fill="hold"/>
                                        <p:tgtEl>
                                          <p:spTgt spid="88"/>
                                        </p:tgtEl>
                                        <p:attrNameLst>
                                          <p:attrName>ppt_w</p:attrName>
                                        </p:attrNameLst>
                                      </p:cBhvr>
                                      <p:tavLst>
                                        <p:tav tm="0" fmla="#ppt_w*sin(2.5*pi*$)">
                                          <p:val>
                                            <p:fltVal val="0"/>
                                          </p:val>
                                        </p:tav>
                                        <p:tav tm="100000">
                                          <p:val>
                                            <p:fltVal val="1"/>
                                          </p:val>
                                        </p:tav>
                                      </p:tavLst>
                                    </p:anim>
                                    <p:anim calcmode="lin" valueType="num">
                                      <p:cBhvr>
                                        <p:cTn id="788" dur="500" fill="hold"/>
                                        <p:tgtEl>
                                          <p:spTgt spid="88"/>
                                        </p:tgtEl>
                                        <p:attrNameLst>
                                          <p:attrName>ppt_h</p:attrName>
                                        </p:attrNameLst>
                                      </p:cBhvr>
                                      <p:tavLst>
                                        <p:tav tm="0">
                                          <p:val>
                                            <p:strVal val="#ppt_h"/>
                                          </p:val>
                                        </p:tav>
                                        <p:tav tm="100000">
                                          <p:val>
                                            <p:strVal val="#ppt_h"/>
                                          </p:val>
                                        </p:tav>
                                      </p:tavLst>
                                    </p:anim>
                                  </p:childTnLst>
                                </p:cTn>
                              </p:par>
                              <p:par>
                                <p:cTn id="789" presetID="8" presetClass="emph" presetSubtype="0" fill="hold" grpId="2" nodeType="withEffect">
                                  <p:stCondLst>
                                    <p:cond delay="850"/>
                                  </p:stCondLst>
                                  <p:childTnLst>
                                    <p:animRot by="21600000">
                                      <p:cBhvr>
                                        <p:cTn id="790" dur="500" fill="hold"/>
                                        <p:tgtEl>
                                          <p:spTgt spid="88"/>
                                        </p:tgtEl>
                                        <p:attrNameLst>
                                          <p:attrName>r</p:attrName>
                                        </p:attrNameLst>
                                      </p:cBhvr>
                                    </p:animRot>
                                  </p:childTnLst>
                                </p:cTn>
                              </p:par>
                              <p:par>
                                <p:cTn id="791" presetID="0" presetClass="path" presetSubtype="0" fill="hold" grpId="0" nodeType="withEffect">
                                  <p:stCondLst>
                                    <p:cond delay="850"/>
                                  </p:stCondLst>
                                  <p:childTnLst>
                                    <p:animMotion origin="layout" path="M -0.00017 2.70037E-6 C -0.04253 0.00801 -0.19305 0.01387 -0.25416 0.04809 C -0.31545 0.0823 -0.39583 0.2651 -0.43316 0.32213 " pathEditMode="relative" rAng="0" ptsTypes="asa">
                                      <p:cBhvr>
                                        <p:cTn id="792" dur="500" spd="-100000" fill="hold"/>
                                        <p:tgtEl>
                                          <p:spTgt spid="94"/>
                                        </p:tgtEl>
                                        <p:attrNameLst>
                                          <p:attrName>ppt_x</p:attrName>
                                          <p:attrName>ppt_y</p:attrName>
                                        </p:attrNameLst>
                                      </p:cBhvr>
                                      <p:rCtr x="-21649" y="16091"/>
                                    </p:animMotion>
                                  </p:childTnLst>
                                </p:cTn>
                              </p:par>
                              <p:par>
                                <p:cTn id="793" presetID="45" presetClass="entr" presetSubtype="0" fill="hold" grpId="1" nodeType="withEffect">
                                  <p:stCondLst>
                                    <p:cond delay="850"/>
                                  </p:stCondLst>
                                  <p:childTnLst>
                                    <p:set>
                                      <p:cBhvr>
                                        <p:cTn id="794" dur="1" fill="hold">
                                          <p:stCondLst>
                                            <p:cond delay="0"/>
                                          </p:stCondLst>
                                        </p:cTn>
                                        <p:tgtEl>
                                          <p:spTgt spid="94"/>
                                        </p:tgtEl>
                                        <p:attrNameLst>
                                          <p:attrName>style.visibility</p:attrName>
                                        </p:attrNameLst>
                                      </p:cBhvr>
                                      <p:to>
                                        <p:strVal val="visible"/>
                                      </p:to>
                                    </p:set>
                                    <p:animEffect transition="in" filter="fade">
                                      <p:cBhvr>
                                        <p:cTn id="795" dur="500"/>
                                        <p:tgtEl>
                                          <p:spTgt spid="94"/>
                                        </p:tgtEl>
                                      </p:cBhvr>
                                    </p:animEffect>
                                    <p:anim calcmode="lin" valueType="num">
                                      <p:cBhvr>
                                        <p:cTn id="796" dur="500" fill="hold"/>
                                        <p:tgtEl>
                                          <p:spTgt spid="94"/>
                                        </p:tgtEl>
                                        <p:attrNameLst>
                                          <p:attrName>ppt_w</p:attrName>
                                        </p:attrNameLst>
                                      </p:cBhvr>
                                      <p:tavLst>
                                        <p:tav tm="0" fmla="#ppt_w*sin(2.5*pi*$)">
                                          <p:val>
                                            <p:fltVal val="0"/>
                                          </p:val>
                                        </p:tav>
                                        <p:tav tm="100000">
                                          <p:val>
                                            <p:fltVal val="1"/>
                                          </p:val>
                                        </p:tav>
                                      </p:tavLst>
                                    </p:anim>
                                    <p:anim calcmode="lin" valueType="num">
                                      <p:cBhvr>
                                        <p:cTn id="797" dur="500" fill="hold"/>
                                        <p:tgtEl>
                                          <p:spTgt spid="94"/>
                                        </p:tgtEl>
                                        <p:attrNameLst>
                                          <p:attrName>ppt_h</p:attrName>
                                        </p:attrNameLst>
                                      </p:cBhvr>
                                      <p:tavLst>
                                        <p:tav tm="0">
                                          <p:val>
                                            <p:strVal val="#ppt_h"/>
                                          </p:val>
                                        </p:tav>
                                        <p:tav tm="100000">
                                          <p:val>
                                            <p:strVal val="#ppt_h"/>
                                          </p:val>
                                        </p:tav>
                                      </p:tavLst>
                                    </p:anim>
                                  </p:childTnLst>
                                </p:cTn>
                              </p:par>
                              <p:par>
                                <p:cTn id="798" presetID="8" presetClass="emph" presetSubtype="0" fill="hold" grpId="2" nodeType="withEffect">
                                  <p:stCondLst>
                                    <p:cond delay="850"/>
                                  </p:stCondLst>
                                  <p:childTnLst>
                                    <p:animRot by="21600000">
                                      <p:cBhvr>
                                        <p:cTn id="799" dur="500" fill="hold"/>
                                        <p:tgtEl>
                                          <p:spTgt spid="94"/>
                                        </p:tgtEl>
                                        <p:attrNameLst>
                                          <p:attrName>r</p:attrName>
                                        </p:attrNameLst>
                                      </p:cBhvr>
                                    </p:animRot>
                                  </p:childTnLst>
                                </p:cTn>
                              </p:par>
                              <p:par>
                                <p:cTn id="800" presetID="0" presetClass="path" presetSubtype="0" fill="hold" grpId="0" nodeType="withEffect">
                                  <p:stCondLst>
                                    <p:cond delay="900"/>
                                  </p:stCondLst>
                                  <p:childTnLst>
                                    <p:animMotion origin="layout" path="M -0.00018 -3.95062E-6 C -0.05521 0.01328 -0.19723 0.07531 -0.33004 0.07963 C -0.40695 0.09445 -0.69983 0.03673 -0.79705 0.02531 " pathEditMode="relative" rAng="0" ptsTypes="asa">
                                      <p:cBhvr>
                                        <p:cTn id="801" dur="500" spd="-100000" fill="hold"/>
                                        <p:tgtEl>
                                          <p:spTgt spid="105"/>
                                        </p:tgtEl>
                                        <p:attrNameLst>
                                          <p:attrName>ppt_x</p:attrName>
                                          <p:attrName>ppt_y</p:attrName>
                                        </p:attrNameLst>
                                      </p:cBhvr>
                                      <p:rCtr x="-39844" y="4722"/>
                                    </p:animMotion>
                                  </p:childTnLst>
                                </p:cTn>
                              </p:par>
                              <p:par>
                                <p:cTn id="802" presetID="45" presetClass="entr" presetSubtype="0" fill="hold" grpId="1" nodeType="withEffect">
                                  <p:stCondLst>
                                    <p:cond delay="900"/>
                                  </p:stCondLst>
                                  <p:childTnLst>
                                    <p:set>
                                      <p:cBhvr>
                                        <p:cTn id="803" dur="1" fill="hold">
                                          <p:stCondLst>
                                            <p:cond delay="0"/>
                                          </p:stCondLst>
                                        </p:cTn>
                                        <p:tgtEl>
                                          <p:spTgt spid="105"/>
                                        </p:tgtEl>
                                        <p:attrNameLst>
                                          <p:attrName>style.visibility</p:attrName>
                                        </p:attrNameLst>
                                      </p:cBhvr>
                                      <p:to>
                                        <p:strVal val="visible"/>
                                      </p:to>
                                    </p:set>
                                    <p:animEffect transition="in" filter="fade">
                                      <p:cBhvr>
                                        <p:cTn id="804" dur="500"/>
                                        <p:tgtEl>
                                          <p:spTgt spid="105"/>
                                        </p:tgtEl>
                                      </p:cBhvr>
                                    </p:animEffect>
                                    <p:anim calcmode="lin" valueType="num">
                                      <p:cBhvr>
                                        <p:cTn id="805" dur="500" fill="hold"/>
                                        <p:tgtEl>
                                          <p:spTgt spid="105"/>
                                        </p:tgtEl>
                                        <p:attrNameLst>
                                          <p:attrName>ppt_w</p:attrName>
                                        </p:attrNameLst>
                                      </p:cBhvr>
                                      <p:tavLst>
                                        <p:tav tm="0" fmla="#ppt_w*sin(2.5*pi*$)">
                                          <p:val>
                                            <p:fltVal val="0"/>
                                          </p:val>
                                        </p:tav>
                                        <p:tav tm="100000">
                                          <p:val>
                                            <p:fltVal val="1"/>
                                          </p:val>
                                        </p:tav>
                                      </p:tavLst>
                                    </p:anim>
                                    <p:anim calcmode="lin" valueType="num">
                                      <p:cBhvr>
                                        <p:cTn id="806" dur="500" fill="hold"/>
                                        <p:tgtEl>
                                          <p:spTgt spid="105"/>
                                        </p:tgtEl>
                                        <p:attrNameLst>
                                          <p:attrName>ppt_h</p:attrName>
                                        </p:attrNameLst>
                                      </p:cBhvr>
                                      <p:tavLst>
                                        <p:tav tm="0">
                                          <p:val>
                                            <p:strVal val="#ppt_h"/>
                                          </p:val>
                                        </p:tav>
                                        <p:tav tm="100000">
                                          <p:val>
                                            <p:strVal val="#ppt_h"/>
                                          </p:val>
                                        </p:tav>
                                      </p:tavLst>
                                    </p:anim>
                                  </p:childTnLst>
                                </p:cTn>
                              </p:par>
                              <p:par>
                                <p:cTn id="807" presetID="8" presetClass="emph" presetSubtype="0" fill="hold" grpId="2" nodeType="withEffect">
                                  <p:stCondLst>
                                    <p:cond delay="900"/>
                                  </p:stCondLst>
                                  <p:childTnLst>
                                    <p:animRot by="21600000">
                                      <p:cBhvr>
                                        <p:cTn id="808" dur="500" fill="hold"/>
                                        <p:tgtEl>
                                          <p:spTgt spid="105"/>
                                        </p:tgtEl>
                                        <p:attrNameLst>
                                          <p:attrName>r</p:attrName>
                                        </p:attrNameLst>
                                      </p:cBhvr>
                                    </p:animRot>
                                  </p:childTnLst>
                                </p:cTn>
                              </p:par>
                              <p:par>
                                <p:cTn id="809" presetID="0" presetClass="path" presetSubtype="0" fill="hold" grpId="0" nodeType="withEffect">
                                  <p:stCondLst>
                                    <p:cond delay="900"/>
                                  </p:stCondLst>
                                  <p:childTnLst>
                                    <p:animMotion origin="layout" path="M -0.00017 3.7037E-7 C -0.05521 0.01327 -0.20833 0.06173 -0.33003 0.07963 C -0.40694 0.09444 -0.64705 0.10154 -0.73038 0.10741 " pathEditMode="relative" rAng="0" ptsTypes="asa">
                                      <p:cBhvr>
                                        <p:cTn id="810" dur="500" spd="-100000" fill="hold"/>
                                        <p:tgtEl>
                                          <p:spTgt spid="113"/>
                                        </p:tgtEl>
                                        <p:attrNameLst>
                                          <p:attrName>ppt_x</p:attrName>
                                          <p:attrName>ppt_y</p:attrName>
                                        </p:attrNameLst>
                                      </p:cBhvr>
                                      <p:rCtr x="-36510" y="5370"/>
                                    </p:animMotion>
                                  </p:childTnLst>
                                </p:cTn>
                              </p:par>
                              <p:par>
                                <p:cTn id="811" presetID="45" presetClass="entr" presetSubtype="0" fill="hold" grpId="1" nodeType="withEffect">
                                  <p:stCondLst>
                                    <p:cond delay="900"/>
                                  </p:stCondLst>
                                  <p:childTnLst>
                                    <p:set>
                                      <p:cBhvr>
                                        <p:cTn id="812" dur="1" fill="hold">
                                          <p:stCondLst>
                                            <p:cond delay="0"/>
                                          </p:stCondLst>
                                        </p:cTn>
                                        <p:tgtEl>
                                          <p:spTgt spid="113"/>
                                        </p:tgtEl>
                                        <p:attrNameLst>
                                          <p:attrName>style.visibility</p:attrName>
                                        </p:attrNameLst>
                                      </p:cBhvr>
                                      <p:to>
                                        <p:strVal val="visible"/>
                                      </p:to>
                                    </p:set>
                                    <p:animEffect transition="in" filter="fade">
                                      <p:cBhvr>
                                        <p:cTn id="813" dur="500"/>
                                        <p:tgtEl>
                                          <p:spTgt spid="113"/>
                                        </p:tgtEl>
                                      </p:cBhvr>
                                    </p:animEffect>
                                    <p:anim calcmode="lin" valueType="num">
                                      <p:cBhvr>
                                        <p:cTn id="814" dur="500" fill="hold"/>
                                        <p:tgtEl>
                                          <p:spTgt spid="113"/>
                                        </p:tgtEl>
                                        <p:attrNameLst>
                                          <p:attrName>ppt_w</p:attrName>
                                        </p:attrNameLst>
                                      </p:cBhvr>
                                      <p:tavLst>
                                        <p:tav tm="0" fmla="#ppt_w*sin(2.5*pi*$)">
                                          <p:val>
                                            <p:fltVal val="0"/>
                                          </p:val>
                                        </p:tav>
                                        <p:tav tm="100000">
                                          <p:val>
                                            <p:fltVal val="1"/>
                                          </p:val>
                                        </p:tav>
                                      </p:tavLst>
                                    </p:anim>
                                    <p:anim calcmode="lin" valueType="num">
                                      <p:cBhvr>
                                        <p:cTn id="815" dur="500" fill="hold"/>
                                        <p:tgtEl>
                                          <p:spTgt spid="113"/>
                                        </p:tgtEl>
                                        <p:attrNameLst>
                                          <p:attrName>ppt_h</p:attrName>
                                        </p:attrNameLst>
                                      </p:cBhvr>
                                      <p:tavLst>
                                        <p:tav tm="0">
                                          <p:val>
                                            <p:strVal val="#ppt_h"/>
                                          </p:val>
                                        </p:tav>
                                        <p:tav tm="100000">
                                          <p:val>
                                            <p:strVal val="#ppt_h"/>
                                          </p:val>
                                        </p:tav>
                                      </p:tavLst>
                                    </p:anim>
                                  </p:childTnLst>
                                </p:cTn>
                              </p:par>
                              <p:par>
                                <p:cTn id="816" presetID="8" presetClass="emph" presetSubtype="0" fill="hold" grpId="2" nodeType="withEffect">
                                  <p:stCondLst>
                                    <p:cond delay="900"/>
                                  </p:stCondLst>
                                  <p:childTnLst>
                                    <p:animRot by="21600000">
                                      <p:cBhvr>
                                        <p:cTn id="817" dur="500" fill="hold"/>
                                        <p:tgtEl>
                                          <p:spTgt spid="113"/>
                                        </p:tgtEl>
                                        <p:attrNameLst>
                                          <p:attrName>r</p:attrName>
                                        </p:attrNameLst>
                                      </p:cBhvr>
                                    </p:animRot>
                                  </p:childTnLst>
                                </p:cTn>
                              </p:par>
                              <p:par>
                                <p:cTn id="818" presetID="0" presetClass="path" presetSubtype="0" fill="hold" grpId="0" nodeType="withEffect">
                                  <p:stCondLst>
                                    <p:cond delay="900"/>
                                  </p:stCondLst>
                                  <p:childTnLst>
                                    <p:animMotion origin="layout" path="M -0.00035 -4.69136E-6 C -0.05538 0.01328 -0.21684 0.05309 -0.33003 0.07963 C -0.40694 0.09445 -0.60746 0.14229 -0.68056 0.15865 " pathEditMode="relative" rAng="0" ptsTypes="asa">
                                      <p:cBhvr>
                                        <p:cTn id="819" dur="500" spd="-100000" fill="hold"/>
                                        <p:tgtEl>
                                          <p:spTgt spid="121"/>
                                        </p:tgtEl>
                                        <p:attrNameLst>
                                          <p:attrName>ppt_x</p:attrName>
                                          <p:attrName>ppt_y</p:attrName>
                                        </p:attrNameLst>
                                      </p:cBhvr>
                                      <p:rCtr x="-34010" y="7932"/>
                                    </p:animMotion>
                                  </p:childTnLst>
                                </p:cTn>
                              </p:par>
                              <p:par>
                                <p:cTn id="820" presetID="45" presetClass="entr" presetSubtype="0" fill="hold" grpId="1" nodeType="withEffect">
                                  <p:stCondLst>
                                    <p:cond delay="900"/>
                                  </p:stCondLst>
                                  <p:childTnLst>
                                    <p:set>
                                      <p:cBhvr>
                                        <p:cTn id="821" dur="1" fill="hold">
                                          <p:stCondLst>
                                            <p:cond delay="0"/>
                                          </p:stCondLst>
                                        </p:cTn>
                                        <p:tgtEl>
                                          <p:spTgt spid="121"/>
                                        </p:tgtEl>
                                        <p:attrNameLst>
                                          <p:attrName>style.visibility</p:attrName>
                                        </p:attrNameLst>
                                      </p:cBhvr>
                                      <p:to>
                                        <p:strVal val="visible"/>
                                      </p:to>
                                    </p:set>
                                    <p:animEffect transition="in" filter="fade">
                                      <p:cBhvr>
                                        <p:cTn id="822" dur="500"/>
                                        <p:tgtEl>
                                          <p:spTgt spid="121"/>
                                        </p:tgtEl>
                                      </p:cBhvr>
                                    </p:animEffect>
                                    <p:anim calcmode="lin" valueType="num">
                                      <p:cBhvr>
                                        <p:cTn id="823" dur="500" fill="hold"/>
                                        <p:tgtEl>
                                          <p:spTgt spid="121"/>
                                        </p:tgtEl>
                                        <p:attrNameLst>
                                          <p:attrName>ppt_w</p:attrName>
                                        </p:attrNameLst>
                                      </p:cBhvr>
                                      <p:tavLst>
                                        <p:tav tm="0" fmla="#ppt_w*sin(2.5*pi*$)">
                                          <p:val>
                                            <p:fltVal val="0"/>
                                          </p:val>
                                        </p:tav>
                                        <p:tav tm="100000">
                                          <p:val>
                                            <p:fltVal val="1"/>
                                          </p:val>
                                        </p:tav>
                                      </p:tavLst>
                                    </p:anim>
                                    <p:anim calcmode="lin" valueType="num">
                                      <p:cBhvr>
                                        <p:cTn id="824" dur="500" fill="hold"/>
                                        <p:tgtEl>
                                          <p:spTgt spid="121"/>
                                        </p:tgtEl>
                                        <p:attrNameLst>
                                          <p:attrName>ppt_h</p:attrName>
                                        </p:attrNameLst>
                                      </p:cBhvr>
                                      <p:tavLst>
                                        <p:tav tm="0">
                                          <p:val>
                                            <p:strVal val="#ppt_h"/>
                                          </p:val>
                                        </p:tav>
                                        <p:tav tm="100000">
                                          <p:val>
                                            <p:strVal val="#ppt_h"/>
                                          </p:val>
                                        </p:tav>
                                      </p:tavLst>
                                    </p:anim>
                                  </p:childTnLst>
                                </p:cTn>
                              </p:par>
                              <p:par>
                                <p:cTn id="825" presetID="8" presetClass="emph" presetSubtype="0" fill="hold" grpId="2" nodeType="withEffect">
                                  <p:stCondLst>
                                    <p:cond delay="900"/>
                                  </p:stCondLst>
                                  <p:childTnLst>
                                    <p:animRot by="21600000">
                                      <p:cBhvr>
                                        <p:cTn id="826" dur="500" fill="hold"/>
                                        <p:tgtEl>
                                          <p:spTgt spid="121"/>
                                        </p:tgtEl>
                                        <p:attrNameLst>
                                          <p:attrName>r</p:attrName>
                                        </p:attrNameLst>
                                      </p:cBhvr>
                                    </p:animRot>
                                  </p:childTnLst>
                                </p:cTn>
                              </p:par>
                              <p:par>
                                <p:cTn id="827" presetID="0" presetClass="path" presetSubtype="0" fill="hold" grpId="0" nodeType="withEffect">
                                  <p:stCondLst>
                                    <p:cond delay="900"/>
                                  </p:stCondLst>
                                  <p:childTnLst>
                                    <p:animMotion origin="layout" path="M -0.00018 1.35802E-6 C -0.05521 0.01327 -0.22726 0.04537 -0.33004 0.07963 C -0.40695 0.09444 -0.55712 0.17901 -0.61719 0.20525 " pathEditMode="relative" rAng="0" ptsTypes="asa">
                                      <p:cBhvr>
                                        <p:cTn id="828" dur="500" spd="-100000" fill="hold"/>
                                        <p:tgtEl>
                                          <p:spTgt spid="174"/>
                                        </p:tgtEl>
                                        <p:attrNameLst>
                                          <p:attrName>ppt_x</p:attrName>
                                          <p:attrName>ppt_y</p:attrName>
                                        </p:attrNameLst>
                                      </p:cBhvr>
                                      <p:rCtr x="-30851" y="10247"/>
                                    </p:animMotion>
                                  </p:childTnLst>
                                </p:cTn>
                              </p:par>
                              <p:par>
                                <p:cTn id="829" presetID="45" presetClass="entr" presetSubtype="0" fill="hold" grpId="1" nodeType="withEffect">
                                  <p:stCondLst>
                                    <p:cond delay="900"/>
                                  </p:stCondLst>
                                  <p:childTnLst>
                                    <p:set>
                                      <p:cBhvr>
                                        <p:cTn id="830" dur="1" fill="hold">
                                          <p:stCondLst>
                                            <p:cond delay="0"/>
                                          </p:stCondLst>
                                        </p:cTn>
                                        <p:tgtEl>
                                          <p:spTgt spid="174"/>
                                        </p:tgtEl>
                                        <p:attrNameLst>
                                          <p:attrName>style.visibility</p:attrName>
                                        </p:attrNameLst>
                                      </p:cBhvr>
                                      <p:to>
                                        <p:strVal val="visible"/>
                                      </p:to>
                                    </p:set>
                                    <p:animEffect transition="in" filter="fade">
                                      <p:cBhvr>
                                        <p:cTn id="831" dur="500"/>
                                        <p:tgtEl>
                                          <p:spTgt spid="174"/>
                                        </p:tgtEl>
                                      </p:cBhvr>
                                    </p:animEffect>
                                    <p:anim calcmode="lin" valueType="num">
                                      <p:cBhvr>
                                        <p:cTn id="832" dur="500" fill="hold"/>
                                        <p:tgtEl>
                                          <p:spTgt spid="174"/>
                                        </p:tgtEl>
                                        <p:attrNameLst>
                                          <p:attrName>ppt_w</p:attrName>
                                        </p:attrNameLst>
                                      </p:cBhvr>
                                      <p:tavLst>
                                        <p:tav tm="0" fmla="#ppt_w*sin(2.5*pi*$)">
                                          <p:val>
                                            <p:fltVal val="0"/>
                                          </p:val>
                                        </p:tav>
                                        <p:tav tm="100000">
                                          <p:val>
                                            <p:fltVal val="1"/>
                                          </p:val>
                                        </p:tav>
                                      </p:tavLst>
                                    </p:anim>
                                    <p:anim calcmode="lin" valueType="num">
                                      <p:cBhvr>
                                        <p:cTn id="833" dur="500" fill="hold"/>
                                        <p:tgtEl>
                                          <p:spTgt spid="174"/>
                                        </p:tgtEl>
                                        <p:attrNameLst>
                                          <p:attrName>ppt_h</p:attrName>
                                        </p:attrNameLst>
                                      </p:cBhvr>
                                      <p:tavLst>
                                        <p:tav tm="0">
                                          <p:val>
                                            <p:strVal val="#ppt_h"/>
                                          </p:val>
                                        </p:tav>
                                        <p:tav tm="100000">
                                          <p:val>
                                            <p:strVal val="#ppt_h"/>
                                          </p:val>
                                        </p:tav>
                                      </p:tavLst>
                                    </p:anim>
                                  </p:childTnLst>
                                </p:cTn>
                              </p:par>
                              <p:par>
                                <p:cTn id="834" presetID="8" presetClass="emph" presetSubtype="0" fill="hold" grpId="2" nodeType="withEffect">
                                  <p:stCondLst>
                                    <p:cond delay="900"/>
                                  </p:stCondLst>
                                  <p:childTnLst>
                                    <p:animRot by="21600000">
                                      <p:cBhvr>
                                        <p:cTn id="835" dur="500" fill="hold"/>
                                        <p:tgtEl>
                                          <p:spTgt spid="174"/>
                                        </p:tgtEl>
                                        <p:attrNameLst>
                                          <p:attrName>r</p:attrName>
                                        </p:attrNameLst>
                                      </p:cBhvr>
                                    </p:animRot>
                                  </p:childTnLst>
                                </p:cTn>
                              </p:par>
                              <p:par>
                                <p:cTn id="836" presetID="0" presetClass="path" presetSubtype="0" fill="hold" grpId="0" nodeType="withEffect">
                                  <p:stCondLst>
                                    <p:cond delay="900"/>
                                  </p:stCondLst>
                                  <p:childTnLst>
                                    <p:animMotion origin="layout" path="M -0.00017 8.64198E-7 C -0.05521 0.01327 -0.23333 0.03889 -0.33003 0.07963 C -0.40694 0.09444 -0.52864 0.20957 -0.5809 0.24383 " pathEditMode="relative" rAng="0" ptsTypes="asa">
                                      <p:cBhvr>
                                        <p:cTn id="837" dur="500" spd="-100000" fill="hold"/>
                                        <p:tgtEl>
                                          <p:spTgt spid="65"/>
                                        </p:tgtEl>
                                        <p:attrNameLst>
                                          <p:attrName>ppt_x</p:attrName>
                                          <p:attrName>ppt_y</p:attrName>
                                        </p:attrNameLst>
                                      </p:cBhvr>
                                      <p:rCtr x="-29045" y="12191"/>
                                    </p:animMotion>
                                  </p:childTnLst>
                                </p:cTn>
                              </p:par>
                              <p:par>
                                <p:cTn id="838" presetID="45" presetClass="entr" presetSubtype="0" fill="hold" grpId="1" nodeType="withEffect">
                                  <p:stCondLst>
                                    <p:cond delay="900"/>
                                  </p:stCondLst>
                                  <p:childTnLst>
                                    <p:set>
                                      <p:cBhvr>
                                        <p:cTn id="839" dur="1" fill="hold">
                                          <p:stCondLst>
                                            <p:cond delay="0"/>
                                          </p:stCondLst>
                                        </p:cTn>
                                        <p:tgtEl>
                                          <p:spTgt spid="65"/>
                                        </p:tgtEl>
                                        <p:attrNameLst>
                                          <p:attrName>style.visibility</p:attrName>
                                        </p:attrNameLst>
                                      </p:cBhvr>
                                      <p:to>
                                        <p:strVal val="visible"/>
                                      </p:to>
                                    </p:set>
                                    <p:animEffect transition="in" filter="fade">
                                      <p:cBhvr>
                                        <p:cTn id="840" dur="500"/>
                                        <p:tgtEl>
                                          <p:spTgt spid="65"/>
                                        </p:tgtEl>
                                      </p:cBhvr>
                                    </p:animEffect>
                                    <p:anim calcmode="lin" valueType="num">
                                      <p:cBhvr>
                                        <p:cTn id="841" dur="500" fill="hold"/>
                                        <p:tgtEl>
                                          <p:spTgt spid="65"/>
                                        </p:tgtEl>
                                        <p:attrNameLst>
                                          <p:attrName>ppt_w</p:attrName>
                                        </p:attrNameLst>
                                      </p:cBhvr>
                                      <p:tavLst>
                                        <p:tav tm="0" fmla="#ppt_w*sin(2.5*pi*$)">
                                          <p:val>
                                            <p:fltVal val="0"/>
                                          </p:val>
                                        </p:tav>
                                        <p:tav tm="100000">
                                          <p:val>
                                            <p:fltVal val="1"/>
                                          </p:val>
                                        </p:tav>
                                      </p:tavLst>
                                    </p:anim>
                                    <p:anim calcmode="lin" valueType="num">
                                      <p:cBhvr>
                                        <p:cTn id="842" dur="500" fill="hold"/>
                                        <p:tgtEl>
                                          <p:spTgt spid="65"/>
                                        </p:tgtEl>
                                        <p:attrNameLst>
                                          <p:attrName>ppt_h</p:attrName>
                                        </p:attrNameLst>
                                      </p:cBhvr>
                                      <p:tavLst>
                                        <p:tav tm="0">
                                          <p:val>
                                            <p:strVal val="#ppt_h"/>
                                          </p:val>
                                        </p:tav>
                                        <p:tav tm="100000">
                                          <p:val>
                                            <p:strVal val="#ppt_h"/>
                                          </p:val>
                                        </p:tav>
                                      </p:tavLst>
                                    </p:anim>
                                  </p:childTnLst>
                                </p:cTn>
                              </p:par>
                              <p:par>
                                <p:cTn id="843" presetID="8" presetClass="emph" presetSubtype="0" fill="hold" grpId="2" nodeType="withEffect">
                                  <p:stCondLst>
                                    <p:cond delay="900"/>
                                  </p:stCondLst>
                                  <p:childTnLst>
                                    <p:animRot by="21600000">
                                      <p:cBhvr>
                                        <p:cTn id="844" dur="500" fill="hold"/>
                                        <p:tgtEl>
                                          <p:spTgt spid="65"/>
                                        </p:tgtEl>
                                        <p:attrNameLst>
                                          <p:attrName>r</p:attrName>
                                        </p:attrNameLst>
                                      </p:cBhvr>
                                    </p:animRot>
                                  </p:childTnLst>
                                </p:cTn>
                              </p:par>
                              <p:par>
                                <p:cTn id="845" presetID="0" presetClass="path" presetSubtype="0" fill="hold" grpId="0" nodeType="withEffect">
                                  <p:stCondLst>
                                    <p:cond delay="900"/>
                                  </p:stCondLst>
                                  <p:childTnLst>
                                    <p:animMotion origin="layout" path="M -0.00017 2.46914E-7 C -0.05521 0.01327 -0.23785 0.03056 -0.33004 0.07963 C -0.40695 0.09444 -0.50781 0.24938 -0.55469 0.29414 " pathEditMode="relative" rAng="0" ptsTypes="asa">
                                      <p:cBhvr>
                                        <p:cTn id="846" dur="500" spd="-100000" fill="hold"/>
                                        <p:tgtEl>
                                          <p:spTgt spid="71"/>
                                        </p:tgtEl>
                                        <p:attrNameLst>
                                          <p:attrName>ppt_x</p:attrName>
                                          <p:attrName>ppt_y</p:attrName>
                                        </p:attrNameLst>
                                      </p:cBhvr>
                                      <p:rCtr x="-27726" y="14691"/>
                                    </p:animMotion>
                                  </p:childTnLst>
                                </p:cTn>
                              </p:par>
                              <p:par>
                                <p:cTn id="847" presetID="45" presetClass="entr" presetSubtype="0" fill="hold" grpId="1" nodeType="withEffect">
                                  <p:stCondLst>
                                    <p:cond delay="900"/>
                                  </p:stCondLst>
                                  <p:childTnLst>
                                    <p:set>
                                      <p:cBhvr>
                                        <p:cTn id="848" dur="1" fill="hold">
                                          <p:stCondLst>
                                            <p:cond delay="0"/>
                                          </p:stCondLst>
                                        </p:cTn>
                                        <p:tgtEl>
                                          <p:spTgt spid="71"/>
                                        </p:tgtEl>
                                        <p:attrNameLst>
                                          <p:attrName>style.visibility</p:attrName>
                                        </p:attrNameLst>
                                      </p:cBhvr>
                                      <p:to>
                                        <p:strVal val="visible"/>
                                      </p:to>
                                    </p:set>
                                    <p:animEffect transition="in" filter="fade">
                                      <p:cBhvr>
                                        <p:cTn id="849" dur="500"/>
                                        <p:tgtEl>
                                          <p:spTgt spid="71"/>
                                        </p:tgtEl>
                                      </p:cBhvr>
                                    </p:animEffect>
                                    <p:anim calcmode="lin" valueType="num">
                                      <p:cBhvr>
                                        <p:cTn id="850" dur="500" fill="hold"/>
                                        <p:tgtEl>
                                          <p:spTgt spid="71"/>
                                        </p:tgtEl>
                                        <p:attrNameLst>
                                          <p:attrName>ppt_w</p:attrName>
                                        </p:attrNameLst>
                                      </p:cBhvr>
                                      <p:tavLst>
                                        <p:tav tm="0" fmla="#ppt_w*sin(2.5*pi*$)">
                                          <p:val>
                                            <p:fltVal val="0"/>
                                          </p:val>
                                        </p:tav>
                                        <p:tav tm="100000">
                                          <p:val>
                                            <p:fltVal val="1"/>
                                          </p:val>
                                        </p:tav>
                                      </p:tavLst>
                                    </p:anim>
                                    <p:anim calcmode="lin" valueType="num">
                                      <p:cBhvr>
                                        <p:cTn id="851" dur="500" fill="hold"/>
                                        <p:tgtEl>
                                          <p:spTgt spid="71"/>
                                        </p:tgtEl>
                                        <p:attrNameLst>
                                          <p:attrName>ppt_h</p:attrName>
                                        </p:attrNameLst>
                                      </p:cBhvr>
                                      <p:tavLst>
                                        <p:tav tm="0">
                                          <p:val>
                                            <p:strVal val="#ppt_h"/>
                                          </p:val>
                                        </p:tav>
                                        <p:tav tm="100000">
                                          <p:val>
                                            <p:strVal val="#ppt_h"/>
                                          </p:val>
                                        </p:tav>
                                      </p:tavLst>
                                    </p:anim>
                                  </p:childTnLst>
                                </p:cTn>
                              </p:par>
                              <p:par>
                                <p:cTn id="852" presetID="8" presetClass="emph" presetSubtype="0" fill="hold" grpId="2" nodeType="withEffect">
                                  <p:stCondLst>
                                    <p:cond delay="900"/>
                                  </p:stCondLst>
                                  <p:childTnLst>
                                    <p:animRot by="21600000">
                                      <p:cBhvr>
                                        <p:cTn id="853" dur="500" fill="hold"/>
                                        <p:tgtEl>
                                          <p:spTgt spid="71"/>
                                        </p:tgtEl>
                                        <p:attrNameLst>
                                          <p:attrName>r</p:attrName>
                                        </p:attrNameLst>
                                      </p:cBhvr>
                                    </p:animRot>
                                  </p:childTnLst>
                                </p:cTn>
                              </p:par>
                              <p:par>
                                <p:cTn id="854" presetID="0" presetClass="path" presetSubtype="0" fill="hold" grpId="0" nodeType="withEffect">
                                  <p:stCondLst>
                                    <p:cond delay="900"/>
                                  </p:stCondLst>
                                  <p:childTnLst>
                                    <p:animMotion origin="layout" path="M -0.00017 8.64198E-7 C -0.05191 0.01265 -0.22291 0.02346 -0.31059 0.07623 C -0.3875 0.09105 -0.48125 0.26667 -0.52621 0.31697 " pathEditMode="relative" rAng="0" ptsTypes="asa">
                                      <p:cBhvr>
                                        <p:cTn id="855" dur="500" spd="-100000" fill="hold"/>
                                        <p:tgtEl>
                                          <p:spTgt spid="77"/>
                                        </p:tgtEl>
                                        <p:attrNameLst>
                                          <p:attrName>ppt_x</p:attrName>
                                          <p:attrName>ppt_y</p:attrName>
                                        </p:attrNameLst>
                                      </p:cBhvr>
                                      <p:rCtr x="-26302" y="15833"/>
                                    </p:animMotion>
                                  </p:childTnLst>
                                </p:cTn>
                              </p:par>
                              <p:par>
                                <p:cTn id="856" presetID="45" presetClass="entr" presetSubtype="0" fill="hold" grpId="1" nodeType="withEffect">
                                  <p:stCondLst>
                                    <p:cond delay="900"/>
                                  </p:stCondLst>
                                  <p:childTnLst>
                                    <p:set>
                                      <p:cBhvr>
                                        <p:cTn id="857" dur="1" fill="hold">
                                          <p:stCondLst>
                                            <p:cond delay="0"/>
                                          </p:stCondLst>
                                        </p:cTn>
                                        <p:tgtEl>
                                          <p:spTgt spid="77"/>
                                        </p:tgtEl>
                                        <p:attrNameLst>
                                          <p:attrName>style.visibility</p:attrName>
                                        </p:attrNameLst>
                                      </p:cBhvr>
                                      <p:to>
                                        <p:strVal val="visible"/>
                                      </p:to>
                                    </p:set>
                                    <p:animEffect transition="in" filter="fade">
                                      <p:cBhvr>
                                        <p:cTn id="858" dur="500"/>
                                        <p:tgtEl>
                                          <p:spTgt spid="77"/>
                                        </p:tgtEl>
                                      </p:cBhvr>
                                    </p:animEffect>
                                    <p:anim calcmode="lin" valueType="num">
                                      <p:cBhvr>
                                        <p:cTn id="859" dur="500" fill="hold"/>
                                        <p:tgtEl>
                                          <p:spTgt spid="77"/>
                                        </p:tgtEl>
                                        <p:attrNameLst>
                                          <p:attrName>ppt_w</p:attrName>
                                        </p:attrNameLst>
                                      </p:cBhvr>
                                      <p:tavLst>
                                        <p:tav tm="0" fmla="#ppt_w*sin(2.5*pi*$)">
                                          <p:val>
                                            <p:fltVal val="0"/>
                                          </p:val>
                                        </p:tav>
                                        <p:tav tm="100000">
                                          <p:val>
                                            <p:fltVal val="1"/>
                                          </p:val>
                                        </p:tav>
                                      </p:tavLst>
                                    </p:anim>
                                    <p:anim calcmode="lin" valueType="num">
                                      <p:cBhvr>
                                        <p:cTn id="860" dur="500" fill="hold"/>
                                        <p:tgtEl>
                                          <p:spTgt spid="77"/>
                                        </p:tgtEl>
                                        <p:attrNameLst>
                                          <p:attrName>ppt_h</p:attrName>
                                        </p:attrNameLst>
                                      </p:cBhvr>
                                      <p:tavLst>
                                        <p:tav tm="0">
                                          <p:val>
                                            <p:strVal val="#ppt_h"/>
                                          </p:val>
                                        </p:tav>
                                        <p:tav tm="100000">
                                          <p:val>
                                            <p:strVal val="#ppt_h"/>
                                          </p:val>
                                        </p:tav>
                                      </p:tavLst>
                                    </p:anim>
                                  </p:childTnLst>
                                </p:cTn>
                              </p:par>
                              <p:par>
                                <p:cTn id="861" presetID="8" presetClass="emph" presetSubtype="0" fill="hold" grpId="2" nodeType="withEffect">
                                  <p:stCondLst>
                                    <p:cond delay="900"/>
                                  </p:stCondLst>
                                  <p:childTnLst>
                                    <p:animRot by="21600000">
                                      <p:cBhvr>
                                        <p:cTn id="862" dur="500" fill="hold"/>
                                        <p:tgtEl>
                                          <p:spTgt spid="77"/>
                                        </p:tgtEl>
                                        <p:attrNameLst>
                                          <p:attrName>r</p:attrName>
                                        </p:attrNameLst>
                                      </p:cBhvr>
                                    </p:animRot>
                                  </p:childTnLst>
                                </p:cTn>
                              </p:par>
                              <p:par>
                                <p:cTn id="863" presetID="0" presetClass="path" presetSubtype="0" fill="hold" grpId="0" nodeType="withEffect">
                                  <p:stCondLst>
                                    <p:cond delay="900"/>
                                  </p:stCondLst>
                                  <p:childTnLst>
                                    <p:animMotion origin="layout" path="M -0.00018 -2.22222E-6 C -0.05157 0.01451 -0.22396 0.03148 -0.30799 0.08797 C -0.38455 0.10278 -0.46372 0.28735 -0.50469 0.33982 " pathEditMode="relative" rAng="0" ptsTypes="asa">
                                      <p:cBhvr>
                                        <p:cTn id="864" dur="500" spd="-100000" fill="hold"/>
                                        <p:tgtEl>
                                          <p:spTgt spid="83"/>
                                        </p:tgtEl>
                                        <p:attrNameLst>
                                          <p:attrName>ppt_x</p:attrName>
                                          <p:attrName>ppt_y</p:attrName>
                                        </p:attrNameLst>
                                      </p:cBhvr>
                                      <p:rCtr x="-25226" y="16975"/>
                                    </p:animMotion>
                                  </p:childTnLst>
                                </p:cTn>
                              </p:par>
                              <p:par>
                                <p:cTn id="865" presetID="45" presetClass="entr" presetSubtype="0" fill="hold" grpId="1" nodeType="withEffect">
                                  <p:stCondLst>
                                    <p:cond delay="900"/>
                                  </p:stCondLst>
                                  <p:childTnLst>
                                    <p:set>
                                      <p:cBhvr>
                                        <p:cTn id="866" dur="1" fill="hold">
                                          <p:stCondLst>
                                            <p:cond delay="0"/>
                                          </p:stCondLst>
                                        </p:cTn>
                                        <p:tgtEl>
                                          <p:spTgt spid="83"/>
                                        </p:tgtEl>
                                        <p:attrNameLst>
                                          <p:attrName>style.visibility</p:attrName>
                                        </p:attrNameLst>
                                      </p:cBhvr>
                                      <p:to>
                                        <p:strVal val="visible"/>
                                      </p:to>
                                    </p:set>
                                    <p:animEffect transition="in" filter="fade">
                                      <p:cBhvr>
                                        <p:cTn id="867" dur="500"/>
                                        <p:tgtEl>
                                          <p:spTgt spid="83"/>
                                        </p:tgtEl>
                                      </p:cBhvr>
                                    </p:animEffect>
                                    <p:anim calcmode="lin" valueType="num">
                                      <p:cBhvr>
                                        <p:cTn id="868" dur="500" fill="hold"/>
                                        <p:tgtEl>
                                          <p:spTgt spid="83"/>
                                        </p:tgtEl>
                                        <p:attrNameLst>
                                          <p:attrName>ppt_w</p:attrName>
                                        </p:attrNameLst>
                                      </p:cBhvr>
                                      <p:tavLst>
                                        <p:tav tm="0" fmla="#ppt_w*sin(2.5*pi*$)">
                                          <p:val>
                                            <p:fltVal val="0"/>
                                          </p:val>
                                        </p:tav>
                                        <p:tav tm="100000">
                                          <p:val>
                                            <p:fltVal val="1"/>
                                          </p:val>
                                        </p:tav>
                                      </p:tavLst>
                                    </p:anim>
                                    <p:anim calcmode="lin" valueType="num">
                                      <p:cBhvr>
                                        <p:cTn id="869" dur="500" fill="hold"/>
                                        <p:tgtEl>
                                          <p:spTgt spid="83"/>
                                        </p:tgtEl>
                                        <p:attrNameLst>
                                          <p:attrName>ppt_h</p:attrName>
                                        </p:attrNameLst>
                                      </p:cBhvr>
                                      <p:tavLst>
                                        <p:tav tm="0">
                                          <p:val>
                                            <p:strVal val="#ppt_h"/>
                                          </p:val>
                                        </p:tav>
                                        <p:tav tm="100000">
                                          <p:val>
                                            <p:strVal val="#ppt_h"/>
                                          </p:val>
                                        </p:tav>
                                      </p:tavLst>
                                    </p:anim>
                                  </p:childTnLst>
                                </p:cTn>
                              </p:par>
                              <p:par>
                                <p:cTn id="870" presetID="8" presetClass="emph" presetSubtype="0" fill="hold" grpId="2" nodeType="withEffect">
                                  <p:stCondLst>
                                    <p:cond delay="900"/>
                                  </p:stCondLst>
                                  <p:childTnLst>
                                    <p:animRot by="21600000">
                                      <p:cBhvr>
                                        <p:cTn id="871" dur="500" fill="hold"/>
                                        <p:tgtEl>
                                          <p:spTgt spid="83"/>
                                        </p:tgtEl>
                                        <p:attrNameLst>
                                          <p:attrName>r</p:attrName>
                                        </p:attrNameLst>
                                      </p:cBhvr>
                                    </p:animRot>
                                  </p:childTnLst>
                                </p:cTn>
                              </p:par>
                              <p:par>
                                <p:cTn id="872" presetID="0" presetClass="path" presetSubtype="0" fill="hold" grpId="0" nodeType="withEffect">
                                  <p:stCondLst>
                                    <p:cond delay="900"/>
                                  </p:stCondLst>
                                  <p:childTnLst>
                                    <p:animMotion origin="layout" path="M -0.00017 9.87654E-7 C -0.05243 0.01574 -0.23211 0.03426 -0.31336 0.09413 C -0.39027 0.10895 -0.45104 0.3037 -0.48732 0.35895 " pathEditMode="relative" rAng="0" ptsTypes="asa">
                                      <p:cBhvr>
                                        <p:cTn id="873" dur="500" spd="-100000" fill="hold"/>
                                        <p:tgtEl>
                                          <p:spTgt spid="89"/>
                                        </p:tgtEl>
                                        <p:attrNameLst>
                                          <p:attrName>ppt_x</p:attrName>
                                          <p:attrName>ppt_y</p:attrName>
                                        </p:attrNameLst>
                                      </p:cBhvr>
                                      <p:rCtr x="-24358" y="17932"/>
                                    </p:animMotion>
                                  </p:childTnLst>
                                </p:cTn>
                              </p:par>
                              <p:par>
                                <p:cTn id="874" presetID="45" presetClass="entr" presetSubtype="0" fill="hold" grpId="1" nodeType="withEffect">
                                  <p:stCondLst>
                                    <p:cond delay="900"/>
                                  </p:stCondLst>
                                  <p:childTnLst>
                                    <p:set>
                                      <p:cBhvr>
                                        <p:cTn id="875" dur="1" fill="hold">
                                          <p:stCondLst>
                                            <p:cond delay="0"/>
                                          </p:stCondLst>
                                        </p:cTn>
                                        <p:tgtEl>
                                          <p:spTgt spid="89"/>
                                        </p:tgtEl>
                                        <p:attrNameLst>
                                          <p:attrName>style.visibility</p:attrName>
                                        </p:attrNameLst>
                                      </p:cBhvr>
                                      <p:to>
                                        <p:strVal val="visible"/>
                                      </p:to>
                                    </p:set>
                                    <p:animEffect transition="in" filter="fade">
                                      <p:cBhvr>
                                        <p:cTn id="876" dur="500"/>
                                        <p:tgtEl>
                                          <p:spTgt spid="89"/>
                                        </p:tgtEl>
                                      </p:cBhvr>
                                    </p:animEffect>
                                    <p:anim calcmode="lin" valueType="num">
                                      <p:cBhvr>
                                        <p:cTn id="877" dur="500" fill="hold"/>
                                        <p:tgtEl>
                                          <p:spTgt spid="89"/>
                                        </p:tgtEl>
                                        <p:attrNameLst>
                                          <p:attrName>ppt_w</p:attrName>
                                        </p:attrNameLst>
                                      </p:cBhvr>
                                      <p:tavLst>
                                        <p:tav tm="0" fmla="#ppt_w*sin(2.5*pi*$)">
                                          <p:val>
                                            <p:fltVal val="0"/>
                                          </p:val>
                                        </p:tav>
                                        <p:tav tm="100000">
                                          <p:val>
                                            <p:fltVal val="1"/>
                                          </p:val>
                                        </p:tav>
                                      </p:tavLst>
                                    </p:anim>
                                    <p:anim calcmode="lin" valueType="num">
                                      <p:cBhvr>
                                        <p:cTn id="878" dur="500" fill="hold"/>
                                        <p:tgtEl>
                                          <p:spTgt spid="89"/>
                                        </p:tgtEl>
                                        <p:attrNameLst>
                                          <p:attrName>ppt_h</p:attrName>
                                        </p:attrNameLst>
                                      </p:cBhvr>
                                      <p:tavLst>
                                        <p:tav tm="0">
                                          <p:val>
                                            <p:strVal val="#ppt_h"/>
                                          </p:val>
                                        </p:tav>
                                        <p:tav tm="100000">
                                          <p:val>
                                            <p:strVal val="#ppt_h"/>
                                          </p:val>
                                        </p:tav>
                                      </p:tavLst>
                                    </p:anim>
                                  </p:childTnLst>
                                </p:cTn>
                              </p:par>
                              <p:par>
                                <p:cTn id="879" presetID="8" presetClass="emph" presetSubtype="0" fill="hold" grpId="2" nodeType="withEffect">
                                  <p:stCondLst>
                                    <p:cond delay="900"/>
                                  </p:stCondLst>
                                  <p:childTnLst>
                                    <p:animRot by="21600000">
                                      <p:cBhvr>
                                        <p:cTn id="880" dur="500" fill="hold"/>
                                        <p:tgtEl>
                                          <p:spTgt spid="89"/>
                                        </p:tgtEl>
                                        <p:attrNameLst>
                                          <p:attrName>r</p:attrName>
                                        </p:attrNameLst>
                                      </p:cBhvr>
                                    </p:animRot>
                                  </p:childTnLst>
                                </p:cTn>
                              </p:par>
                              <p:par>
                                <p:cTn id="881" presetID="0" presetClass="path" presetSubtype="0" fill="hold" grpId="0" nodeType="withEffect">
                                  <p:stCondLst>
                                    <p:cond delay="900"/>
                                  </p:stCondLst>
                                  <p:childTnLst>
                                    <p:animMotion origin="layout" path="M -0.00018 -8.64198E-7 C -0.05347 0.0142 -0.24167 0.02284 -0.32049 0.0858 C -0.39931 0.14877 -0.44097 0.31759 -0.47257 0.3784 " pathEditMode="relative" rAng="0" ptsTypes="aaa">
                                      <p:cBhvr>
                                        <p:cTn id="882" dur="500" spd="-100000" fill="hold"/>
                                        <p:tgtEl>
                                          <p:spTgt spid="95"/>
                                        </p:tgtEl>
                                        <p:attrNameLst>
                                          <p:attrName>ppt_x</p:attrName>
                                          <p:attrName>ppt_y</p:attrName>
                                        </p:attrNameLst>
                                      </p:cBhvr>
                                      <p:rCtr x="-23628" y="18920"/>
                                    </p:animMotion>
                                  </p:childTnLst>
                                </p:cTn>
                              </p:par>
                              <p:par>
                                <p:cTn id="883" presetID="45" presetClass="entr" presetSubtype="0" fill="hold" grpId="1" nodeType="withEffect">
                                  <p:stCondLst>
                                    <p:cond delay="900"/>
                                  </p:stCondLst>
                                  <p:childTnLst>
                                    <p:set>
                                      <p:cBhvr>
                                        <p:cTn id="884" dur="1" fill="hold">
                                          <p:stCondLst>
                                            <p:cond delay="0"/>
                                          </p:stCondLst>
                                        </p:cTn>
                                        <p:tgtEl>
                                          <p:spTgt spid="95"/>
                                        </p:tgtEl>
                                        <p:attrNameLst>
                                          <p:attrName>style.visibility</p:attrName>
                                        </p:attrNameLst>
                                      </p:cBhvr>
                                      <p:to>
                                        <p:strVal val="visible"/>
                                      </p:to>
                                    </p:set>
                                    <p:animEffect transition="in" filter="fade">
                                      <p:cBhvr>
                                        <p:cTn id="885" dur="500"/>
                                        <p:tgtEl>
                                          <p:spTgt spid="95"/>
                                        </p:tgtEl>
                                      </p:cBhvr>
                                    </p:animEffect>
                                    <p:anim calcmode="lin" valueType="num">
                                      <p:cBhvr>
                                        <p:cTn id="886" dur="500" fill="hold"/>
                                        <p:tgtEl>
                                          <p:spTgt spid="95"/>
                                        </p:tgtEl>
                                        <p:attrNameLst>
                                          <p:attrName>ppt_w</p:attrName>
                                        </p:attrNameLst>
                                      </p:cBhvr>
                                      <p:tavLst>
                                        <p:tav tm="0" fmla="#ppt_w*sin(2.5*pi*$)">
                                          <p:val>
                                            <p:fltVal val="0"/>
                                          </p:val>
                                        </p:tav>
                                        <p:tav tm="100000">
                                          <p:val>
                                            <p:fltVal val="1"/>
                                          </p:val>
                                        </p:tav>
                                      </p:tavLst>
                                    </p:anim>
                                    <p:anim calcmode="lin" valueType="num">
                                      <p:cBhvr>
                                        <p:cTn id="887" dur="500" fill="hold"/>
                                        <p:tgtEl>
                                          <p:spTgt spid="95"/>
                                        </p:tgtEl>
                                        <p:attrNameLst>
                                          <p:attrName>ppt_h</p:attrName>
                                        </p:attrNameLst>
                                      </p:cBhvr>
                                      <p:tavLst>
                                        <p:tav tm="0">
                                          <p:val>
                                            <p:strVal val="#ppt_h"/>
                                          </p:val>
                                        </p:tav>
                                        <p:tav tm="100000">
                                          <p:val>
                                            <p:strVal val="#ppt_h"/>
                                          </p:val>
                                        </p:tav>
                                      </p:tavLst>
                                    </p:anim>
                                  </p:childTnLst>
                                </p:cTn>
                              </p:par>
                              <p:par>
                                <p:cTn id="888" presetID="8" presetClass="emph" presetSubtype="0" fill="hold" grpId="2" nodeType="withEffect">
                                  <p:stCondLst>
                                    <p:cond delay="900"/>
                                  </p:stCondLst>
                                  <p:childTnLst>
                                    <p:animRot by="21600000">
                                      <p:cBhvr>
                                        <p:cTn id="889" dur="500" fill="hold"/>
                                        <p:tgtEl>
                                          <p:spTgt spid="95"/>
                                        </p:tgtEl>
                                        <p:attrNameLst>
                                          <p:attrName>r</p:attrName>
                                        </p:attrNameLst>
                                      </p:cBhvr>
                                    </p:animRot>
                                  </p:childTnLst>
                                </p:cTn>
                              </p:par>
                              <p:par>
                                <p:cTn id="890" presetID="0" presetClass="path" presetSubtype="0" fill="hold" grpId="0" nodeType="withEffect">
                                  <p:stCondLst>
                                    <p:cond delay="950"/>
                                  </p:stCondLst>
                                  <p:childTnLst>
                                    <p:animMotion origin="layout" path="M -0.00018 6.17284E-7 C -0.05521 0.01327 -0.18421 0.08518 -0.33004 0.07963 C -0.40712 0.09444 -0.7625 -0.00926 -0.87639 -0.03272 " pathEditMode="relative" rAng="0" ptsTypes="asa">
                                      <p:cBhvr>
                                        <p:cTn id="891" dur="500" spd="-100000" fill="hold"/>
                                        <p:tgtEl>
                                          <p:spTgt spid="104"/>
                                        </p:tgtEl>
                                        <p:attrNameLst>
                                          <p:attrName>ppt_x</p:attrName>
                                          <p:attrName>ppt_y</p:attrName>
                                        </p:attrNameLst>
                                      </p:cBhvr>
                                      <p:rCtr x="-43819" y="3086"/>
                                    </p:animMotion>
                                  </p:childTnLst>
                                </p:cTn>
                              </p:par>
                              <p:par>
                                <p:cTn id="892" presetID="45" presetClass="entr" presetSubtype="0" fill="hold" grpId="1" nodeType="withEffect">
                                  <p:stCondLst>
                                    <p:cond delay="950"/>
                                  </p:stCondLst>
                                  <p:childTnLst>
                                    <p:set>
                                      <p:cBhvr>
                                        <p:cTn id="893" dur="1" fill="hold">
                                          <p:stCondLst>
                                            <p:cond delay="0"/>
                                          </p:stCondLst>
                                        </p:cTn>
                                        <p:tgtEl>
                                          <p:spTgt spid="104"/>
                                        </p:tgtEl>
                                        <p:attrNameLst>
                                          <p:attrName>style.visibility</p:attrName>
                                        </p:attrNameLst>
                                      </p:cBhvr>
                                      <p:to>
                                        <p:strVal val="visible"/>
                                      </p:to>
                                    </p:set>
                                    <p:animEffect transition="in" filter="fade">
                                      <p:cBhvr>
                                        <p:cTn id="894" dur="500"/>
                                        <p:tgtEl>
                                          <p:spTgt spid="104"/>
                                        </p:tgtEl>
                                      </p:cBhvr>
                                    </p:animEffect>
                                    <p:anim calcmode="lin" valueType="num">
                                      <p:cBhvr>
                                        <p:cTn id="895" dur="500" fill="hold"/>
                                        <p:tgtEl>
                                          <p:spTgt spid="104"/>
                                        </p:tgtEl>
                                        <p:attrNameLst>
                                          <p:attrName>ppt_w</p:attrName>
                                        </p:attrNameLst>
                                      </p:cBhvr>
                                      <p:tavLst>
                                        <p:tav tm="0" fmla="#ppt_w*sin(2.5*pi*$)">
                                          <p:val>
                                            <p:fltVal val="0"/>
                                          </p:val>
                                        </p:tav>
                                        <p:tav tm="100000">
                                          <p:val>
                                            <p:fltVal val="1"/>
                                          </p:val>
                                        </p:tav>
                                      </p:tavLst>
                                    </p:anim>
                                    <p:anim calcmode="lin" valueType="num">
                                      <p:cBhvr>
                                        <p:cTn id="896" dur="500" fill="hold"/>
                                        <p:tgtEl>
                                          <p:spTgt spid="104"/>
                                        </p:tgtEl>
                                        <p:attrNameLst>
                                          <p:attrName>ppt_h</p:attrName>
                                        </p:attrNameLst>
                                      </p:cBhvr>
                                      <p:tavLst>
                                        <p:tav tm="0">
                                          <p:val>
                                            <p:strVal val="#ppt_h"/>
                                          </p:val>
                                        </p:tav>
                                        <p:tav tm="100000">
                                          <p:val>
                                            <p:strVal val="#ppt_h"/>
                                          </p:val>
                                        </p:tav>
                                      </p:tavLst>
                                    </p:anim>
                                  </p:childTnLst>
                                </p:cTn>
                              </p:par>
                              <p:par>
                                <p:cTn id="897" presetID="8" presetClass="emph" presetSubtype="0" fill="hold" grpId="2" nodeType="withEffect">
                                  <p:stCondLst>
                                    <p:cond delay="950"/>
                                  </p:stCondLst>
                                  <p:childTnLst>
                                    <p:animRot by="21600000">
                                      <p:cBhvr>
                                        <p:cTn id="898" dur="500" fill="hold"/>
                                        <p:tgtEl>
                                          <p:spTgt spid="104"/>
                                        </p:tgtEl>
                                        <p:attrNameLst>
                                          <p:attrName>r</p:attrName>
                                        </p:attrNameLst>
                                      </p:cBhvr>
                                    </p:animRot>
                                  </p:childTnLst>
                                </p:cTn>
                              </p:par>
                              <p:par>
                                <p:cTn id="899" presetID="0" presetClass="path" presetSubtype="0" fill="hold" grpId="0" nodeType="withEffect">
                                  <p:stCondLst>
                                    <p:cond delay="950"/>
                                  </p:stCondLst>
                                  <p:childTnLst>
                                    <p:animMotion origin="layout" path="M -0.00018 -3.95062E-6 C -0.05521 0.01328 -0.19723 0.07531 -0.33004 0.07963 C -0.40695 0.09445 -0.69983 0.03673 -0.79705 0.02531 " pathEditMode="relative" rAng="0" ptsTypes="asa">
                                      <p:cBhvr>
                                        <p:cTn id="900" dur="500" spd="-100000" fill="hold"/>
                                        <p:tgtEl>
                                          <p:spTgt spid="112"/>
                                        </p:tgtEl>
                                        <p:attrNameLst>
                                          <p:attrName>ppt_x</p:attrName>
                                          <p:attrName>ppt_y</p:attrName>
                                        </p:attrNameLst>
                                      </p:cBhvr>
                                      <p:rCtr x="-39844" y="4722"/>
                                    </p:animMotion>
                                  </p:childTnLst>
                                </p:cTn>
                              </p:par>
                              <p:par>
                                <p:cTn id="901" presetID="45" presetClass="entr" presetSubtype="0" fill="hold" grpId="1" nodeType="withEffect">
                                  <p:stCondLst>
                                    <p:cond delay="950"/>
                                  </p:stCondLst>
                                  <p:childTnLst>
                                    <p:set>
                                      <p:cBhvr>
                                        <p:cTn id="902" dur="1" fill="hold">
                                          <p:stCondLst>
                                            <p:cond delay="0"/>
                                          </p:stCondLst>
                                        </p:cTn>
                                        <p:tgtEl>
                                          <p:spTgt spid="112"/>
                                        </p:tgtEl>
                                        <p:attrNameLst>
                                          <p:attrName>style.visibility</p:attrName>
                                        </p:attrNameLst>
                                      </p:cBhvr>
                                      <p:to>
                                        <p:strVal val="visible"/>
                                      </p:to>
                                    </p:set>
                                    <p:animEffect transition="in" filter="fade">
                                      <p:cBhvr>
                                        <p:cTn id="903" dur="500"/>
                                        <p:tgtEl>
                                          <p:spTgt spid="112"/>
                                        </p:tgtEl>
                                      </p:cBhvr>
                                    </p:animEffect>
                                    <p:anim calcmode="lin" valueType="num">
                                      <p:cBhvr>
                                        <p:cTn id="904" dur="500" fill="hold"/>
                                        <p:tgtEl>
                                          <p:spTgt spid="112"/>
                                        </p:tgtEl>
                                        <p:attrNameLst>
                                          <p:attrName>ppt_w</p:attrName>
                                        </p:attrNameLst>
                                      </p:cBhvr>
                                      <p:tavLst>
                                        <p:tav tm="0" fmla="#ppt_w*sin(2.5*pi*$)">
                                          <p:val>
                                            <p:fltVal val="0"/>
                                          </p:val>
                                        </p:tav>
                                        <p:tav tm="100000">
                                          <p:val>
                                            <p:fltVal val="1"/>
                                          </p:val>
                                        </p:tav>
                                      </p:tavLst>
                                    </p:anim>
                                    <p:anim calcmode="lin" valueType="num">
                                      <p:cBhvr>
                                        <p:cTn id="905" dur="500" fill="hold"/>
                                        <p:tgtEl>
                                          <p:spTgt spid="112"/>
                                        </p:tgtEl>
                                        <p:attrNameLst>
                                          <p:attrName>ppt_h</p:attrName>
                                        </p:attrNameLst>
                                      </p:cBhvr>
                                      <p:tavLst>
                                        <p:tav tm="0">
                                          <p:val>
                                            <p:strVal val="#ppt_h"/>
                                          </p:val>
                                        </p:tav>
                                        <p:tav tm="100000">
                                          <p:val>
                                            <p:strVal val="#ppt_h"/>
                                          </p:val>
                                        </p:tav>
                                      </p:tavLst>
                                    </p:anim>
                                  </p:childTnLst>
                                </p:cTn>
                              </p:par>
                              <p:par>
                                <p:cTn id="906" presetID="8" presetClass="emph" presetSubtype="0" fill="hold" grpId="2" nodeType="withEffect">
                                  <p:stCondLst>
                                    <p:cond delay="950"/>
                                  </p:stCondLst>
                                  <p:childTnLst>
                                    <p:animRot by="21600000">
                                      <p:cBhvr>
                                        <p:cTn id="907" dur="500" fill="hold"/>
                                        <p:tgtEl>
                                          <p:spTgt spid="112"/>
                                        </p:tgtEl>
                                        <p:attrNameLst>
                                          <p:attrName>r</p:attrName>
                                        </p:attrNameLst>
                                      </p:cBhvr>
                                    </p:animRot>
                                  </p:childTnLst>
                                </p:cTn>
                              </p:par>
                              <p:par>
                                <p:cTn id="908" presetID="0" presetClass="path" presetSubtype="0" fill="hold" grpId="0" nodeType="withEffect">
                                  <p:stCondLst>
                                    <p:cond delay="950"/>
                                  </p:stCondLst>
                                  <p:childTnLst>
                                    <p:animMotion origin="layout" path="M -0.00017 -6.17284E-7 C -0.0552 0.01327 -0.20798 0.06327 -0.33003 0.07963 C -0.40694 0.09445 -0.64878 0.09445 -0.73264 0.09846 " pathEditMode="relative" rAng="0" ptsTypes="asa">
                                      <p:cBhvr>
                                        <p:cTn id="909" dur="500" spd="-100000" fill="hold"/>
                                        <p:tgtEl>
                                          <p:spTgt spid="120"/>
                                        </p:tgtEl>
                                        <p:attrNameLst>
                                          <p:attrName>ppt_x</p:attrName>
                                          <p:attrName>ppt_y</p:attrName>
                                        </p:attrNameLst>
                                      </p:cBhvr>
                                      <p:rCtr x="-36632" y="4907"/>
                                    </p:animMotion>
                                  </p:childTnLst>
                                </p:cTn>
                              </p:par>
                              <p:par>
                                <p:cTn id="910" presetID="45" presetClass="entr" presetSubtype="0" fill="hold" grpId="1" nodeType="withEffect">
                                  <p:stCondLst>
                                    <p:cond delay="950"/>
                                  </p:stCondLst>
                                  <p:childTnLst>
                                    <p:set>
                                      <p:cBhvr>
                                        <p:cTn id="911" dur="1" fill="hold">
                                          <p:stCondLst>
                                            <p:cond delay="0"/>
                                          </p:stCondLst>
                                        </p:cTn>
                                        <p:tgtEl>
                                          <p:spTgt spid="120"/>
                                        </p:tgtEl>
                                        <p:attrNameLst>
                                          <p:attrName>style.visibility</p:attrName>
                                        </p:attrNameLst>
                                      </p:cBhvr>
                                      <p:to>
                                        <p:strVal val="visible"/>
                                      </p:to>
                                    </p:set>
                                    <p:animEffect transition="in" filter="fade">
                                      <p:cBhvr>
                                        <p:cTn id="912" dur="500"/>
                                        <p:tgtEl>
                                          <p:spTgt spid="120"/>
                                        </p:tgtEl>
                                      </p:cBhvr>
                                    </p:animEffect>
                                    <p:anim calcmode="lin" valueType="num">
                                      <p:cBhvr>
                                        <p:cTn id="913" dur="500" fill="hold"/>
                                        <p:tgtEl>
                                          <p:spTgt spid="120"/>
                                        </p:tgtEl>
                                        <p:attrNameLst>
                                          <p:attrName>ppt_w</p:attrName>
                                        </p:attrNameLst>
                                      </p:cBhvr>
                                      <p:tavLst>
                                        <p:tav tm="0" fmla="#ppt_w*sin(2.5*pi*$)">
                                          <p:val>
                                            <p:fltVal val="0"/>
                                          </p:val>
                                        </p:tav>
                                        <p:tav tm="100000">
                                          <p:val>
                                            <p:fltVal val="1"/>
                                          </p:val>
                                        </p:tav>
                                      </p:tavLst>
                                    </p:anim>
                                    <p:anim calcmode="lin" valueType="num">
                                      <p:cBhvr>
                                        <p:cTn id="914" dur="500" fill="hold"/>
                                        <p:tgtEl>
                                          <p:spTgt spid="120"/>
                                        </p:tgtEl>
                                        <p:attrNameLst>
                                          <p:attrName>ppt_h</p:attrName>
                                        </p:attrNameLst>
                                      </p:cBhvr>
                                      <p:tavLst>
                                        <p:tav tm="0">
                                          <p:val>
                                            <p:strVal val="#ppt_h"/>
                                          </p:val>
                                        </p:tav>
                                        <p:tav tm="100000">
                                          <p:val>
                                            <p:strVal val="#ppt_h"/>
                                          </p:val>
                                        </p:tav>
                                      </p:tavLst>
                                    </p:anim>
                                  </p:childTnLst>
                                </p:cTn>
                              </p:par>
                              <p:par>
                                <p:cTn id="915" presetID="8" presetClass="emph" presetSubtype="0" fill="hold" grpId="2" nodeType="withEffect">
                                  <p:stCondLst>
                                    <p:cond delay="950"/>
                                  </p:stCondLst>
                                  <p:childTnLst>
                                    <p:animRot by="21600000">
                                      <p:cBhvr>
                                        <p:cTn id="916" dur="500" fill="hold"/>
                                        <p:tgtEl>
                                          <p:spTgt spid="120"/>
                                        </p:tgtEl>
                                        <p:attrNameLst>
                                          <p:attrName>r</p:attrName>
                                        </p:attrNameLst>
                                      </p:cBhvr>
                                    </p:animRot>
                                  </p:childTnLst>
                                </p:cTn>
                              </p:par>
                              <p:par>
                                <p:cTn id="917" presetID="0" presetClass="path" presetSubtype="0" fill="hold" grpId="0" nodeType="withEffect">
                                  <p:stCondLst>
                                    <p:cond delay="950"/>
                                  </p:stCondLst>
                                  <p:childTnLst>
                                    <p:animMotion origin="layout" path="M -0.00017 2.71605E-6 C -0.05521 0.01327 -0.2158 0.05185 -0.33003 0.07963 C -0.40694 0.09444 -0.61129 0.14815 -0.68524 0.16605 " pathEditMode="relative" rAng="0" ptsTypes="asa">
                                      <p:cBhvr>
                                        <p:cTn id="918" dur="500" spd="-100000" fill="hold"/>
                                        <p:tgtEl>
                                          <p:spTgt spid="128"/>
                                        </p:tgtEl>
                                        <p:attrNameLst>
                                          <p:attrName>ppt_x</p:attrName>
                                          <p:attrName>ppt_y</p:attrName>
                                        </p:attrNameLst>
                                      </p:cBhvr>
                                      <p:rCtr x="-34253" y="8302"/>
                                    </p:animMotion>
                                  </p:childTnLst>
                                </p:cTn>
                              </p:par>
                              <p:par>
                                <p:cTn id="919" presetID="45" presetClass="entr" presetSubtype="0" fill="hold" grpId="1" nodeType="withEffect">
                                  <p:stCondLst>
                                    <p:cond delay="950"/>
                                  </p:stCondLst>
                                  <p:childTnLst>
                                    <p:set>
                                      <p:cBhvr>
                                        <p:cTn id="920" dur="1" fill="hold">
                                          <p:stCondLst>
                                            <p:cond delay="0"/>
                                          </p:stCondLst>
                                        </p:cTn>
                                        <p:tgtEl>
                                          <p:spTgt spid="128"/>
                                        </p:tgtEl>
                                        <p:attrNameLst>
                                          <p:attrName>style.visibility</p:attrName>
                                        </p:attrNameLst>
                                      </p:cBhvr>
                                      <p:to>
                                        <p:strVal val="visible"/>
                                      </p:to>
                                    </p:set>
                                    <p:animEffect transition="in" filter="fade">
                                      <p:cBhvr>
                                        <p:cTn id="921" dur="500"/>
                                        <p:tgtEl>
                                          <p:spTgt spid="128"/>
                                        </p:tgtEl>
                                      </p:cBhvr>
                                    </p:animEffect>
                                    <p:anim calcmode="lin" valueType="num">
                                      <p:cBhvr>
                                        <p:cTn id="922" dur="500" fill="hold"/>
                                        <p:tgtEl>
                                          <p:spTgt spid="128"/>
                                        </p:tgtEl>
                                        <p:attrNameLst>
                                          <p:attrName>ppt_w</p:attrName>
                                        </p:attrNameLst>
                                      </p:cBhvr>
                                      <p:tavLst>
                                        <p:tav tm="0" fmla="#ppt_w*sin(2.5*pi*$)">
                                          <p:val>
                                            <p:fltVal val="0"/>
                                          </p:val>
                                        </p:tav>
                                        <p:tav tm="100000">
                                          <p:val>
                                            <p:fltVal val="1"/>
                                          </p:val>
                                        </p:tav>
                                      </p:tavLst>
                                    </p:anim>
                                    <p:anim calcmode="lin" valueType="num">
                                      <p:cBhvr>
                                        <p:cTn id="923" dur="500" fill="hold"/>
                                        <p:tgtEl>
                                          <p:spTgt spid="128"/>
                                        </p:tgtEl>
                                        <p:attrNameLst>
                                          <p:attrName>ppt_h</p:attrName>
                                        </p:attrNameLst>
                                      </p:cBhvr>
                                      <p:tavLst>
                                        <p:tav tm="0">
                                          <p:val>
                                            <p:strVal val="#ppt_h"/>
                                          </p:val>
                                        </p:tav>
                                        <p:tav tm="100000">
                                          <p:val>
                                            <p:strVal val="#ppt_h"/>
                                          </p:val>
                                        </p:tav>
                                      </p:tavLst>
                                    </p:anim>
                                  </p:childTnLst>
                                </p:cTn>
                              </p:par>
                              <p:par>
                                <p:cTn id="924" presetID="8" presetClass="emph" presetSubtype="0" fill="hold" grpId="2" nodeType="withEffect">
                                  <p:stCondLst>
                                    <p:cond delay="950"/>
                                  </p:stCondLst>
                                  <p:childTnLst>
                                    <p:animRot by="21600000">
                                      <p:cBhvr>
                                        <p:cTn id="925" dur="500" fill="hold"/>
                                        <p:tgtEl>
                                          <p:spTgt spid="128"/>
                                        </p:tgtEl>
                                        <p:attrNameLst>
                                          <p:attrName>r</p:attrName>
                                        </p:attrNameLst>
                                      </p:cBhvr>
                                    </p:animRot>
                                  </p:childTnLst>
                                </p:cTn>
                              </p:par>
                              <p:par>
                                <p:cTn id="926" presetID="0" presetClass="path" presetSubtype="0" fill="hold" grpId="0" nodeType="withEffect">
                                  <p:stCondLst>
                                    <p:cond delay="950"/>
                                  </p:stCondLst>
                                  <p:childTnLst>
                                    <p:animMotion origin="layout" path="M -0.00017 2.22222E-6 C -0.05521 0.01327 -0.22465 0.0429 -0.33003 0.07963 C -0.40694 0.09444 -0.56996 0.19197 -0.63299 0.22129 " pathEditMode="relative" rAng="0" ptsTypes="asa">
                                      <p:cBhvr>
                                        <p:cTn id="927" dur="500" spd="-100000" fill="hold"/>
                                        <p:tgtEl>
                                          <p:spTgt spid="175"/>
                                        </p:tgtEl>
                                        <p:attrNameLst>
                                          <p:attrName>ppt_x</p:attrName>
                                          <p:attrName>ppt_y</p:attrName>
                                        </p:attrNameLst>
                                      </p:cBhvr>
                                      <p:rCtr x="-31649" y="11049"/>
                                    </p:animMotion>
                                  </p:childTnLst>
                                </p:cTn>
                              </p:par>
                              <p:par>
                                <p:cTn id="928" presetID="45" presetClass="entr" presetSubtype="0" fill="hold" grpId="1" nodeType="withEffect">
                                  <p:stCondLst>
                                    <p:cond delay="950"/>
                                  </p:stCondLst>
                                  <p:childTnLst>
                                    <p:set>
                                      <p:cBhvr>
                                        <p:cTn id="929" dur="1" fill="hold">
                                          <p:stCondLst>
                                            <p:cond delay="0"/>
                                          </p:stCondLst>
                                        </p:cTn>
                                        <p:tgtEl>
                                          <p:spTgt spid="175"/>
                                        </p:tgtEl>
                                        <p:attrNameLst>
                                          <p:attrName>style.visibility</p:attrName>
                                        </p:attrNameLst>
                                      </p:cBhvr>
                                      <p:to>
                                        <p:strVal val="visible"/>
                                      </p:to>
                                    </p:set>
                                    <p:animEffect transition="in" filter="fade">
                                      <p:cBhvr>
                                        <p:cTn id="930" dur="500"/>
                                        <p:tgtEl>
                                          <p:spTgt spid="175"/>
                                        </p:tgtEl>
                                      </p:cBhvr>
                                    </p:animEffect>
                                    <p:anim calcmode="lin" valueType="num">
                                      <p:cBhvr>
                                        <p:cTn id="931" dur="500" fill="hold"/>
                                        <p:tgtEl>
                                          <p:spTgt spid="175"/>
                                        </p:tgtEl>
                                        <p:attrNameLst>
                                          <p:attrName>ppt_w</p:attrName>
                                        </p:attrNameLst>
                                      </p:cBhvr>
                                      <p:tavLst>
                                        <p:tav tm="0" fmla="#ppt_w*sin(2.5*pi*$)">
                                          <p:val>
                                            <p:fltVal val="0"/>
                                          </p:val>
                                        </p:tav>
                                        <p:tav tm="100000">
                                          <p:val>
                                            <p:fltVal val="1"/>
                                          </p:val>
                                        </p:tav>
                                      </p:tavLst>
                                    </p:anim>
                                    <p:anim calcmode="lin" valueType="num">
                                      <p:cBhvr>
                                        <p:cTn id="932" dur="500" fill="hold"/>
                                        <p:tgtEl>
                                          <p:spTgt spid="175"/>
                                        </p:tgtEl>
                                        <p:attrNameLst>
                                          <p:attrName>ppt_h</p:attrName>
                                        </p:attrNameLst>
                                      </p:cBhvr>
                                      <p:tavLst>
                                        <p:tav tm="0">
                                          <p:val>
                                            <p:strVal val="#ppt_h"/>
                                          </p:val>
                                        </p:tav>
                                        <p:tav tm="100000">
                                          <p:val>
                                            <p:strVal val="#ppt_h"/>
                                          </p:val>
                                        </p:tav>
                                      </p:tavLst>
                                    </p:anim>
                                  </p:childTnLst>
                                </p:cTn>
                              </p:par>
                              <p:par>
                                <p:cTn id="933" presetID="8" presetClass="emph" presetSubtype="0" fill="hold" grpId="2" nodeType="withEffect">
                                  <p:stCondLst>
                                    <p:cond delay="950"/>
                                  </p:stCondLst>
                                  <p:childTnLst>
                                    <p:animRot by="21600000">
                                      <p:cBhvr>
                                        <p:cTn id="934" dur="500" fill="hold"/>
                                        <p:tgtEl>
                                          <p:spTgt spid="175"/>
                                        </p:tgtEl>
                                        <p:attrNameLst>
                                          <p:attrName>r</p:attrName>
                                        </p:attrNameLst>
                                      </p:cBhvr>
                                    </p:animRot>
                                  </p:childTnLst>
                                </p:cTn>
                              </p:par>
                              <p:par>
                                <p:cTn id="935" presetID="0" presetClass="path" presetSubtype="0" fill="hold" grpId="0" nodeType="withEffect">
                                  <p:stCondLst>
                                    <p:cond delay="950"/>
                                  </p:stCondLst>
                                  <p:childTnLst>
                                    <p:animMotion origin="layout" path="M -0.00017 2.46914E-7 C -0.05521 0.01327 -0.23194 0.03518 -0.33021 0.07963 C -0.40694 0.09444 -0.53594 0.22747 -0.5901 0.26636 " pathEditMode="relative" rAng="0" ptsTypes="asa">
                                      <p:cBhvr>
                                        <p:cTn id="936" dur="500" spd="-100000" fill="hold"/>
                                        <p:tgtEl>
                                          <p:spTgt spid="72"/>
                                        </p:tgtEl>
                                        <p:attrNameLst>
                                          <p:attrName>ppt_x</p:attrName>
                                          <p:attrName>ppt_y</p:attrName>
                                        </p:attrNameLst>
                                      </p:cBhvr>
                                      <p:rCtr x="-29497" y="13302"/>
                                    </p:animMotion>
                                  </p:childTnLst>
                                </p:cTn>
                              </p:par>
                              <p:par>
                                <p:cTn id="937" presetID="45" presetClass="entr" presetSubtype="0" fill="hold" grpId="1" nodeType="withEffect">
                                  <p:stCondLst>
                                    <p:cond delay="950"/>
                                  </p:stCondLst>
                                  <p:childTnLst>
                                    <p:set>
                                      <p:cBhvr>
                                        <p:cTn id="938" dur="1" fill="hold">
                                          <p:stCondLst>
                                            <p:cond delay="0"/>
                                          </p:stCondLst>
                                        </p:cTn>
                                        <p:tgtEl>
                                          <p:spTgt spid="72"/>
                                        </p:tgtEl>
                                        <p:attrNameLst>
                                          <p:attrName>style.visibility</p:attrName>
                                        </p:attrNameLst>
                                      </p:cBhvr>
                                      <p:to>
                                        <p:strVal val="visible"/>
                                      </p:to>
                                    </p:set>
                                    <p:animEffect transition="in" filter="fade">
                                      <p:cBhvr>
                                        <p:cTn id="939" dur="500"/>
                                        <p:tgtEl>
                                          <p:spTgt spid="72"/>
                                        </p:tgtEl>
                                      </p:cBhvr>
                                    </p:animEffect>
                                    <p:anim calcmode="lin" valueType="num">
                                      <p:cBhvr>
                                        <p:cTn id="940" dur="500" fill="hold"/>
                                        <p:tgtEl>
                                          <p:spTgt spid="72"/>
                                        </p:tgtEl>
                                        <p:attrNameLst>
                                          <p:attrName>ppt_w</p:attrName>
                                        </p:attrNameLst>
                                      </p:cBhvr>
                                      <p:tavLst>
                                        <p:tav tm="0" fmla="#ppt_w*sin(2.5*pi*$)">
                                          <p:val>
                                            <p:fltVal val="0"/>
                                          </p:val>
                                        </p:tav>
                                        <p:tav tm="100000">
                                          <p:val>
                                            <p:fltVal val="1"/>
                                          </p:val>
                                        </p:tav>
                                      </p:tavLst>
                                    </p:anim>
                                    <p:anim calcmode="lin" valueType="num">
                                      <p:cBhvr>
                                        <p:cTn id="941" dur="500" fill="hold"/>
                                        <p:tgtEl>
                                          <p:spTgt spid="72"/>
                                        </p:tgtEl>
                                        <p:attrNameLst>
                                          <p:attrName>ppt_h</p:attrName>
                                        </p:attrNameLst>
                                      </p:cBhvr>
                                      <p:tavLst>
                                        <p:tav tm="0">
                                          <p:val>
                                            <p:strVal val="#ppt_h"/>
                                          </p:val>
                                        </p:tav>
                                        <p:tav tm="100000">
                                          <p:val>
                                            <p:strVal val="#ppt_h"/>
                                          </p:val>
                                        </p:tav>
                                      </p:tavLst>
                                    </p:anim>
                                  </p:childTnLst>
                                </p:cTn>
                              </p:par>
                              <p:par>
                                <p:cTn id="942" presetID="8" presetClass="emph" presetSubtype="0" fill="hold" grpId="2" nodeType="withEffect">
                                  <p:stCondLst>
                                    <p:cond delay="950"/>
                                  </p:stCondLst>
                                  <p:childTnLst>
                                    <p:animRot by="21600000">
                                      <p:cBhvr>
                                        <p:cTn id="943" dur="500" fill="hold"/>
                                        <p:tgtEl>
                                          <p:spTgt spid="72"/>
                                        </p:tgtEl>
                                        <p:attrNameLst>
                                          <p:attrName>r</p:attrName>
                                        </p:attrNameLst>
                                      </p:cBhvr>
                                    </p:animRot>
                                  </p:childTnLst>
                                </p:cTn>
                              </p:par>
                              <p:par>
                                <p:cTn id="944" presetID="0" presetClass="path" presetSubtype="0" fill="hold" grpId="0" nodeType="withEffect">
                                  <p:stCondLst>
                                    <p:cond delay="950"/>
                                  </p:stCondLst>
                                  <p:childTnLst>
                                    <p:animMotion origin="layout" path="M -0.00017 -4.93827E-7 C -0.0552 0.01327 -0.23506 0.03272 -0.33003 0.07963 C -0.40711 0.09444 -0.51979 0.23982 -0.56961 0.2821 " pathEditMode="relative" rAng="0" ptsTypes="asa">
                                      <p:cBhvr>
                                        <p:cTn id="945" dur="500" spd="-100000" fill="hold"/>
                                        <p:tgtEl>
                                          <p:spTgt spid="78"/>
                                        </p:tgtEl>
                                        <p:attrNameLst>
                                          <p:attrName>ppt_x</p:attrName>
                                          <p:attrName>ppt_y</p:attrName>
                                        </p:attrNameLst>
                                      </p:cBhvr>
                                      <p:rCtr x="-28472" y="14105"/>
                                    </p:animMotion>
                                  </p:childTnLst>
                                </p:cTn>
                              </p:par>
                              <p:par>
                                <p:cTn id="946" presetID="45" presetClass="entr" presetSubtype="0" fill="hold" grpId="1" nodeType="withEffect">
                                  <p:stCondLst>
                                    <p:cond delay="950"/>
                                  </p:stCondLst>
                                  <p:childTnLst>
                                    <p:set>
                                      <p:cBhvr>
                                        <p:cTn id="947" dur="1" fill="hold">
                                          <p:stCondLst>
                                            <p:cond delay="0"/>
                                          </p:stCondLst>
                                        </p:cTn>
                                        <p:tgtEl>
                                          <p:spTgt spid="78"/>
                                        </p:tgtEl>
                                        <p:attrNameLst>
                                          <p:attrName>style.visibility</p:attrName>
                                        </p:attrNameLst>
                                      </p:cBhvr>
                                      <p:to>
                                        <p:strVal val="visible"/>
                                      </p:to>
                                    </p:set>
                                    <p:animEffect transition="in" filter="fade">
                                      <p:cBhvr>
                                        <p:cTn id="948" dur="500"/>
                                        <p:tgtEl>
                                          <p:spTgt spid="78"/>
                                        </p:tgtEl>
                                      </p:cBhvr>
                                    </p:animEffect>
                                    <p:anim calcmode="lin" valueType="num">
                                      <p:cBhvr>
                                        <p:cTn id="949" dur="500" fill="hold"/>
                                        <p:tgtEl>
                                          <p:spTgt spid="78"/>
                                        </p:tgtEl>
                                        <p:attrNameLst>
                                          <p:attrName>ppt_w</p:attrName>
                                        </p:attrNameLst>
                                      </p:cBhvr>
                                      <p:tavLst>
                                        <p:tav tm="0" fmla="#ppt_w*sin(2.5*pi*$)">
                                          <p:val>
                                            <p:fltVal val="0"/>
                                          </p:val>
                                        </p:tav>
                                        <p:tav tm="100000">
                                          <p:val>
                                            <p:fltVal val="1"/>
                                          </p:val>
                                        </p:tav>
                                      </p:tavLst>
                                    </p:anim>
                                    <p:anim calcmode="lin" valueType="num">
                                      <p:cBhvr>
                                        <p:cTn id="950" dur="500" fill="hold"/>
                                        <p:tgtEl>
                                          <p:spTgt spid="78"/>
                                        </p:tgtEl>
                                        <p:attrNameLst>
                                          <p:attrName>ppt_h</p:attrName>
                                        </p:attrNameLst>
                                      </p:cBhvr>
                                      <p:tavLst>
                                        <p:tav tm="0">
                                          <p:val>
                                            <p:strVal val="#ppt_h"/>
                                          </p:val>
                                        </p:tav>
                                        <p:tav tm="100000">
                                          <p:val>
                                            <p:strVal val="#ppt_h"/>
                                          </p:val>
                                        </p:tav>
                                      </p:tavLst>
                                    </p:anim>
                                  </p:childTnLst>
                                </p:cTn>
                              </p:par>
                              <p:par>
                                <p:cTn id="951" presetID="8" presetClass="emph" presetSubtype="0" fill="hold" grpId="2" nodeType="withEffect">
                                  <p:stCondLst>
                                    <p:cond delay="950"/>
                                  </p:stCondLst>
                                  <p:childTnLst>
                                    <p:animRot by="21600000">
                                      <p:cBhvr>
                                        <p:cTn id="952" dur="500" fill="hold"/>
                                        <p:tgtEl>
                                          <p:spTgt spid="78"/>
                                        </p:tgtEl>
                                        <p:attrNameLst>
                                          <p:attrName>r</p:attrName>
                                        </p:attrNameLst>
                                      </p:cBhvr>
                                    </p:animRot>
                                  </p:childTnLst>
                                </p:cTn>
                              </p:par>
                              <p:par>
                                <p:cTn id="953" presetID="0" presetClass="path" presetSubtype="0" fill="hold" grpId="0" nodeType="withEffect">
                                  <p:stCondLst>
                                    <p:cond delay="950"/>
                                  </p:stCondLst>
                                  <p:childTnLst>
                                    <p:animMotion origin="layout" path="M -0.00018 -3.58025E-6 C -0.05521 0.01328 -0.23959 0.03025 -0.33004 0.07963 C -0.40695 0.09445 -0.49827 0.25062 -0.54254 0.29568 " pathEditMode="relative" rAng="0" ptsTypes="asa">
                                      <p:cBhvr>
                                        <p:cTn id="954" dur="500" spd="-100000" fill="hold"/>
                                        <p:tgtEl>
                                          <p:spTgt spid="84"/>
                                        </p:tgtEl>
                                        <p:attrNameLst>
                                          <p:attrName>ppt_x</p:attrName>
                                          <p:attrName>ppt_y</p:attrName>
                                        </p:attrNameLst>
                                      </p:cBhvr>
                                      <p:rCtr x="-27118" y="14784"/>
                                    </p:animMotion>
                                  </p:childTnLst>
                                </p:cTn>
                              </p:par>
                              <p:par>
                                <p:cTn id="955" presetID="45" presetClass="entr" presetSubtype="0" fill="hold" grpId="1" nodeType="withEffect">
                                  <p:stCondLst>
                                    <p:cond delay="950"/>
                                  </p:stCondLst>
                                  <p:childTnLst>
                                    <p:set>
                                      <p:cBhvr>
                                        <p:cTn id="956" dur="1" fill="hold">
                                          <p:stCondLst>
                                            <p:cond delay="0"/>
                                          </p:stCondLst>
                                        </p:cTn>
                                        <p:tgtEl>
                                          <p:spTgt spid="84"/>
                                        </p:tgtEl>
                                        <p:attrNameLst>
                                          <p:attrName>style.visibility</p:attrName>
                                        </p:attrNameLst>
                                      </p:cBhvr>
                                      <p:to>
                                        <p:strVal val="visible"/>
                                      </p:to>
                                    </p:set>
                                    <p:animEffect transition="in" filter="fade">
                                      <p:cBhvr>
                                        <p:cTn id="957" dur="500"/>
                                        <p:tgtEl>
                                          <p:spTgt spid="84"/>
                                        </p:tgtEl>
                                      </p:cBhvr>
                                    </p:animEffect>
                                    <p:anim calcmode="lin" valueType="num">
                                      <p:cBhvr>
                                        <p:cTn id="958" dur="500" fill="hold"/>
                                        <p:tgtEl>
                                          <p:spTgt spid="84"/>
                                        </p:tgtEl>
                                        <p:attrNameLst>
                                          <p:attrName>ppt_w</p:attrName>
                                        </p:attrNameLst>
                                      </p:cBhvr>
                                      <p:tavLst>
                                        <p:tav tm="0" fmla="#ppt_w*sin(2.5*pi*$)">
                                          <p:val>
                                            <p:fltVal val="0"/>
                                          </p:val>
                                        </p:tav>
                                        <p:tav tm="100000">
                                          <p:val>
                                            <p:fltVal val="1"/>
                                          </p:val>
                                        </p:tav>
                                      </p:tavLst>
                                    </p:anim>
                                    <p:anim calcmode="lin" valueType="num">
                                      <p:cBhvr>
                                        <p:cTn id="959" dur="500" fill="hold"/>
                                        <p:tgtEl>
                                          <p:spTgt spid="84"/>
                                        </p:tgtEl>
                                        <p:attrNameLst>
                                          <p:attrName>ppt_h</p:attrName>
                                        </p:attrNameLst>
                                      </p:cBhvr>
                                      <p:tavLst>
                                        <p:tav tm="0">
                                          <p:val>
                                            <p:strVal val="#ppt_h"/>
                                          </p:val>
                                        </p:tav>
                                        <p:tav tm="100000">
                                          <p:val>
                                            <p:strVal val="#ppt_h"/>
                                          </p:val>
                                        </p:tav>
                                      </p:tavLst>
                                    </p:anim>
                                  </p:childTnLst>
                                </p:cTn>
                              </p:par>
                              <p:par>
                                <p:cTn id="960" presetID="8" presetClass="emph" presetSubtype="0" fill="hold" grpId="2" nodeType="withEffect">
                                  <p:stCondLst>
                                    <p:cond delay="950"/>
                                  </p:stCondLst>
                                  <p:childTnLst>
                                    <p:animRot by="21600000">
                                      <p:cBhvr>
                                        <p:cTn id="961" dur="500" fill="hold"/>
                                        <p:tgtEl>
                                          <p:spTgt spid="84"/>
                                        </p:tgtEl>
                                        <p:attrNameLst>
                                          <p:attrName>r</p:attrName>
                                        </p:attrNameLst>
                                      </p:cBhvr>
                                    </p:animRot>
                                  </p:childTnLst>
                                </p:cTn>
                              </p:par>
                              <p:par>
                                <p:cTn id="962" presetID="0" presetClass="path" presetSubtype="0" fill="hold" grpId="0" nodeType="withEffect">
                                  <p:stCondLst>
                                    <p:cond delay="950"/>
                                  </p:stCondLst>
                                  <p:childTnLst>
                                    <p:animMotion origin="layout" path="M -0.00017 -3.7037E-7 C -0.05521 0.01327 -0.24219 0.02191 -0.33003 0.07963 C -0.40694 0.09444 -0.48681 0.29074 -0.52813 0.3463 " pathEditMode="relative" rAng="0" ptsTypes="asa">
                                      <p:cBhvr>
                                        <p:cTn id="963" dur="500" spd="-100000" fill="hold"/>
                                        <p:tgtEl>
                                          <p:spTgt spid="90"/>
                                        </p:tgtEl>
                                        <p:attrNameLst>
                                          <p:attrName>ppt_x</p:attrName>
                                          <p:attrName>ppt_y</p:attrName>
                                        </p:attrNameLst>
                                      </p:cBhvr>
                                      <p:rCtr x="-26406" y="17315"/>
                                    </p:animMotion>
                                  </p:childTnLst>
                                </p:cTn>
                              </p:par>
                              <p:par>
                                <p:cTn id="964" presetID="45" presetClass="entr" presetSubtype="0" fill="hold" grpId="1" nodeType="withEffect">
                                  <p:stCondLst>
                                    <p:cond delay="950"/>
                                  </p:stCondLst>
                                  <p:childTnLst>
                                    <p:set>
                                      <p:cBhvr>
                                        <p:cTn id="965" dur="1" fill="hold">
                                          <p:stCondLst>
                                            <p:cond delay="0"/>
                                          </p:stCondLst>
                                        </p:cTn>
                                        <p:tgtEl>
                                          <p:spTgt spid="90"/>
                                        </p:tgtEl>
                                        <p:attrNameLst>
                                          <p:attrName>style.visibility</p:attrName>
                                        </p:attrNameLst>
                                      </p:cBhvr>
                                      <p:to>
                                        <p:strVal val="visible"/>
                                      </p:to>
                                    </p:set>
                                    <p:animEffect transition="in" filter="fade">
                                      <p:cBhvr>
                                        <p:cTn id="966" dur="500"/>
                                        <p:tgtEl>
                                          <p:spTgt spid="90"/>
                                        </p:tgtEl>
                                      </p:cBhvr>
                                    </p:animEffect>
                                    <p:anim calcmode="lin" valueType="num">
                                      <p:cBhvr>
                                        <p:cTn id="967" dur="500" fill="hold"/>
                                        <p:tgtEl>
                                          <p:spTgt spid="90"/>
                                        </p:tgtEl>
                                        <p:attrNameLst>
                                          <p:attrName>ppt_w</p:attrName>
                                        </p:attrNameLst>
                                      </p:cBhvr>
                                      <p:tavLst>
                                        <p:tav tm="0" fmla="#ppt_w*sin(2.5*pi*$)">
                                          <p:val>
                                            <p:fltVal val="0"/>
                                          </p:val>
                                        </p:tav>
                                        <p:tav tm="100000">
                                          <p:val>
                                            <p:fltVal val="1"/>
                                          </p:val>
                                        </p:tav>
                                      </p:tavLst>
                                    </p:anim>
                                    <p:anim calcmode="lin" valueType="num">
                                      <p:cBhvr>
                                        <p:cTn id="968" dur="500" fill="hold"/>
                                        <p:tgtEl>
                                          <p:spTgt spid="90"/>
                                        </p:tgtEl>
                                        <p:attrNameLst>
                                          <p:attrName>ppt_h</p:attrName>
                                        </p:attrNameLst>
                                      </p:cBhvr>
                                      <p:tavLst>
                                        <p:tav tm="0">
                                          <p:val>
                                            <p:strVal val="#ppt_h"/>
                                          </p:val>
                                        </p:tav>
                                        <p:tav tm="100000">
                                          <p:val>
                                            <p:strVal val="#ppt_h"/>
                                          </p:val>
                                        </p:tav>
                                      </p:tavLst>
                                    </p:anim>
                                  </p:childTnLst>
                                </p:cTn>
                              </p:par>
                              <p:par>
                                <p:cTn id="969" presetID="8" presetClass="emph" presetSubtype="0" fill="hold" grpId="2" nodeType="withEffect">
                                  <p:stCondLst>
                                    <p:cond delay="950"/>
                                  </p:stCondLst>
                                  <p:childTnLst>
                                    <p:animRot by="21600000">
                                      <p:cBhvr>
                                        <p:cTn id="970" dur="500" fill="hold"/>
                                        <p:tgtEl>
                                          <p:spTgt spid="90"/>
                                        </p:tgtEl>
                                        <p:attrNameLst>
                                          <p:attrName>r</p:attrName>
                                        </p:attrNameLst>
                                      </p:cBhvr>
                                    </p:animRot>
                                  </p:childTnLst>
                                </p:cTn>
                              </p:par>
                              <p:par>
                                <p:cTn id="971" presetID="0" presetClass="path" presetSubtype="0" fill="hold" grpId="0" nodeType="withEffect">
                                  <p:stCondLst>
                                    <p:cond delay="950"/>
                                  </p:stCondLst>
                                  <p:childTnLst>
                                    <p:animMotion origin="layout" path="M -0.00018 4.93827E-7 C -0.05521 0.01327 -0.24427 0.02037 -0.33004 0.07963 C -0.40677 0.09444 -0.47587 0.29846 -0.51424 0.35586 " pathEditMode="relative" rAng="0" ptsTypes="asa">
                                      <p:cBhvr>
                                        <p:cTn id="972" dur="500" spd="-100000" fill="hold"/>
                                        <p:tgtEl>
                                          <p:spTgt spid="96"/>
                                        </p:tgtEl>
                                        <p:attrNameLst>
                                          <p:attrName>ppt_x</p:attrName>
                                          <p:attrName>ppt_y</p:attrName>
                                        </p:attrNameLst>
                                      </p:cBhvr>
                                      <p:rCtr x="-25712" y="17778"/>
                                    </p:animMotion>
                                  </p:childTnLst>
                                </p:cTn>
                              </p:par>
                              <p:par>
                                <p:cTn id="973" presetID="45" presetClass="entr" presetSubtype="0" fill="hold" grpId="1" nodeType="withEffect">
                                  <p:stCondLst>
                                    <p:cond delay="950"/>
                                  </p:stCondLst>
                                  <p:childTnLst>
                                    <p:set>
                                      <p:cBhvr>
                                        <p:cTn id="974" dur="1" fill="hold">
                                          <p:stCondLst>
                                            <p:cond delay="0"/>
                                          </p:stCondLst>
                                        </p:cTn>
                                        <p:tgtEl>
                                          <p:spTgt spid="96"/>
                                        </p:tgtEl>
                                        <p:attrNameLst>
                                          <p:attrName>style.visibility</p:attrName>
                                        </p:attrNameLst>
                                      </p:cBhvr>
                                      <p:to>
                                        <p:strVal val="visible"/>
                                      </p:to>
                                    </p:set>
                                    <p:animEffect transition="in" filter="fade">
                                      <p:cBhvr>
                                        <p:cTn id="975" dur="500"/>
                                        <p:tgtEl>
                                          <p:spTgt spid="96"/>
                                        </p:tgtEl>
                                      </p:cBhvr>
                                    </p:animEffect>
                                    <p:anim calcmode="lin" valueType="num">
                                      <p:cBhvr>
                                        <p:cTn id="976" dur="500" fill="hold"/>
                                        <p:tgtEl>
                                          <p:spTgt spid="96"/>
                                        </p:tgtEl>
                                        <p:attrNameLst>
                                          <p:attrName>ppt_w</p:attrName>
                                        </p:attrNameLst>
                                      </p:cBhvr>
                                      <p:tavLst>
                                        <p:tav tm="0" fmla="#ppt_w*sin(2.5*pi*$)">
                                          <p:val>
                                            <p:fltVal val="0"/>
                                          </p:val>
                                        </p:tav>
                                        <p:tav tm="100000">
                                          <p:val>
                                            <p:fltVal val="1"/>
                                          </p:val>
                                        </p:tav>
                                      </p:tavLst>
                                    </p:anim>
                                    <p:anim calcmode="lin" valueType="num">
                                      <p:cBhvr>
                                        <p:cTn id="977" dur="500" fill="hold"/>
                                        <p:tgtEl>
                                          <p:spTgt spid="96"/>
                                        </p:tgtEl>
                                        <p:attrNameLst>
                                          <p:attrName>ppt_h</p:attrName>
                                        </p:attrNameLst>
                                      </p:cBhvr>
                                      <p:tavLst>
                                        <p:tav tm="0">
                                          <p:val>
                                            <p:strVal val="#ppt_h"/>
                                          </p:val>
                                        </p:tav>
                                        <p:tav tm="100000">
                                          <p:val>
                                            <p:strVal val="#ppt_h"/>
                                          </p:val>
                                        </p:tav>
                                      </p:tavLst>
                                    </p:anim>
                                  </p:childTnLst>
                                </p:cTn>
                              </p:par>
                              <p:par>
                                <p:cTn id="978" presetID="8" presetClass="emph" presetSubtype="0" fill="hold" grpId="2" nodeType="withEffect">
                                  <p:stCondLst>
                                    <p:cond delay="950"/>
                                  </p:stCondLst>
                                  <p:childTnLst>
                                    <p:animRot by="21600000">
                                      <p:cBhvr>
                                        <p:cTn id="979" dur="500" fill="hold"/>
                                        <p:tgtEl>
                                          <p:spTgt spid="96"/>
                                        </p:tgtEl>
                                        <p:attrNameLst>
                                          <p:attrName>r</p:attrName>
                                        </p:attrNameLst>
                                      </p:cBhvr>
                                    </p:animRot>
                                  </p:childTnLst>
                                </p:cTn>
                              </p:par>
                              <p:par>
                                <p:cTn id="980" presetID="0" presetClass="path" presetSubtype="0" fill="hold" grpId="0" nodeType="withEffect">
                                  <p:stCondLst>
                                    <p:cond delay="1000"/>
                                  </p:stCondLst>
                                  <p:childTnLst>
                                    <p:animMotion origin="layout" path="M -0.00017 -3.95062E-6 C -0.07951 0.00865 -0.31736 0.06235 -0.47621 0.05278 C -0.55347 0.0676 -0.85417 -0.03518 -0.95365 -0.05833 " pathEditMode="relative" rAng="0" ptsTypes="asa">
                                      <p:cBhvr>
                                        <p:cTn id="981" dur="500" spd="-100000" fill="hold"/>
                                        <p:tgtEl>
                                          <p:spTgt spid="103"/>
                                        </p:tgtEl>
                                        <p:attrNameLst>
                                          <p:attrName>ppt_x</p:attrName>
                                          <p:attrName>ppt_y</p:attrName>
                                        </p:attrNameLst>
                                      </p:cBhvr>
                                      <p:rCtr x="-47674" y="463"/>
                                    </p:animMotion>
                                  </p:childTnLst>
                                </p:cTn>
                              </p:par>
                              <p:par>
                                <p:cTn id="982" presetID="45" presetClass="entr" presetSubtype="0" fill="hold" grpId="1" nodeType="withEffect">
                                  <p:stCondLst>
                                    <p:cond delay="1000"/>
                                  </p:stCondLst>
                                  <p:childTnLst>
                                    <p:set>
                                      <p:cBhvr>
                                        <p:cTn id="983" dur="1" fill="hold">
                                          <p:stCondLst>
                                            <p:cond delay="0"/>
                                          </p:stCondLst>
                                        </p:cTn>
                                        <p:tgtEl>
                                          <p:spTgt spid="103"/>
                                        </p:tgtEl>
                                        <p:attrNameLst>
                                          <p:attrName>style.visibility</p:attrName>
                                        </p:attrNameLst>
                                      </p:cBhvr>
                                      <p:to>
                                        <p:strVal val="visible"/>
                                      </p:to>
                                    </p:set>
                                    <p:animEffect transition="in" filter="fade">
                                      <p:cBhvr>
                                        <p:cTn id="984" dur="500"/>
                                        <p:tgtEl>
                                          <p:spTgt spid="103"/>
                                        </p:tgtEl>
                                      </p:cBhvr>
                                    </p:animEffect>
                                    <p:anim calcmode="lin" valueType="num">
                                      <p:cBhvr>
                                        <p:cTn id="985" dur="500" fill="hold"/>
                                        <p:tgtEl>
                                          <p:spTgt spid="103"/>
                                        </p:tgtEl>
                                        <p:attrNameLst>
                                          <p:attrName>ppt_w</p:attrName>
                                        </p:attrNameLst>
                                      </p:cBhvr>
                                      <p:tavLst>
                                        <p:tav tm="0" fmla="#ppt_w*sin(2.5*pi*$)">
                                          <p:val>
                                            <p:fltVal val="0"/>
                                          </p:val>
                                        </p:tav>
                                        <p:tav tm="100000">
                                          <p:val>
                                            <p:fltVal val="1"/>
                                          </p:val>
                                        </p:tav>
                                      </p:tavLst>
                                    </p:anim>
                                    <p:anim calcmode="lin" valueType="num">
                                      <p:cBhvr>
                                        <p:cTn id="986" dur="500" fill="hold"/>
                                        <p:tgtEl>
                                          <p:spTgt spid="103"/>
                                        </p:tgtEl>
                                        <p:attrNameLst>
                                          <p:attrName>ppt_h</p:attrName>
                                        </p:attrNameLst>
                                      </p:cBhvr>
                                      <p:tavLst>
                                        <p:tav tm="0">
                                          <p:val>
                                            <p:strVal val="#ppt_h"/>
                                          </p:val>
                                        </p:tav>
                                        <p:tav tm="100000">
                                          <p:val>
                                            <p:strVal val="#ppt_h"/>
                                          </p:val>
                                        </p:tav>
                                      </p:tavLst>
                                    </p:anim>
                                  </p:childTnLst>
                                </p:cTn>
                              </p:par>
                              <p:par>
                                <p:cTn id="987" presetID="8" presetClass="emph" presetSubtype="0" fill="hold" grpId="2" nodeType="withEffect">
                                  <p:stCondLst>
                                    <p:cond delay="1000"/>
                                  </p:stCondLst>
                                  <p:childTnLst>
                                    <p:animRot by="21600000">
                                      <p:cBhvr>
                                        <p:cTn id="988" dur="500" fill="hold"/>
                                        <p:tgtEl>
                                          <p:spTgt spid="103"/>
                                        </p:tgtEl>
                                        <p:attrNameLst>
                                          <p:attrName>r</p:attrName>
                                        </p:attrNameLst>
                                      </p:cBhvr>
                                    </p:animRot>
                                  </p:childTnLst>
                                </p:cTn>
                              </p:par>
                              <p:par>
                                <p:cTn id="989" presetID="0" presetClass="path" presetSubtype="0" fill="hold" grpId="0" nodeType="withEffect">
                                  <p:stCondLst>
                                    <p:cond delay="1000"/>
                                  </p:stCondLst>
                                  <p:childTnLst>
                                    <p:animMotion origin="layout" path="M -0.00018 6.17284E-7 C -0.05521 0.01327 -0.18421 0.08518 -0.33004 0.07963 C -0.40712 0.09444 -0.7625 -0.00926 -0.87639 -0.03272 " pathEditMode="relative" rAng="0" ptsTypes="asa">
                                      <p:cBhvr>
                                        <p:cTn id="990" dur="500" spd="-100000" fill="hold"/>
                                        <p:tgtEl>
                                          <p:spTgt spid="111"/>
                                        </p:tgtEl>
                                        <p:attrNameLst>
                                          <p:attrName>ppt_x</p:attrName>
                                          <p:attrName>ppt_y</p:attrName>
                                        </p:attrNameLst>
                                      </p:cBhvr>
                                      <p:rCtr x="-43819" y="3086"/>
                                    </p:animMotion>
                                  </p:childTnLst>
                                </p:cTn>
                              </p:par>
                              <p:par>
                                <p:cTn id="991" presetID="45" presetClass="entr" presetSubtype="0" fill="hold" grpId="1" nodeType="withEffect">
                                  <p:stCondLst>
                                    <p:cond delay="1000"/>
                                  </p:stCondLst>
                                  <p:childTnLst>
                                    <p:set>
                                      <p:cBhvr>
                                        <p:cTn id="992" dur="1" fill="hold">
                                          <p:stCondLst>
                                            <p:cond delay="0"/>
                                          </p:stCondLst>
                                        </p:cTn>
                                        <p:tgtEl>
                                          <p:spTgt spid="111"/>
                                        </p:tgtEl>
                                        <p:attrNameLst>
                                          <p:attrName>style.visibility</p:attrName>
                                        </p:attrNameLst>
                                      </p:cBhvr>
                                      <p:to>
                                        <p:strVal val="visible"/>
                                      </p:to>
                                    </p:set>
                                    <p:animEffect transition="in" filter="fade">
                                      <p:cBhvr>
                                        <p:cTn id="993" dur="500"/>
                                        <p:tgtEl>
                                          <p:spTgt spid="111"/>
                                        </p:tgtEl>
                                      </p:cBhvr>
                                    </p:animEffect>
                                    <p:anim calcmode="lin" valueType="num">
                                      <p:cBhvr>
                                        <p:cTn id="994" dur="500" fill="hold"/>
                                        <p:tgtEl>
                                          <p:spTgt spid="111"/>
                                        </p:tgtEl>
                                        <p:attrNameLst>
                                          <p:attrName>ppt_w</p:attrName>
                                        </p:attrNameLst>
                                      </p:cBhvr>
                                      <p:tavLst>
                                        <p:tav tm="0" fmla="#ppt_w*sin(2.5*pi*$)">
                                          <p:val>
                                            <p:fltVal val="0"/>
                                          </p:val>
                                        </p:tav>
                                        <p:tav tm="100000">
                                          <p:val>
                                            <p:fltVal val="1"/>
                                          </p:val>
                                        </p:tav>
                                      </p:tavLst>
                                    </p:anim>
                                    <p:anim calcmode="lin" valueType="num">
                                      <p:cBhvr>
                                        <p:cTn id="995" dur="500" fill="hold"/>
                                        <p:tgtEl>
                                          <p:spTgt spid="111"/>
                                        </p:tgtEl>
                                        <p:attrNameLst>
                                          <p:attrName>ppt_h</p:attrName>
                                        </p:attrNameLst>
                                      </p:cBhvr>
                                      <p:tavLst>
                                        <p:tav tm="0">
                                          <p:val>
                                            <p:strVal val="#ppt_h"/>
                                          </p:val>
                                        </p:tav>
                                        <p:tav tm="100000">
                                          <p:val>
                                            <p:strVal val="#ppt_h"/>
                                          </p:val>
                                        </p:tav>
                                      </p:tavLst>
                                    </p:anim>
                                  </p:childTnLst>
                                </p:cTn>
                              </p:par>
                              <p:par>
                                <p:cTn id="996" presetID="8" presetClass="emph" presetSubtype="0" fill="hold" grpId="2" nodeType="withEffect">
                                  <p:stCondLst>
                                    <p:cond delay="1000"/>
                                  </p:stCondLst>
                                  <p:childTnLst>
                                    <p:animRot by="21600000">
                                      <p:cBhvr>
                                        <p:cTn id="997" dur="500" fill="hold"/>
                                        <p:tgtEl>
                                          <p:spTgt spid="111"/>
                                        </p:tgtEl>
                                        <p:attrNameLst>
                                          <p:attrName>r</p:attrName>
                                        </p:attrNameLst>
                                      </p:cBhvr>
                                    </p:animRot>
                                  </p:childTnLst>
                                </p:cTn>
                              </p:par>
                              <p:par>
                                <p:cTn id="998" presetID="0" presetClass="path" presetSubtype="0" fill="hold" grpId="0" nodeType="withEffect">
                                  <p:stCondLst>
                                    <p:cond delay="1000"/>
                                  </p:stCondLst>
                                  <p:childTnLst>
                                    <p:animMotion origin="layout" path="M -0.00035 -6.17284E-7 C -0.05521 0.01327 -0.19444 0.0713 -0.33003 0.07963 C -0.40729 0.09445 -0.71389 0.0571 -0.81493 0.05093 " pathEditMode="relative" rAng="0" ptsTypes="asa">
                                      <p:cBhvr>
                                        <p:cTn id="999" dur="500" spd="-100000" fill="hold"/>
                                        <p:tgtEl>
                                          <p:spTgt spid="119"/>
                                        </p:tgtEl>
                                        <p:attrNameLst>
                                          <p:attrName>ppt_x</p:attrName>
                                          <p:attrName>ppt_y</p:attrName>
                                        </p:attrNameLst>
                                      </p:cBhvr>
                                      <p:rCtr x="-40729" y="4722"/>
                                    </p:animMotion>
                                  </p:childTnLst>
                                </p:cTn>
                              </p:par>
                              <p:par>
                                <p:cTn id="1000" presetID="45" presetClass="entr" presetSubtype="0" fill="hold" grpId="1" nodeType="withEffect">
                                  <p:stCondLst>
                                    <p:cond delay="1000"/>
                                  </p:stCondLst>
                                  <p:childTnLst>
                                    <p:set>
                                      <p:cBhvr>
                                        <p:cTn id="1001" dur="1" fill="hold">
                                          <p:stCondLst>
                                            <p:cond delay="0"/>
                                          </p:stCondLst>
                                        </p:cTn>
                                        <p:tgtEl>
                                          <p:spTgt spid="119"/>
                                        </p:tgtEl>
                                        <p:attrNameLst>
                                          <p:attrName>style.visibility</p:attrName>
                                        </p:attrNameLst>
                                      </p:cBhvr>
                                      <p:to>
                                        <p:strVal val="visible"/>
                                      </p:to>
                                    </p:set>
                                    <p:animEffect transition="in" filter="fade">
                                      <p:cBhvr>
                                        <p:cTn id="1002" dur="500"/>
                                        <p:tgtEl>
                                          <p:spTgt spid="119"/>
                                        </p:tgtEl>
                                      </p:cBhvr>
                                    </p:animEffect>
                                    <p:anim calcmode="lin" valueType="num">
                                      <p:cBhvr>
                                        <p:cTn id="1003" dur="500" fill="hold"/>
                                        <p:tgtEl>
                                          <p:spTgt spid="119"/>
                                        </p:tgtEl>
                                        <p:attrNameLst>
                                          <p:attrName>ppt_w</p:attrName>
                                        </p:attrNameLst>
                                      </p:cBhvr>
                                      <p:tavLst>
                                        <p:tav tm="0" fmla="#ppt_w*sin(2.5*pi*$)">
                                          <p:val>
                                            <p:fltVal val="0"/>
                                          </p:val>
                                        </p:tav>
                                        <p:tav tm="100000">
                                          <p:val>
                                            <p:fltVal val="1"/>
                                          </p:val>
                                        </p:tav>
                                      </p:tavLst>
                                    </p:anim>
                                    <p:anim calcmode="lin" valueType="num">
                                      <p:cBhvr>
                                        <p:cTn id="1004" dur="500" fill="hold"/>
                                        <p:tgtEl>
                                          <p:spTgt spid="119"/>
                                        </p:tgtEl>
                                        <p:attrNameLst>
                                          <p:attrName>ppt_h</p:attrName>
                                        </p:attrNameLst>
                                      </p:cBhvr>
                                      <p:tavLst>
                                        <p:tav tm="0">
                                          <p:val>
                                            <p:strVal val="#ppt_h"/>
                                          </p:val>
                                        </p:tav>
                                        <p:tav tm="100000">
                                          <p:val>
                                            <p:strVal val="#ppt_h"/>
                                          </p:val>
                                        </p:tav>
                                      </p:tavLst>
                                    </p:anim>
                                  </p:childTnLst>
                                </p:cTn>
                              </p:par>
                              <p:par>
                                <p:cTn id="1005" presetID="8" presetClass="emph" presetSubtype="0" fill="hold" grpId="2" nodeType="withEffect">
                                  <p:stCondLst>
                                    <p:cond delay="1000"/>
                                  </p:stCondLst>
                                  <p:childTnLst>
                                    <p:animRot by="21600000">
                                      <p:cBhvr>
                                        <p:cTn id="1006" dur="500" fill="hold"/>
                                        <p:tgtEl>
                                          <p:spTgt spid="119"/>
                                        </p:tgtEl>
                                        <p:attrNameLst>
                                          <p:attrName>r</p:attrName>
                                        </p:attrNameLst>
                                      </p:cBhvr>
                                    </p:animRot>
                                  </p:childTnLst>
                                </p:cTn>
                              </p:par>
                              <p:par>
                                <p:cTn id="1007" presetID="0" presetClass="path" presetSubtype="0" fill="hold" grpId="0" nodeType="withEffect">
                                  <p:stCondLst>
                                    <p:cond delay="1000"/>
                                  </p:stCondLst>
                                  <p:childTnLst>
                                    <p:animMotion origin="layout" path="M -0.00017 1.11022E-16 C -0.05521 0.01327 -0.2092 0.06049 -0.33003 0.07963 C -0.47448 0.07438 -0.65955 0.10864 -0.72552 0.11451 " pathEditMode="relative" rAng="0" ptsTypes="asa">
                                      <p:cBhvr>
                                        <p:cTn id="1008" dur="500" spd="-100000" fill="hold"/>
                                        <p:tgtEl>
                                          <p:spTgt spid="127"/>
                                        </p:tgtEl>
                                        <p:attrNameLst>
                                          <p:attrName>ppt_x</p:attrName>
                                          <p:attrName>ppt_y</p:attrName>
                                        </p:attrNameLst>
                                      </p:cBhvr>
                                      <p:rCtr x="-36267" y="5710"/>
                                    </p:animMotion>
                                  </p:childTnLst>
                                </p:cTn>
                              </p:par>
                              <p:par>
                                <p:cTn id="1009" presetID="45" presetClass="entr" presetSubtype="0" fill="hold" grpId="1" nodeType="withEffect">
                                  <p:stCondLst>
                                    <p:cond delay="1000"/>
                                  </p:stCondLst>
                                  <p:childTnLst>
                                    <p:set>
                                      <p:cBhvr>
                                        <p:cTn id="1010" dur="1" fill="hold">
                                          <p:stCondLst>
                                            <p:cond delay="0"/>
                                          </p:stCondLst>
                                        </p:cTn>
                                        <p:tgtEl>
                                          <p:spTgt spid="127"/>
                                        </p:tgtEl>
                                        <p:attrNameLst>
                                          <p:attrName>style.visibility</p:attrName>
                                        </p:attrNameLst>
                                      </p:cBhvr>
                                      <p:to>
                                        <p:strVal val="visible"/>
                                      </p:to>
                                    </p:set>
                                    <p:animEffect transition="in" filter="fade">
                                      <p:cBhvr>
                                        <p:cTn id="1011" dur="500"/>
                                        <p:tgtEl>
                                          <p:spTgt spid="127"/>
                                        </p:tgtEl>
                                      </p:cBhvr>
                                    </p:animEffect>
                                    <p:anim calcmode="lin" valueType="num">
                                      <p:cBhvr>
                                        <p:cTn id="1012" dur="500" fill="hold"/>
                                        <p:tgtEl>
                                          <p:spTgt spid="127"/>
                                        </p:tgtEl>
                                        <p:attrNameLst>
                                          <p:attrName>ppt_w</p:attrName>
                                        </p:attrNameLst>
                                      </p:cBhvr>
                                      <p:tavLst>
                                        <p:tav tm="0" fmla="#ppt_w*sin(2.5*pi*$)">
                                          <p:val>
                                            <p:fltVal val="0"/>
                                          </p:val>
                                        </p:tav>
                                        <p:tav tm="100000">
                                          <p:val>
                                            <p:fltVal val="1"/>
                                          </p:val>
                                        </p:tav>
                                      </p:tavLst>
                                    </p:anim>
                                    <p:anim calcmode="lin" valueType="num">
                                      <p:cBhvr>
                                        <p:cTn id="1013" dur="500" fill="hold"/>
                                        <p:tgtEl>
                                          <p:spTgt spid="127"/>
                                        </p:tgtEl>
                                        <p:attrNameLst>
                                          <p:attrName>ppt_h</p:attrName>
                                        </p:attrNameLst>
                                      </p:cBhvr>
                                      <p:tavLst>
                                        <p:tav tm="0">
                                          <p:val>
                                            <p:strVal val="#ppt_h"/>
                                          </p:val>
                                        </p:tav>
                                        <p:tav tm="100000">
                                          <p:val>
                                            <p:strVal val="#ppt_h"/>
                                          </p:val>
                                        </p:tav>
                                      </p:tavLst>
                                    </p:anim>
                                  </p:childTnLst>
                                </p:cTn>
                              </p:par>
                              <p:par>
                                <p:cTn id="1014" presetID="8" presetClass="emph" presetSubtype="0" fill="hold" grpId="2" nodeType="withEffect">
                                  <p:stCondLst>
                                    <p:cond delay="1000"/>
                                  </p:stCondLst>
                                  <p:childTnLst>
                                    <p:animRot by="21600000">
                                      <p:cBhvr>
                                        <p:cTn id="1015" dur="500" fill="hold"/>
                                        <p:tgtEl>
                                          <p:spTgt spid="127"/>
                                        </p:tgtEl>
                                        <p:attrNameLst>
                                          <p:attrName>r</p:attrName>
                                        </p:attrNameLst>
                                      </p:cBhvr>
                                    </p:animRot>
                                  </p:childTnLst>
                                </p:cTn>
                              </p:par>
                              <p:par>
                                <p:cTn id="1016" presetID="0" presetClass="path" presetSubtype="0" fill="hold" grpId="0" nodeType="withEffect">
                                  <p:stCondLst>
                                    <p:cond delay="1000"/>
                                  </p:stCondLst>
                                  <p:childTnLst>
                                    <p:animMotion origin="layout" path="M -0.00035 8.64198E-7 C -0.05538 0.01327 -0.21511 0.04753 -0.33004 0.07963 C -0.40712 0.09444 -0.6158 0.16944 -0.69097 0.19321 " pathEditMode="relative" rAng="0" ptsTypes="asa">
                                      <p:cBhvr>
                                        <p:cTn id="1017" dur="500" spd="-100000" fill="hold"/>
                                        <p:tgtEl>
                                          <p:spTgt spid="135"/>
                                        </p:tgtEl>
                                        <p:attrNameLst>
                                          <p:attrName>ppt_x</p:attrName>
                                          <p:attrName>ppt_y</p:attrName>
                                        </p:attrNameLst>
                                      </p:cBhvr>
                                      <p:rCtr x="-34531" y="9660"/>
                                    </p:animMotion>
                                  </p:childTnLst>
                                </p:cTn>
                              </p:par>
                              <p:par>
                                <p:cTn id="1018" presetID="45" presetClass="entr" presetSubtype="0" fill="hold" grpId="1" nodeType="withEffect">
                                  <p:stCondLst>
                                    <p:cond delay="1000"/>
                                  </p:stCondLst>
                                  <p:childTnLst>
                                    <p:set>
                                      <p:cBhvr>
                                        <p:cTn id="1019" dur="1" fill="hold">
                                          <p:stCondLst>
                                            <p:cond delay="0"/>
                                          </p:stCondLst>
                                        </p:cTn>
                                        <p:tgtEl>
                                          <p:spTgt spid="135"/>
                                        </p:tgtEl>
                                        <p:attrNameLst>
                                          <p:attrName>style.visibility</p:attrName>
                                        </p:attrNameLst>
                                      </p:cBhvr>
                                      <p:to>
                                        <p:strVal val="visible"/>
                                      </p:to>
                                    </p:set>
                                    <p:animEffect transition="in" filter="fade">
                                      <p:cBhvr>
                                        <p:cTn id="1020" dur="500"/>
                                        <p:tgtEl>
                                          <p:spTgt spid="135"/>
                                        </p:tgtEl>
                                      </p:cBhvr>
                                    </p:animEffect>
                                    <p:anim calcmode="lin" valueType="num">
                                      <p:cBhvr>
                                        <p:cTn id="1021" dur="500" fill="hold"/>
                                        <p:tgtEl>
                                          <p:spTgt spid="135"/>
                                        </p:tgtEl>
                                        <p:attrNameLst>
                                          <p:attrName>ppt_w</p:attrName>
                                        </p:attrNameLst>
                                      </p:cBhvr>
                                      <p:tavLst>
                                        <p:tav tm="0" fmla="#ppt_w*sin(2.5*pi*$)">
                                          <p:val>
                                            <p:fltVal val="0"/>
                                          </p:val>
                                        </p:tav>
                                        <p:tav tm="100000">
                                          <p:val>
                                            <p:fltVal val="1"/>
                                          </p:val>
                                        </p:tav>
                                      </p:tavLst>
                                    </p:anim>
                                    <p:anim calcmode="lin" valueType="num">
                                      <p:cBhvr>
                                        <p:cTn id="1022" dur="500" fill="hold"/>
                                        <p:tgtEl>
                                          <p:spTgt spid="135"/>
                                        </p:tgtEl>
                                        <p:attrNameLst>
                                          <p:attrName>ppt_h</p:attrName>
                                        </p:attrNameLst>
                                      </p:cBhvr>
                                      <p:tavLst>
                                        <p:tav tm="0">
                                          <p:val>
                                            <p:strVal val="#ppt_h"/>
                                          </p:val>
                                        </p:tav>
                                        <p:tav tm="100000">
                                          <p:val>
                                            <p:strVal val="#ppt_h"/>
                                          </p:val>
                                        </p:tav>
                                      </p:tavLst>
                                    </p:anim>
                                  </p:childTnLst>
                                </p:cTn>
                              </p:par>
                              <p:par>
                                <p:cTn id="1023" presetID="8" presetClass="emph" presetSubtype="0" fill="hold" grpId="2" nodeType="withEffect">
                                  <p:stCondLst>
                                    <p:cond delay="1000"/>
                                  </p:stCondLst>
                                  <p:childTnLst>
                                    <p:animRot by="21600000">
                                      <p:cBhvr>
                                        <p:cTn id="1024" dur="500" fill="hold"/>
                                        <p:tgtEl>
                                          <p:spTgt spid="135"/>
                                        </p:tgtEl>
                                        <p:attrNameLst>
                                          <p:attrName>r</p:attrName>
                                        </p:attrNameLst>
                                      </p:cBhvr>
                                    </p:animRot>
                                  </p:childTnLst>
                                </p:cTn>
                              </p:par>
                              <p:par>
                                <p:cTn id="1025" presetID="0" presetClass="path" presetSubtype="0" fill="hold" grpId="0" nodeType="withEffect">
                                  <p:stCondLst>
                                    <p:cond delay="1000"/>
                                  </p:stCondLst>
                                  <p:childTnLst>
                                    <p:animMotion origin="layout" path="M -0.00018 1.60494E-6 C -0.05521 0.01327 -0.22136 0.04506 -0.33004 0.07963 C -0.40712 0.09444 -0.58559 0.18055 -0.65278 0.2071 " pathEditMode="relative" rAng="0" ptsTypes="asa">
                                      <p:cBhvr>
                                        <p:cTn id="1026" dur="500" spd="-100000" fill="hold"/>
                                        <p:tgtEl>
                                          <p:spTgt spid="176"/>
                                        </p:tgtEl>
                                        <p:attrNameLst>
                                          <p:attrName>ppt_x</p:attrName>
                                          <p:attrName>ppt_y</p:attrName>
                                        </p:attrNameLst>
                                      </p:cBhvr>
                                      <p:rCtr x="-32639" y="10340"/>
                                    </p:animMotion>
                                  </p:childTnLst>
                                </p:cTn>
                              </p:par>
                              <p:par>
                                <p:cTn id="1027" presetID="45" presetClass="entr" presetSubtype="0" fill="hold" grpId="1" nodeType="withEffect">
                                  <p:stCondLst>
                                    <p:cond delay="1000"/>
                                  </p:stCondLst>
                                  <p:childTnLst>
                                    <p:set>
                                      <p:cBhvr>
                                        <p:cTn id="1028" dur="1" fill="hold">
                                          <p:stCondLst>
                                            <p:cond delay="0"/>
                                          </p:stCondLst>
                                        </p:cTn>
                                        <p:tgtEl>
                                          <p:spTgt spid="176"/>
                                        </p:tgtEl>
                                        <p:attrNameLst>
                                          <p:attrName>style.visibility</p:attrName>
                                        </p:attrNameLst>
                                      </p:cBhvr>
                                      <p:to>
                                        <p:strVal val="visible"/>
                                      </p:to>
                                    </p:set>
                                    <p:animEffect transition="in" filter="fade">
                                      <p:cBhvr>
                                        <p:cTn id="1029" dur="500"/>
                                        <p:tgtEl>
                                          <p:spTgt spid="176"/>
                                        </p:tgtEl>
                                      </p:cBhvr>
                                    </p:animEffect>
                                    <p:anim calcmode="lin" valueType="num">
                                      <p:cBhvr>
                                        <p:cTn id="1030" dur="500" fill="hold"/>
                                        <p:tgtEl>
                                          <p:spTgt spid="176"/>
                                        </p:tgtEl>
                                        <p:attrNameLst>
                                          <p:attrName>ppt_w</p:attrName>
                                        </p:attrNameLst>
                                      </p:cBhvr>
                                      <p:tavLst>
                                        <p:tav tm="0" fmla="#ppt_w*sin(2.5*pi*$)">
                                          <p:val>
                                            <p:fltVal val="0"/>
                                          </p:val>
                                        </p:tav>
                                        <p:tav tm="100000">
                                          <p:val>
                                            <p:fltVal val="1"/>
                                          </p:val>
                                        </p:tav>
                                      </p:tavLst>
                                    </p:anim>
                                    <p:anim calcmode="lin" valueType="num">
                                      <p:cBhvr>
                                        <p:cTn id="1031" dur="500" fill="hold"/>
                                        <p:tgtEl>
                                          <p:spTgt spid="176"/>
                                        </p:tgtEl>
                                        <p:attrNameLst>
                                          <p:attrName>ppt_h</p:attrName>
                                        </p:attrNameLst>
                                      </p:cBhvr>
                                      <p:tavLst>
                                        <p:tav tm="0">
                                          <p:val>
                                            <p:strVal val="#ppt_h"/>
                                          </p:val>
                                        </p:tav>
                                        <p:tav tm="100000">
                                          <p:val>
                                            <p:strVal val="#ppt_h"/>
                                          </p:val>
                                        </p:tav>
                                      </p:tavLst>
                                    </p:anim>
                                  </p:childTnLst>
                                </p:cTn>
                              </p:par>
                              <p:par>
                                <p:cTn id="1032" presetID="8" presetClass="emph" presetSubtype="0" fill="hold" grpId="2" nodeType="withEffect">
                                  <p:stCondLst>
                                    <p:cond delay="1000"/>
                                  </p:stCondLst>
                                  <p:childTnLst>
                                    <p:animRot by="21600000">
                                      <p:cBhvr>
                                        <p:cTn id="1033" dur="500" fill="hold"/>
                                        <p:tgtEl>
                                          <p:spTgt spid="176"/>
                                        </p:tgtEl>
                                        <p:attrNameLst>
                                          <p:attrName>r</p:attrName>
                                        </p:attrNameLst>
                                      </p:cBhvr>
                                    </p:animRot>
                                  </p:childTnLst>
                                </p:cTn>
                              </p:par>
                              <p:par>
                                <p:cTn id="1034" presetID="0" presetClass="path" presetSubtype="0" fill="hold" grpId="0" nodeType="withEffect">
                                  <p:stCondLst>
                                    <p:cond delay="1000"/>
                                  </p:stCondLst>
                                  <p:childTnLst>
                                    <p:animMotion origin="layout" path="M -0.00017 -4.93827E-7 C -0.0552 0.01327 -0.22829 0.04012 -0.33003 0.07963 C -0.40711 0.09444 -0.55173 0.20463 -0.61006 0.23735 " pathEditMode="relative" rAng="0" ptsTypes="asa">
                                      <p:cBhvr>
                                        <p:cTn id="1035" dur="500" spd="-100000" fill="hold"/>
                                        <p:tgtEl>
                                          <p:spTgt spid="79"/>
                                        </p:tgtEl>
                                        <p:attrNameLst>
                                          <p:attrName>ppt_x</p:attrName>
                                          <p:attrName>ppt_y</p:attrName>
                                        </p:attrNameLst>
                                      </p:cBhvr>
                                      <p:rCtr x="-30503" y="11852"/>
                                    </p:animMotion>
                                  </p:childTnLst>
                                </p:cTn>
                              </p:par>
                              <p:par>
                                <p:cTn id="1036" presetID="45" presetClass="entr" presetSubtype="0" fill="hold" grpId="1" nodeType="withEffect">
                                  <p:stCondLst>
                                    <p:cond delay="1000"/>
                                  </p:stCondLst>
                                  <p:childTnLst>
                                    <p:set>
                                      <p:cBhvr>
                                        <p:cTn id="1037" dur="1" fill="hold">
                                          <p:stCondLst>
                                            <p:cond delay="0"/>
                                          </p:stCondLst>
                                        </p:cTn>
                                        <p:tgtEl>
                                          <p:spTgt spid="79"/>
                                        </p:tgtEl>
                                        <p:attrNameLst>
                                          <p:attrName>style.visibility</p:attrName>
                                        </p:attrNameLst>
                                      </p:cBhvr>
                                      <p:to>
                                        <p:strVal val="visible"/>
                                      </p:to>
                                    </p:set>
                                    <p:animEffect transition="in" filter="fade">
                                      <p:cBhvr>
                                        <p:cTn id="1038" dur="500"/>
                                        <p:tgtEl>
                                          <p:spTgt spid="79"/>
                                        </p:tgtEl>
                                      </p:cBhvr>
                                    </p:animEffect>
                                    <p:anim calcmode="lin" valueType="num">
                                      <p:cBhvr>
                                        <p:cTn id="1039" dur="500" fill="hold"/>
                                        <p:tgtEl>
                                          <p:spTgt spid="79"/>
                                        </p:tgtEl>
                                        <p:attrNameLst>
                                          <p:attrName>ppt_w</p:attrName>
                                        </p:attrNameLst>
                                      </p:cBhvr>
                                      <p:tavLst>
                                        <p:tav tm="0" fmla="#ppt_w*sin(2.5*pi*$)">
                                          <p:val>
                                            <p:fltVal val="0"/>
                                          </p:val>
                                        </p:tav>
                                        <p:tav tm="100000">
                                          <p:val>
                                            <p:fltVal val="1"/>
                                          </p:val>
                                        </p:tav>
                                      </p:tavLst>
                                    </p:anim>
                                    <p:anim calcmode="lin" valueType="num">
                                      <p:cBhvr>
                                        <p:cTn id="1040" dur="500" fill="hold"/>
                                        <p:tgtEl>
                                          <p:spTgt spid="79"/>
                                        </p:tgtEl>
                                        <p:attrNameLst>
                                          <p:attrName>ppt_h</p:attrName>
                                        </p:attrNameLst>
                                      </p:cBhvr>
                                      <p:tavLst>
                                        <p:tav tm="0">
                                          <p:val>
                                            <p:strVal val="#ppt_h"/>
                                          </p:val>
                                        </p:tav>
                                        <p:tav tm="100000">
                                          <p:val>
                                            <p:strVal val="#ppt_h"/>
                                          </p:val>
                                        </p:tav>
                                      </p:tavLst>
                                    </p:anim>
                                  </p:childTnLst>
                                </p:cTn>
                              </p:par>
                              <p:par>
                                <p:cTn id="1041" presetID="8" presetClass="emph" presetSubtype="0" fill="hold" grpId="2" nodeType="withEffect">
                                  <p:stCondLst>
                                    <p:cond delay="1000"/>
                                  </p:stCondLst>
                                  <p:childTnLst>
                                    <p:animRot by="21600000">
                                      <p:cBhvr>
                                        <p:cTn id="1042" dur="500" fill="hold"/>
                                        <p:tgtEl>
                                          <p:spTgt spid="79"/>
                                        </p:tgtEl>
                                        <p:attrNameLst>
                                          <p:attrName>r</p:attrName>
                                        </p:attrNameLst>
                                      </p:cBhvr>
                                    </p:animRot>
                                  </p:childTnLst>
                                </p:cTn>
                              </p:par>
                              <p:par>
                                <p:cTn id="1043" presetID="0" presetClass="path" presetSubtype="0" fill="hold" grpId="0" nodeType="withEffect">
                                  <p:stCondLst>
                                    <p:cond delay="1000"/>
                                  </p:stCondLst>
                                  <p:childTnLst>
                                    <p:animMotion origin="layout" path="M -0.00017 -4.93827E-6 C -0.05521 0.01328 -0.23194 0.03056 -0.33021 0.07963 C -0.40712 0.09445 -0.53594 0.2497 -0.5901 0.29445 " pathEditMode="relative" rAng="0" ptsTypes="asa">
                                      <p:cBhvr>
                                        <p:cTn id="1044" dur="500" spd="-100000" fill="hold"/>
                                        <p:tgtEl>
                                          <p:spTgt spid="85"/>
                                        </p:tgtEl>
                                        <p:attrNameLst>
                                          <p:attrName>ppt_x</p:attrName>
                                          <p:attrName>ppt_y</p:attrName>
                                        </p:attrNameLst>
                                      </p:cBhvr>
                                      <p:rCtr x="-29497" y="14722"/>
                                    </p:animMotion>
                                  </p:childTnLst>
                                </p:cTn>
                              </p:par>
                              <p:par>
                                <p:cTn id="1045" presetID="45" presetClass="entr" presetSubtype="0" fill="hold" grpId="1" nodeType="withEffect">
                                  <p:stCondLst>
                                    <p:cond delay="1000"/>
                                  </p:stCondLst>
                                  <p:childTnLst>
                                    <p:set>
                                      <p:cBhvr>
                                        <p:cTn id="1046" dur="1" fill="hold">
                                          <p:stCondLst>
                                            <p:cond delay="0"/>
                                          </p:stCondLst>
                                        </p:cTn>
                                        <p:tgtEl>
                                          <p:spTgt spid="85"/>
                                        </p:tgtEl>
                                        <p:attrNameLst>
                                          <p:attrName>style.visibility</p:attrName>
                                        </p:attrNameLst>
                                      </p:cBhvr>
                                      <p:to>
                                        <p:strVal val="visible"/>
                                      </p:to>
                                    </p:set>
                                    <p:animEffect transition="in" filter="fade">
                                      <p:cBhvr>
                                        <p:cTn id="1047" dur="500"/>
                                        <p:tgtEl>
                                          <p:spTgt spid="85"/>
                                        </p:tgtEl>
                                      </p:cBhvr>
                                    </p:animEffect>
                                    <p:anim calcmode="lin" valueType="num">
                                      <p:cBhvr>
                                        <p:cTn id="1048" dur="500" fill="hold"/>
                                        <p:tgtEl>
                                          <p:spTgt spid="85"/>
                                        </p:tgtEl>
                                        <p:attrNameLst>
                                          <p:attrName>ppt_w</p:attrName>
                                        </p:attrNameLst>
                                      </p:cBhvr>
                                      <p:tavLst>
                                        <p:tav tm="0" fmla="#ppt_w*sin(2.5*pi*$)">
                                          <p:val>
                                            <p:fltVal val="0"/>
                                          </p:val>
                                        </p:tav>
                                        <p:tav tm="100000">
                                          <p:val>
                                            <p:fltVal val="1"/>
                                          </p:val>
                                        </p:tav>
                                      </p:tavLst>
                                    </p:anim>
                                    <p:anim calcmode="lin" valueType="num">
                                      <p:cBhvr>
                                        <p:cTn id="1049" dur="500" fill="hold"/>
                                        <p:tgtEl>
                                          <p:spTgt spid="85"/>
                                        </p:tgtEl>
                                        <p:attrNameLst>
                                          <p:attrName>ppt_h</p:attrName>
                                        </p:attrNameLst>
                                      </p:cBhvr>
                                      <p:tavLst>
                                        <p:tav tm="0">
                                          <p:val>
                                            <p:strVal val="#ppt_h"/>
                                          </p:val>
                                        </p:tav>
                                        <p:tav tm="100000">
                                          <p:val>
                                            <p:strVal val="#ppt_h"/>
                                          </p:val>
                                        </p:tav>
                                      </p:tavLst>
                                    </p:anim>
                                  </p:childTnLst>
                                </p:cTn>
                              </p:par>
                              <p:par>
                                <p:cTn id="1050" presetID="8" presetClass="emph" presetSubtype="0" fill="hold" grpId="2" nodeType="withEffect">
                                  <p:stCondLst>
                                    <p:cond delay="1000"/>
                                  </p:stCondLst>
                                  <p:childTnLst>
                                    <p:animRot by="21600000">
                                      <p:cBhvr>
                                        <p:cTn id="1051" dur="500" fill="hold"/>
                                        <p:tgtEl>
                                          <p:spTgt spid="85"/>
                                        </p:tgtEl>
                                        <p:attrNameLst>
                                          <p:attrName>r</p:attrName>
                                        </p:attrNameLst>
                                      </p:cBhvr>
                                    </p:animRot>
                                  </p:childTnLst>
                                </p:cTn>
                              </p:par>
                              <p:par>
                                <p:cTn id="1052" presetID="0" presetClass="path" presetSubtype="0" fill="hold" grpId="0" nodeType="withEffect">
                                  <p:stCondLst>
                                    <p:cond delay="1000"/>
                                  </p:stCondLst>
                                  <p:childTnLst>
                                    <p:animMotion origin="layout" path="M -0.00018 -3.7037E-7 C -0.05521 0.01327 -0.23646 0.02469 -0.33004 0.07963 C -0.40712 0.09444 -0.51372 0.27747 -0.56215 0.32963 " pathEditMode="relative" rAng="0" ptsTypes="asa">
                                      <p:cBhvr>
                                        <p:cTn id="1053" dur="500" spd="-100000" fill="hold"/>
                                        <p:tgtEl>
                                          <p:spTgt spid="91"/>
                                        </p:tgtEl>
                                        <p:attrNameLst>
                                          <p:attrName>ppt_x</p:attrName>
                                          <p:attrName>ppt_y</p:attrName>
                                        </p:attrNameLst>
                                      </p:cBhvr>
                                      <p:rCtr x="-28108" y="16481"/>
                                    </p:animMotion>
                                  </p:childTnLst>
                                </p:cTn>
                              </p:par>
                              <p:par>
                                <p:cTn id="1054" presetID="45" presetClass="entr" presetSubtype="0" fill="hold" grpId="1" nodeType="withEffect">
                                  <p:stCondLst>
                                    <p:cond delay="1000"/>
                                  </p:stCondLst>
                                  <p:childTnLst>
                                    <p:set>
                                      <p:cBhvr>
                                        <p:cTn id="1055" dur="1" fill="hold">
                                          <p:stCondLst>
                                            <p:cond delay="0"/>
                                          </p:stCondLst>
                                        </p:cTn>
                                        <p:tgtEl>
                                          <p:spTgt spid="91"/>
                                        </p:tgtEl>
                                        <p:attrNameLst>
                                          <p:attrName>style.visibility</p:attrName>
                                        </p:attrNameLst>
                                      </p:cBhvr>
                                      <p:to>
                                        <p:strVal val="visible"/>
                                      </p:to>
                                    </p:set>
                                    <p:animEffect transition="in" filter="fade">
                                      <p:cBhvr>
                                        <p:cTn id="1056" dur="500"/>
                                        <p:tgtEl>
                                          <p:spTgt spid="91"/>
                                        </p:tgtEl>
                                      </p:cBhvr>
                                    </p:animEffect>
                                    <p:anim calcmode="lin" valueType="num">
                                      <p:cBhvr>
                                        <p:cTn id="1057" dur="500" fill="hold"/>
                                        <p:tgtEl>
                                          <p:spTgt spid="91"/>
                                        </p:tgtEl>
                                        <p:attrNameLst>
                                          <p:attrName>ppt_w</p:attrName>
                                        </p:attrNameLst>
                                      </p:cBhvr>
                                      <p:tavLst>
                                        <p:tav tm="0" fmla="#ppt_w*sin(2.5*pi*$)">
                                          <p:val>
                                            <p:fltVal val="0"/>
                                          </p:val>
                                        </p:tav>
                                        <p:tav tm="100000">
                                          <p:val>
                                            <p:fltVal val="1"/>
                                          </p:val>
                                        </p:tav>
                                      </p:tavLst>
                                    </p:anim>
                                    <p:anim calcmode="lin" valueType="num">
                                      <p:cBhvr>
                                        <p:cTn id="1058" dur="500" fill="hold"/>
                                        <p:tgtEl>
                                          <p:spTgt spid="91"/>
                                        </p:tgtEl>
                                        <p:attrNameLst>
                                          <p:attrName>ppt_h</p:attrName>
                                        </p:attrNameLst>
                                      </p:cBhvr>
                                      <p:tavLst>
                                        <p:tav tm="0">
                                          <p:val>
                                            <p:strVal val="#ppt_h"/>
                                          </p:val>
                                        </p:tav>
                                        <p:tav tm="100000">
                                          <p:val>
                                            <p:strVal val="#ppt_h"/>
                                          </p:val>
                                        </p:tav>
                                      </p:tavLst>
                                    </p:anim>
                                  </p:childTnLst>
                                </p:cTn>
                              </p:par>
                              <p:par>
                                <p:cTn id="1059" presetID="8" presetClass="emph" presetSubtype="0" fill="hold" grpId="2" nodeType="withEffect">
                                  <p:stCondLst>
                                    <p:cond delay="1000"/>
                                  </p:stCondLst>
                                  <p:childTnLst>
                                    <p:animRot by="21600000">
                                      <p:cBhvr>
                                        <p:cTn id="1060" dur="500" fill="hold"/>
                                        <p:tgtEl>
                                          <p:spTgt spid="91"/>
                                        </p:tgtEl>
                                        <p:attrNameLst>
                                          <p:attrName>r</p:attrName>
                                        </p:attrNameLst>
                                      </p:cBhvr>
                                    </p:animRot>
                                  </p:childTnLst>
                                </p:cTn>
                              </p:par>
                              <p:par>
                                <p:cTn id="1061" presetID="0" presetClass="path" presetSubtype="0" fill="hold" grpId="0" nodeType="withEffect">
                                  <p:stCondLst>
                                    <p:cond delay="1000"/>
                                  </p:stCondLst>
                                  <p:childTnLst>
                                    <p:animMotion origin="layout" path="M -0.00018 1.85185E-6 C -0.05521 0.01327 -0.23924 0.02778 -0.33004 0.07963 C -0.40712 0.09444 -0.50018 0.26327 -0.54497 0.31173 " pathEditMode="relative" rAng="0" ptsTypes="asa">
                                      <p:cBhvr>
                                        <p:cTn id="1062" dur="500" spd="-100000" fill="hold"/>
                                        <p:tgtEl>
                                          <p:spTgt spid="97"/>
                                        </p:tgtEl>
                                        <p:attrNameLst>
                                          <p:attrName>ppt_x</p:attrName>
                                          <p:attrName>ppt_y</p:attrName>
                                        </p:attrNameLst>
                                      </p:cBhvr>
                                      <p:rCtr x="-27240" y="15586"/>
                                    </p:animMotion>
                                  </p:childTnLst>
                                </p:cTn>
                              </p:par>
                              <p:par>
                                <p:cTn id="1063" presetID="45" presetClass="entr" presetSubtype="0" fill="hold" grpId="1" nodeType="withEffect">
                                  <p:stCondLst>
                                    <p:cond delay="1000"/>
                                  </p:stCondLst>
                                  <p:childTnLst>
                                    <p:set>
                                      <p:cBhvr>
                                        <p:cTn id="1064" dur="1" fill="hold">
                                          <p:stCondLst>
                                            <p:cond delay="0"/>
                                          </p:stCondLst>
                                        </p:cTn>
                                        <p:tgtEl>
                                          <p:spTgt spid="97"/>
                                        </p:tgtEl>
                                        <p:attrNameLst>
                                          <p:attrName>style.visibility</p:attrName>
                                        </p:attrNameLst>
                                      </p:cBhvr>
                                      <p:to>
                                        <p:strVal val="visible"/>
                                      </p:to>
                                    </p:set>
                                    <p:animEffect transition="in" filter="fade">
                                      <p:cBhvr>
                                        <p:cTn id="1065" dur="500"/>
                                        <p:tgtEl>
                                          <p:spTgt spid="97"/>
                                        </p:tgtEl>
                                      </p:cBhvr>
                                    </p:animEffect>
                                    <p:anim calcmode="lin" valueType="num">
                                      <p:cBhvr>
                                        <p:cTn id="1066" dur="500" fill="hold"/>
                                        <p:tgtEl>
                                          <p:spTgt spid="97"/>
                                        </p:tgtEl>
                                        <p:attrNameLst>
                                          <p:attrName>ppt_w</p:attrName>
                                        </p:attrNameLst>
                                      </p:cBhvr>
                                      <p:tavLst>
                                        <p:tav tm="0" fmla="#ppt_w*sin(2.5*pi*$)">
                                          <p:val>
                                            <p:fltVal val="0"/>
                                          </p:val>
                                        </p:tav>
                                        <p:tav tm="100000">
                                          <p:val>
                                            <p:fltVal val="1"/>
                                          </p:val>
                                        </p:tav>
                                      </p:tavLst>
                                    </p:anim>
                                    <p:anim calcmode="lin" valueType="num">
                                      <p:cBhvr>
                                        <p:cTn id="1067" dur="500" fill="hold"/>
                                        <p:tgtEl>
                                          <p:spTgt spid="97"/>
                                        </p:tgtEl>
                                        <p:attrNameLst>
                                          <p:attrName>ppt_h</p:attrName>
                                        </p:attrNameLst>
                                      </p:cBhvr>
                                      <p:tavLst>
                                        <p:tav tm="0">
                                          <p:val>
                                            <p:strVal val="#ppt_h"/>
                                          </p:val>
                                        </p:tav>
                                        <p:tav tm="100000">
                                          <p:val>
                                            <p:strVal val="#ppt_h"/>
                                          </p:val>
                                        </p:tav>
                                      </p:tavLst>
                                    </p:anim>
                                  </p:childTnLst>
                                </p:cTn>
                              </p:par>
                              <p:par>
                                <p:cTn id="1068" presetID="8" presetClass="emph" presetSubtype="0" fill="hold" grpId="2" nodeType="withEffect">
                                  <p:stCondLst>
                                    <p:cond delay="1000"/>
                                  </p:stCondLst>
                                  <p:childTnLst>
                                    <p:animRot by="21600000">
                                      <p:cBhvr>
                                        <p:cTn id="1069" dur="500" fill="hold"/>
                                        <p:tgtEl>
                                          <p:spTgt spid="97"/>
                                        </p:tgtEl>
                                        <p:attrNameLst>
                                          <p:attrName>r</p:attrName>
                                        </p:attrNameLst>
                                      </p:cBhvr>
                                    </p:animRot>
                                  </p:childTnLst>
                                </p:cTn>
                              </p:par>
                              <p:par>
                                <p:cTn id="1070" presetID="0" presetClass="path" presetSubtype="0" fill="hold" grpId="0" nodeType="withEffect">
                                  <p:stCondLst>
                                    <p:cond delay="1050"/>
                                  </p:stCondLst>
                                  <p:childTnLst>
                                    <p:animMotion origin="layout" path="M -0.00017 8.11979E-7 C -0.07951 0.00864 -0.30504 0.06885 -0.47622 0.05279 C -0.55347 0.06761 -0.91285 -0.06514 -1.02778 -0.09633 " pathEditMode="relative" rAng="0" ptsTypes="asa">
                                      <p:cBhvr>
                                        <p:cTn id="1071" dur="500" spd="-100000" fill="hold"/>
                                        <p:tgtEl>
                                          <p:spTgt spid="102"/>
                                        </p:tgtEl>
                                        <p:attrNameLst>
                                          <p:attrName>ppt_x</p:attrName>
                                          <p:attrName>ppt_y</p:attrName>
                                        </p:attrNameLst>
                                      </p:cBhvr>
                                      <p:rCtr x="-51389" y="-1389"/>
                                    </p:animMotion>
                                  </p:childTnLst>
                                </p:cTn>
                              </p:par>
                              <p:par>
                                <p:cTn id="1072" presetID="45" presetClass="entr" presetSubtype="0" fill="hold" grpId="1" nodeType="withEffect">
                                  <p:stCondLst>
                                    <p:cond delay="1050"/>
                                  </p:stCondLst>
                                  <p:childTnLst>
                                    <p:set>
                                      <p:cBhvr>
                                        <p:cTn id="1073" dur="1" fill="hold">
                                          <p:stCondLst>
                                            <p:cond delay="0"/>
                                          </p:stCondLst>
                                        </p:cTn>
                                        <p:tgtEl>
                                          <p:spTgt spid="102"/>
                                        </p:tgtEl>
                                        <p:attrNameLst>
                                          <p:attrName>style.visibility</p:attrName>
                                        </p:attrNameLst>
                                      </p:cBhvr>
                                      <p:to>
                                        <p:strVal val="visible"/>
                                      </p:to>
                                    </p:set>
                                    <p:animEffect transition="in" filter="fade">
                                      <p:cBhvr>
                                        <p:cTn id="1074" dur="500"/>
                                        <p:tgtEl>
                                          <p:spTgt spid="102"/>
                                        </p:tgtEl>
                                      </p:cBhvr>
                                    </p:animEffect>
                                    <p:anim calcmode="lin" valueType="num">
                                      <p:cBhvr>
                                        <p:cTn id="1075" dur="500" fill="hold"/>
                                        <p:tgtEl>
                                          <p:spTgt spid="102"/>
                                        </p:tgtEl>
                                        <p:attrNameLst>
                                          <p:attrName>ppt_w</p:attrName>
                                        </p:attrNameLst>
                                      </p:cBhvr>
                                      <p:tavLst>
                                        <p:tav tm="0" fmla="#ppt_w*sin(2.5*pi*$)">
                                          <p:val>
                                            <p:fltVal val="0"/>
                                          </p:val>
                                        </p:tav>
                                        <p:tav tm="100000">
                                          <p:val>
                                            <p:fltVal val="1"/>
                                          </p:val>
                                        </p:tav>
                                      </p:tavLst>
                                    </p:anim>
                                    <p:anim calcmode="lin" valueType="num">
                                      <p:cBhvr>
                                        <p:cTn id="1076" dur="500" fill="hold"/>
                                        <p:tgtEl>
                                          <p:spTgt spid="102"/>
                                        </p:tgtEl>
                                        <p:attrNameLst>
                                          <p:attrName>ppt_h</p:attrName>
                                        </p:attrNameLst>
                                      </p:cBhvr>
                                      <p:tavLst>
                                        <p:tav tm="0">
                                          <p:val>
                                            <p:strVal val="#ppt_h"/>
                                          </p:val>
                                        </p:tav>
                                        <p:tav tm="100000">
                                          <p:val>
                                            <p:strVal val="#ppt_h"/>
                                          </p:val>
                                        </p:tav>
                                      </p:tavLst>
                                    </p:anim>
                                  </p:childTnLst>
                                </p:cTn>
                              </p:par>
                              <p:par>
                                <p:cTn id="1077" presetID="8" presetClass="emph" presetSubtype="0" fill="hold" grpId="2" nodeType="withEffect">
                                  <p:stCondLst>
                                    <p:cond delay="1050"/>
                                  </p:stCondLst>
                                  <p:childTnLst>
                                    <p:animRot by="21600000">
                                      <p:cBhvr>
                                        <p:cTn id="1078" dur="500" fill="hold"/>
                                        <p:tgtEl>
                                          <p:spTgt spid="102"/>
                                        </p:tgtEl>
                                        <p:attrNameLst>
                                          <p:attrName>r</p:attrName>
                                        </p:attrNameLst>
                                      </p:cBhvr>
                                    </p:animRot>
                                  </p:childTnLst>
                                </p:cTn>
                              </p:par>
                              <p:par>
                                <p:cTn id="1079" presetID="0" presetClass="path" presetSubtype="0" fill="hold" grpId="0" nodeType="withEffect">
                                  <p:stCondLst>
                                    <p:cond delay="1050"/>
                                  </p:stCondLst>
                                  <p:childTnLst>
                                    <p:animMotion origin="layout" path="M -0.00017 -3.95062E-6 C -0.07951 0.00865 -0.31736 0.06235 -0.47621 0.05278 C -0.55347 0.0676 -0.85417 -0.03518 -0.95365 -0.05833 " pathEditMode="relative" rAng="0" ptsTypes="asa">
                                      <p:cBhvr>
                                        <p:cTn id="1080" dur="500" spd="-100000" fill="hold"/>
                                        <p:tgtEl>
                                          <p:spTgt spid="110"/>
                                        </p:tgtEl>
                                        <p:attrNameLst>
                                          <p:attrName>ppt_x</p:attrName>
                                          <p:attrName>ppt_y</p:attrName>
                                        </p:attrNameLst>
                                      </p:cBhvr>
                                      <p:rCtr x="-47674" y="463"/>
                                    </p:animMotion>
                                  </p:childTnLst>
                                </p:cTn>
                              </p:par>
                              <p:par>
                                <p:cTn id="1081" presetID="45" presetClass="entr" presetSubtype="0" fill="hold" grpId="1" nodeType="withEffect">
                                  <p:stCondLst>
                                    <p:cond delay="1050"/>
                                  </p:stCondLst>
                                  <p:childTnLst>
                                    <p:set>
                                      <p:cBhvr>
                                        <p:cTn id="1082" dur="1" fill="hold">
                                          <p:stCondLst>
                                            <p:cond delay="0"/>
                                          </p:stCondLst>
                                        </p:cTn>
                                        <p:tgtEl>
                                          <p:spTgt spid="110"/>
                                        </p:tgtEl>
                                        <p:attrNameLst>
                                          <p:attrName>style.visibility</p:attrName>
                                        </p:attrNameLst>
                                      </p:cBhvr>
                                      <p:to>
                                        <p:strVal val="visible"/>
                                      </p:to>
                                    </p:set>
                                    <p:animEffect transition="in" filter="fade">
                                      <p:cBhvr>
                                        <p:cTn id="1083" dur="500"/>
                                        <p:tgtEl>
                                          <p:spTgt spid="110"/>
                                        </p:tgtEl>
                                      </p:cBhvr>
                                    </p:animEffect>
                                    <p:anim calcmode="lin" valueType="num">
                                      <p:cBhvr>
                                        <p:cTn id="1084" dur="500" fill="hold"/>
                                        <p:tgtEl>
                                          <p:spTgt spid="110"/>
                                        </p:tgtEl>
                                        <p:attrNameLst>
                                          <p:attrName>ppt_w</p:attrName>
                                        </p:attrNameLst>
                                      </p:cBhvr>
                                      <p:tavLst>
                                        <p:tav tm="0" fmla="#ppt_w*sin(2.5*pi*$)">
                                          <p:val>
                                            <p:fltVal val="0"/>
                                          </p:val>
                                        </p:tav>
                                        <p:tav tm="100000">
                                          <p:val>
                                            <p:fltVal val="1"/>
                                          </p:val>
                                        </p:tav>
                                      </p:tavLst>
                                    </p:anim>
                                    <p:anim calcmode="lin" valueType="num">
                                      <p:cBhvr>
                                        <p:cTn id="1085" dur="500" fill="hold"/>
                                        <p:tgtEl>
                                          <p:spTgt spid="110"/>
                                        </p:tgtEl>
                                        <p:attrNameLst>
                                          <p:attrName>ppt_h</p:attrName>
                                        </p:attrNameLst>
                                      </p:cBhvr>
                                      <p:tavLst>
                                        <p:tav tm="0">
                                          <p:val>
                                            <p:strVal val="#ppt_h"/>
                                          </p:val>
                                        </p:tav>
                                        <p:tav tm="100000">
                                          <p:val>
                                            <p:strVal val="#ppt_h"/>
                                          </p:val>
                                        </p:tav>
                                      </p:tavLst>
                                    </p:anim>
                                  </p:childTnLst>
                                </p:cTn>
                              </p:par>
                              <p:par>
                                <p:cTn id="1086" presetID="8" presetClass="emph" presetSubtype="0" fill="hold" grpId="2" nodeType="withEffect">
                                  <p:stCondLst>
                                    <p:cond delay="1050"/>
                                  </p:stCondLst>
                                  <p:childTnLst>
                                    <p:animRot by="21600000">
                                      <p:cBhvr>
                                        <p:cTn id="1087" dur="500" fill="hold"/>
                                        <p:tgtEl>
                                          <p:spTgt spid="110"/>
                                        </p:tgtEl>
                                        <p:attrNameLst>
                                          <p:attrName>r</p:attrName>
                                        </p:attrNameLst>
                                      </p:cBhvr>
                                    </p:animRot>
                                  </p:childTnLst>
                                </p:cTn>
                              </p:par>
                              <p:par>
                                <p:cTn id="1088" presetID="0" presetClass="path" presetSubtype="0" fill="hold" grpId="0" nodeType="withEffect">
                                  <p:stCondLst>
                                    <p:cond delay="1050"/>
                                  </p:stCondLst>
                                  <p:childTnLst>
                                    <p:animMotion origin="layout" path="M -0.00017 -3.28496E-6 C -0.07951 0.00865 -0.3342 0.04848 -0.47639 0.0528 C -0.55347 0.06762 -0.77396 0.03211 -0.85225 0.02655 " pathEditMode="relative" rAng="0" ptsTypes="asa">
                                      <p:cBhvr>
                                        <p:cTn id="1089" dur="500" spd="-100000" fill="hold"/>
                                        <p:tgtEl>
                                          <p:spTgt spid="118"/>
                                        </p:tgtEl>
                                        <p:attrNameLst>
                                          <p:attrName>ppt_x</p:attrName>
                                          <p:attrName>ppt_y</p:attrName>
                                        </p:attrNameLst>
                                      </p:cBhvr>
                                      <p:rCtr x="-42604" y="3365"/>
                                    </p:animMotion>
                                  </p:childTnLst>
                                </p:cTn>
                              </p:par>
                              <p:par>
                                <p:cTn id="1090" presetID="45" presetClass="entr" presetSubtype="0" fill="hold" grpId="1" nodeType="withEffect">
                                  <p:stCondLst>
                                    <p:cond delay="1050"/>
                                  </p:stCondLst>
                                  <p:childTnLst>
                                    <p:set>
                                      <p:cBhvr>
                                        <p:cTn id="1091" dur="1" fill="hold">
                                          <p:stCondLst>
                                            <p:cond delay="0"/>
                                          </p:stCondLst>
                                        </p:cTn>
                                        <p:tgtEl>
                                          <p:spTgt spid="118"/>
                                        </p:tgtEl>
                                        <p:attrNameLst>
                                          <p:attrName>style.visibility</p:attrName>
                                        </p:attrNameLst>
                                      </p:cBhvr>
                                      <p:to>
                                        <p:strVal val="visible"/>
                                      </p:to>
                                    </p:set>
                                    <p:animEffect transition="in" filter="fade">
                                      <p:cBhvr>
                                        <p:cTn id="1092" dur="500"/>
                                        <p:tgtEl>
                                          <p:spTgt spid="118"/>
                                        </p:tgtEl>
                                      </p:cBhvr>
                                    </p:animEffect>
                                    <p:anim calcmode="lin" valueType="num">
                                      <p:cBhvr>
                                        <p:cTn id="1093" dur="500" fill="hold"/>
                                        <p:tgtEl>
                                          <p:spTgt spid="118"/>
                                        </p:tgtEl>
                                        <p:attrNameLst>
                                          <p:attrName>ppt_w</p:attrName>
                                        </p:attrNameLst>
                                      </p:cBhvr>
                                      <p:tavLst>
                                        <p:tav tm="0" fmla="#ppt_w*sin(2.5*pi*$)">
                                          <p:val>
                                            <p:fltVal val="0"/>
                                          </p:val>
                                        </p:tav>
                                        <p:tav tm="100000">
                                          <p:val>
                                            <p:fltVal val="1"/>
                                          </p:val>
                                        </p:tav>
                                      </p:tavLst>
                                    </p:anim>
                                    <p:anim calcmode="lin" valueType="num">
                                      <p:cBhvr>
                                        <p:cTn id="1094" dur="500" fill="hold"/>
                                        <p:tgtEl>
                                          <p:spTgt spid="118"/>
                                        </p:tgtEl>
                                        <p:attrNameLst>
                                          <p:attrName>ppt_h</p:attrName>
                                        </p:attrNameLst>
                                      </p:cBhvr>
                                      <p:tavLst>
                                        <p:tav tm="0">
                                          <p:val>
                                            <p:strVal val="#ppt_h"/>
                                          </p:val>
                                        </p:tav>
                                        <p:tav tm="100000">
                                          <p:val>
                                            <p:strVal val="#ppt_h"/>
                                          </p:val>
                                        </p:tav>
                                      </p:tavLst>
                                    </p:anim>
                                  </p:childTnLst>
                                </p:cTn>
                              </p:par>
                              <p:par>
                                <p:cTn id="1095" presetID="8" presetClass="emph" presetSubtype="0" fill="hold" grpId="2" nodeType="withEffect">
                                  <p:stCondLst>
                                    <p:cond delay="1050"/>
                                  </p:stCondLst>
                                  <p:childTnLst>
                                    <p:animRot by="21600000">
                                      <p:cBhvr>
                                        <p:cTn id="1096" dur="500" fill="hold"/>
                                        <p:tgtEl>
                                          <p:spTgt spid="118"/>
                                        </p:tgtEl>
                                        <p:attrNameLst>
                                          <p:attrName>r</p:attrName>
                                        </p:attrNameLst>
                                      </p:cBhvr>
                                    </p:animRot>
                                  </p:childTnLst>
                                </p:cTn>
                              </p:par>
                              <p:par>
                                <p:cTn id="1097" presetID="0" presetClass="path" presetSubtype="0" fill="hold" grpId="0" nodeType="withEffect">
                                  <p:stCondLst>
                                    <p:cond delay="1050"/>
                                  </p:stCondLst>
                                  <p:childTnLst>
                                    <p:animMotion origin="layout" path="M -0.00017 -6.79222E-7 C -0.07951 0.00865 -0.34531 0.03859 -0.47621 0.05279 C -0.55347 0.06761 -0.72118 0.07811 -0.78593 0.08459 " pathEditMode="relative" rAng="0" ptsTypes="asa">
                                      <p:cBhvr>
                                        <p:cTn id="1098" dur="500" spd="-100000" fill="hold"/>
                                        <p:tgtEl>
                                          <p:spTgt spid="126"/>
                                        </p:tgtEl>
                                        <p:attrNameLst>
                                          <p:attrName>ppt_x</p:attrName>
                                          <p:attrName>ppt_y</p:attrName>
                                        </p:attrNameLst>
                                      </p:cBhvr>
                                      <p:rCtr x="-39288" y="4230"/>
                                    </p:animMotion>
                                  </p:childTnLst>
                                </p:cTn>
                              </p:par>
                              <p:par>
                                <p:cTn id="1099" presetID="45" presetClass="entr" presetSubtype="0" fill="hold" grpId="1" nodeType="withEffect">
                                  <p:stCondLst>
                                    <p:cond delay="1050"/>
                                  </p:stCondLst>
                                  <p:childTnLst>
                                    <p:set>
                                      <p:cBhvr>
                                        <p:cTn id="1100" dur="1" fill="hold">
                                          <p:stCondLst>
                                            <p:cond delay="0"/>
                                          </p:stCondLst>
                                        </p:cTn>
                                        <p:tgtEl>
                                          <p:spTgt spid="126"/>
                                        </p:tgtEl>
                                        <p:attrNameLst>
                                          <p:attrName>style.visibility</p:attrName>
                                        </p:attrNameLst>
                                      </p:cBhvr>
                                      <p:to>
                                        <p:strVal val="visible"/>
                                      </p:to>
                                    </p:set>
                                    <p:animEffect transition="in" filter="fade">
                                      <p:cBhvr>
                                        <p:cTn id="1101" dur="500"/>
                                        <p:tgtEl>
                                          <p:spTgt spid="126"/>
                                        </p:tgtEl>
                                      </p:cBhvr>
                                    </p:animEffect>
                                    <p:anim calcmode="lin" valueType="num">
                                      <p:cBhvr>
                                        <p:cTn id="1102" dur="500" fill="hold"/>
                                        <p:tgtEl>
                                          <p:spTgt spid="126"/>
                                        </p:tgtEl>
                                        <p:attrNameLst>
                                          <p:attrName>ppt_w</p:attrName>
                                        </p:attrNameLst>
                                      </p:cBhvr>
                                      <p:tavLst>
                                        <p:tav tm="0" fmla="#ppt_w*sin(2.5*pi*$)">
                                          <p:val>
                                            <p:fltVal val="0"/>
                                          </p:val>
                                        </p:tav>
                                        <p:tav tm="100000">
                                          <p:val>
                                            <p:fltVal val="1"/>
                                          </p:val>
                                        </p:tav>
                                      </p:tavLst>
                                    </p:anim>
                                    <p:anim calcmode="lin" valueType="num">
                                      <p:cBhvr>
                                        <p:cTn id="1103" dur="500" fill="hold"/>
                                        <p:tgtEl>
                                          <p:spTgt spid="126"/>
                                        </p:tgtEl>
                                        <p:attrNameLst>
                                          <p:attrName>ppt_h</p:attrName>
                                        </p:attrNameLst>
                                      </p:cBhvr>
                                      <p:tavLst>
                                        <p:tav tm="0">
                                          <p:val>
                                            <p:strVal val="#ppt_h"/>
                                          </p:val>
                                        </p:tav>
                                        <p:tav tm="100000">
                                          <p:val>
                                            <p:strVal val="#ppt_h"/>
                                          </p:val>
                                        </p:tav>
                                      </p:tavLst>
                                    </p:anim>
                                  </p:childTnLst>
                                </p:cTn>
                              </p:par>
                              <p:par>
                                <p:cTn id="1104" presetID="8" presetClass="emph" presetSubtype="0" fill="hold" grpId="2" nodeType="withEffect">
                                  <p:stCondLst>
                                    <p:cond delay="1050"/>
                                  </p:stCondLst>
                                  <p:childTnLst>
                                    <p:animRot by="21600000">
                                      <p:cBhvr>
                                        <p:cTn id="1105" dur="500" fill="hold"/>
                                        <p:tgtEl>
                                          <p:spTgt spid="126"/>
                                        </p:tgtEl>
                                        <p:attrNameLst>
                                          <p:attrName>r</p:attrName>
                                        </p:attrNameLst>
                                      </p:cBhvr>
                                    </p:animRot>
                                  </p:childTnLst>
                                </p:cTn>
                              </p:par>
                              <p:par>
                                <p:cTn id="1106" presetID="0" presetClass="path" presetSubtype="0" fill="hold" grpId="0" nodeType="withEffect">
                                  <p:stCondLst>
                                    <p:cond delay="1050"/>
                                  </p:stCondLst>
                                  <p:childTnLst>
                                    <p:animMotion origin="layout" path="M -0.00018 4.85952E-6 C -0.07952 0.00864 -0.35591 0.0318 -0.47622 0.05279 C -0.55347 0.06761 -0.67118 0.11021 -0.7224 0.12534 " pathEditMode="relative" rAng="0" ptsTypes="asa">
                                      <p:cBhvr>
                                        <p:cTn id="1107" dur="500" spd="-100000" fill="hold"/>
                                        <p:tgtEl>
                                          <p:spTgt spid="134"/>
                                        </p:tgtEl>
                                        <p:attrNameLst>
                                          <p:attrName>ppt_x</p:attrName>
                                          <p:attrName>ppt_y</p:attrName>
                                        </p:attrNameLst>
                                      </p:cBhvr>
                                      <p:rCtr x="-36111" y="6267"/>
                                    </p:animMotion>
                                  </p:childTnLst>
                                </p:cTn>
                              </p:par>
                              <p:par>
                                <p:cTn id="1108" presetID="45" presetClass="entr" presetSubtype="0" fill="hold" grpId="1" nodeType="withEffect">
                                  <p:stCondLst>
                                    <p:cond delay="1050"/>
                                  </p:stCondLst>
                                  <p:childTnLst>
                                    <p:set>
                                      <p:cBhvr>
                                        <p:cTn id="1109" dur="1" fill="hold">
                                          <p:stCondLst>
                                            <p:cond delay="0"/>
                                          </p:stCondLst>
                                        </p:cTn>
                                        <p:tgtEl>
                                          <p:spTgt spid="134"/>
                                        </p:tgtEl>
                                        <p:attrNameLst>
                                          <p:attrName>style.visibility</p:attrName>
                                        </p:attrNameLst>
                                      </p:cBhvr>
                                      <p:to>
                                        <p:strVal val="visible"/>
                                      </p:to>
                                    </p:set>
                                    <p:animEffect transition="in" filter="fade">
                                      <p:cBhvr>
                                        <p:cTn id="1110" dur="500"/>
                                        <p:tgtEl>
                                          <p:spTgt spid="134"/>
                                        </p:tgtEl>
                                      </p:cBhvr>
                                    </p:animEffect>
                                    <p:anim calcmode="lin" valueType="num">
                                      <p:cBhvr>
                                        <p:cTn id="1111" dur="500" fill="hold"/>
                                        <p:tgtEl>
                                          <p:spTgt spid="134"/>
                                        </p:tgtEl>
                                        <p:attrNameLst>
                                          <p:attrName>ppt_w</p:attrName>
                                        </p:attrNameLst>
                                      </p:cBhvr>
                                      <p:tavLst>
                                        <p:tav tm="0" fmla="#ppt_w*sin(2.5*pi*$)">
                                          <p:val>
                                            <p:fltVal val="0"/>
                                          </p:val>
                                        </p:tav>
                                        <p:tav tm="100000">
                                          <p:val>
                                            <p:fltVal val="1"/>
                                          </p:val>
                                        </p:tav>
                                      </p:tavLst>
                                    </p:anim>
                                    <p:anim calcmode="lin" valueType="num">
                                      <p:cBhvr>
                                        <p:cTn id="1112" dur="500" fill="hold"/>
                                        <p:tgtEl>
                                          <p:spTgt spid="134"/>
                                        </p:tgtEl>
                                        <p:attrNameLst>
                                          <p:attrName>ppt_h</p:attrName>
                                        </p:attrNameLst>
                                      </p:cBhvr>
                                      <p:tavLst>
                                        <p:tav tm="0">
                                          <p:val>
                                            <p:strVal val="#ppt_h"/>
                                          </p:val>
                                        </p:tav>
                                        <p:tav tm="100000">
                                          <p:val>
                                            <p:strVal val="#ppt_h"/>
                                          </p:val>
                                        </p:tav>
                                      </p:tavLst>
                                    </p:anim>
                                  </p:childTnLst>
                                </p:cTn>
                              </p:par>
                              <p:par>
                                <p:cTn id="1113" presetID="8" presetClass="emph" presetSubtype="0" fill="hold" grpId="2" nodeType="withEffect">
                                  <p:stCondLst>
                                    <p:cond delay="1050"/>
                                  </p:stCondLst>
                                  <p:childTnLst>
                                    <p:animRot by="21600000">
                                      <p:cBhvr>
                                        <p:cTn id="1114" dur="500" fill="hold"/>
                                        <p:tgtEl>
                                          <p:spTgt spid="134"/>
                                        </p:tgtEl>
                                        <p:attrNameLst>
                                          <p:attrName>r</p:attrName>
                                        </p:attrNameLst>
                                      </p:cBhvr>
                                    </p:animRot>
                                  </p:childTnLst>
                                </p:cTn>
                              </p:par>
                              <p:par>
                                <p:cTn id="1115" presetID="0" presetClass="path" presetSubtype="0" fill="hold" grpId="0" nodeType="withEffect">
                                  <p:stCondLst>
                                    <p:cond delay="1050"/>
                                  </p:stCondLst>
                                  <p:childTnLst>
                                    <p:animMotion origin="layout" path="M -0.00018 -3.08429E-6 C -0.07952 0.00865 -0.36268 0.02686 -0.47622 0.0528 C -0.55348 0.06762 -0.63855 0.13492 -0.68125 0.15653 " pathEditMode="relative" rAng="0" ptsTypes="asa">
                                      <p:cBhvr>
                                        <p:cTn id="1116" dur="500" spd="-100000" fill="hold"/>
                                        <p:tgtEl>
                                          <p:spTgt spid="142"/>
                                        </p:tgtEl>
                                        <p:attrNameLst>
                                          <p:attrName>ppt_x</p:attrName>
                                          <p:attrName>ppt_y</p:attrName>
                                        </p:attrNameLst>
                                      </p:cBhvr>
                                      <p:rCtr x="-34062" y="7811"/>
                                    </p:animMotion>
                                  </p:childTnLst>
                                </p:cTn>
                              </p:par>
                              <p:par>
                                <p:cTn id="1117" presetID="45" presetClass="entr" presetSubtype="0" fill="hold" grpId="1" nodeType="withEffect">
                                  <p:stCondLst>
                                    <p:cond delay="1050"/>
                                  </p:stCondLst>
                                  <p:childTnLst>
                                    <p:set>
                                      <p:cBhvr>
                                        <p:cTn id="1118" dur="1" fill="hold">
                                          <p:stCondLst>
                                            <p:cond delay="0"/>
                                          </p:stCondLst>
                                        </p:cTn>
                                        <p:tgtEl>
                                          <p:spTgt spid="142"/>
                                        </p:tgtEl>
                                        <p:attrNameLst>
                                          <p:attrName>style.visibility</p:attrName>
                                        </p:attrNameLst>
                                      </p:cBhvr>
                                      <p:to>
                                        <p:strVal val="visible"/>
                                      </p:to>
                                    </p:set>
                                    <p:animEffect transition="in" filter="fade">
                                      <p:cBhvr>
                                        <p:cTn id="1119" dur="500"/>
                                        <p:tgtEl>
                                          <p:spTgt spid="142"/>
                                        </p:tgtEl>
                                      </p:cBhvr>
                                    </p:animEffect>
                                    <p:anim calcmode="lin" valueType="num">
                                      <p:cBhvr>
                                        <p:cTn id="1120" dur="500" fill="hold"/>
                                        <p:tgtEl>
                                          <p:spTgt spid="142"/>
                                        </p:tgtEl>
                                        <p:attrNameLst>
                                          <p:attrName>ppt_w</p:attrName>
                                        </p:attrNameLst>
                                      </p:cBhvr>
                                      <p:tavLst>
                                        <p:tav tm="0" fmla="#ppt_w*sin(2.5*pi*$)">
                                          <p:val>
                                            <p:fltVal val="0"/>
                                          </p:val>
                                        </p:tav>
                                        <p:tav tm="100000">
                                          <p:val>
                                            <p:fltVal val="1"/>
                                          </p:val>
                                        </p:tav>
                                      </p:tavLst>
                                    </p:anim>
                                    <p:anim calcmode="lin" valueType="num">
                                      <p:cBhvr>
                                        <p:cTn id="1121" dur="500" fill="hold"/>
                                        <p:tgtEl>
                                          <p:spTgt spid="142"/>
                                        </p:tgtEl>
                                        <p:attrNameLst>
                                          <p:attrName>ppt_h</p:attrName>
                                        </p:attrNameLst>
                                      </p:cBhvr>
                                      <p:tavLst>
                                        <p:tav tm="0">
                                          <p:val>
                                            <p:strVal val="#ppt_h"/>
                                          </p:val>
                                        </p:tav>
                                        <p:tav tm="100000">
                                          <p:val>
                                            <p:strVal val="#ppt_h"/>
                                          </p:val>
                                        </p:tav>
                                      </p:tavLst>
                                    </p:anim>
                                  </p:childTnLst>
                                </p:cTn>
                              </p:par>
                              <p:par>
                                <p:cTn id="1122" presetID="8" presetClass="emph" presetSubtype="0" fill="hold" grpId="2" nodeType="withEffect">
                                  <p:stCondLst>
                                    <p:cond delay="1050"/>
                                  </p:stCondLst>
                                  <p:childTnLst>
                                    <p:animRot by="21600000">
                                      <p:cBhvr>
                                        <p:cTn id="1123" dur="500" fill="hold"/>
                                        <p:tgtEl>
                                          <p:spTgt spid="142"/>
                                        </p:tgtEl>
                                        <p:attrNameLst>
                                          <p:attrName>r</p:attrName>
                                        </p:attrNameLst>
                                      </p:cBhvr>
                                    </p:animRot>
                                  </p:childTnLst>
                                </p:cTn>
                              </p:par>
                              <p:par>
                                <p:cTn id="1124" presetID="0" presetClass="path" presetSubtype="0" fill="hold" grpId="0" nodeType="withEffect">
                                  <p:stCondLst>
                                    <p:cond delay="1050"/>
                                  </p:stCondLst>
                                  <p:childTnLst>
                                    <p:animMotion origin="layout" path="M -0.00017 -3.24792E-6 C -0.07951 0.00865 -0.36667 0.01884 -0.47621 0.0528 C -0.55347 0.06762 -0.61979 0.17259 -0.65764 0.20408 " pathEditMode="relative" rAng="0" ptsTypes="asa">
                                      <p:cBhvr>
                                        <p:cTn id="1125" dur="500" spd="-100000" fill="hold"/>
                                        <p:tgtEl>
                                          <p:spTgt spid="177"/>
                                        </p:tgtEl>
                                        <p:attrNameLst>
                                          <p:attrName>ppt_x</p:attrName>
                                          <p:attrName>ppt_y</p:attrName>
                                        </p:attrNameLst>
                                      </p:cBhvr>
                                      <p:rCtr x="-32882" y="10188"/>
                                    </p:animMotion>
                                  </p:childTnLst>
                                </p:cTn>
                              </p:par>
                              <p:par>
                                <p:cTn id="1126" presetID="45" presetClass="entr" presetSubtype="0" fill="hold" grpId="1" nodeType="withEffect">
                                  <p:stCondLst>
                                    <p:cond delay="1050"/>
                                  </p:stCondLst>
                                  <p:childTnLst>
                                    <p:set>
                                      <p:cBhvr>
                                        <p:cTn id="1127" dur="1" fill="hold">
                                          <p:stCondLst>
                                            <p:cond delay="0"/>
                                          </p:stCondLst>
                                        </p:cTn>
                                        <p:tgtEl>
                                          <p:spTgt spid="177"/>
                                        </p:tgtEl>
                                        <p:attrNameLst>
                                          <p:attrName>style.visibility</p:attrName>
                                        </p:attrNameLst>
                                      </p:cBhvr>
                                      <p:to>
                                        <p:strVal val="visible"/>
                                      </p:to>
                                    </p:set>
                                    <p:animEffect transition="in" filter="fade">
                                      <p:cBhvr>
                                        <p:cTn id="1128" dur="500"/>
                                        <p:tgtEl>
                                          <p:spTgt spid="177"/>
                                        </p:tgtEl>
                                      </p:cBhvr>
                                    </p:animEffect>
                                    <p:anim calcmode="lin" valueType="num">
                                      <p:cBhvr>
                                        <p:cTn id="1129" dur="500" fill="hold"/>
                                        <p:tgtEl>
                                          <p:spTgt spid="177"/>
                                        </p:tgtEl>
                                        <p:attrNameLst>
                                          <p:attrName>ppt_w</p:attrName>
                                        </p:attrNameLst>
                                      </p:cBhvr>
                                      <p:tavLst>
                                        <p:tav tm="0" fmla="#ppt_w*sin(2.5*pi*$)">
                                          <p:val>
                                            <p:fltVal val="0"/>
                                          </p:val>
                                        </p:tav>
                                        <p:tav tm="100000">
                                          <p:val>
                                            <p:fltVal val="1"/>
                                          </p:val>
                                        </p:tav>
                                      </p:tavLst>
                                    </p:anim>
                                    <p:anim calcmode="lin" valueType="num">
                                      <p:cBhvr>
                                        <p:cTn id="1130" dur="500" fill="hold"/>
                                        <p:tgtEl>
                                          <p:spTgt spid="177"/>
                                        </p:tgtEl>
                                        <p:attrNameLst>
                                          <p:attrName>ppt_h</p:attrName>
                                        </p:attrNameLst>
                                      </p:cBhvr>
                                      <p:tavLst>
                                        <p:tav tm="0">
                                          <p:val>
                                            <p:strVal val="#ppt_h"/>
                                          </p:val>
                                        </p:tav>
                                        <p:tav tm="100000">
                                          <p:val>
                                            <p:strVal val="#ppt_h"/>
                                          </p:val>
                                        </p:tav>
                                      </p:tavLst>
                                    </p:anim>
                                  </p:childTnLst>
                                </p:cTn>
                              </p:par>
                              <p:par>
                                <p:cTn id="1131" presetID="8" presetClass="emph" presetSubtype="0" fill="hold" grpId="2" nodeType="withEffect">
                                  <p:stCondLst>
                                    <p:cond delay="1050"/>
                                  </p:stCondLst>
                                  <p:childTnLst>
                                    <p:animRot by="21600000">
                                      <p:cBhvr>
                                        <p:cTn id="1132" dur="500" fill="hold"/>
                                        <p:tgtEl>
                                          <p:spTgt spid="177"/>
                                        </p:tgtEl>
                                        <p:attrNameLst>
                                          <p:attrName>r</p:attrName>
                                        </p:attrNameLst>
                                      </p:cBhvr>
                                    </p:animRot>
                                  </p:childTnLst>
                                </p:cTn>
                              </p:par>
                              <p:par>
                                <p:cTn id="1133" presetID="0" presetClass="path" presetSubtype="0" fill="hold" grpId="0" nodeType="withEffect">
                                  <p:stCondLst>
                                    <p:cond delay="1050"/>
                                  </p:stCondLst>
                                  <p:childTnLst>
                                    <p:animMotion origin="layout" path="M -0.00018 3.00401E-6 C -0.07952 0.00864 -0.36893 0.01389 -0.47622 0.05279 C -0.55348 0.06761 -0.60869 0.19666 -0.64358 0.23433 " pathEditMode="relative" rAng="0" ptsTypes="asa">
                                      <p:cBhvr>
                                        <p:cTn id="1134" dur="500" spd="-100000" fill="hold"/>
                                        <p:tgtEl>
                                          <p:spTgt spid="86"/>
                                        </p:tgtEl>
                                        <p:attrNameLst>
                                          <p:attrName>ppt_x</p:attrName>
                                          <p:attrName>ppt_y</p:attrName>
                                        </p:attrNameLst>
                                      </p:cBhvr>
                                      <p:rCtr x="-32170" y="11701"/>
                                    </p:animMotion>
                                  </p:childTnLst>
                                </p:cTn>
                              </p:par>
                              <p:par>
                                <p:cTn id="1135" presetID="45" presetClass="entr" presetSubtype="0" fill="hold" grpId="1" nodeType="withEffect">
                                  <p:stCondLst>
                                    <p:cond delay="1050"/>
                                  </p:stCondLst>
                                  <p:childTnLst>
                                    <p:set>
                                      <p:cBhvr>
                                        <p:cTn id="1136" dur="1" fill="hold">
                                          <p:stCondLst>
                                            <p:cond delay="0"/>
                                          </p:stCondLst>
                                        </p:cTn>
                                        <p:tgtEl>
                                          <p:spTgt spid="86"/>
                                        </p:tgtEl>
                                        <p:attrNameLst>
                                          <p:attrName>style.visibility</p:attrName>
                                        </p:attrNameLst>
                                      </p:cBhvr>
                                      <p:to>
                                        <p:strVal val="visible"/>
                                      </p:to>
                                    </p:set>
                                    <p:animEffect transition="in" filter="fade">
                                      <p:cBhvr>
                                        <p:cTn id="1137" dur="500"/>
                                        <p:tgtEl>
                                          <p:spTgt spid="86"/>
                                        </p:tgtEl>
                                      </p:cBhvr>
                                    </p:animEffect>
                                    <p:anim calcmode="lin" valueType="num">
                                      <p:cBhvr>
                                        <p:cTn id="1138" dur="500" fill="hold"/>
                                        <p:tgtEl>
                                          <p:spTgt spid="86"/>
                                        </p:tgtEl>
                                        <p:attrNameLst>
                                          <p:attrName>ppt_w</p:attrName>
                                        </p:attrNameLst>
                                      </p:cBhvr>
                                      <p:tavLst>
                                        <p:tav tm="0" fmla="#ppt_w*sin(2.5*pi*$)">
                                          <p:val>
                                            <p:fltVal val="0"/>
                                          </p:val>
                                        </p:tav>
                                        <p:tav tm="100000">
                                          <p:val>
                                            <p:fltVal val="1"/>
                                          </p:val>
                                        </p:tav>
                                      </p:tavLst>
                                    </p:anim>
                                    <p:anim calcmode="lin" valueType="num">
                                      <p:cBhvr>
                                        <p:cTn id="1139" dur="500" fill="hold"/>
                                        <p:tgtEl>
                                          <p:spTgt spid="86"/>
                                        </p:tgtEl>
                                        <p:attrNameLst>
                                          <p:attrName>ppt_h</p:attrName>
                                        </p:attrNameLst>
                                      </p:cBhvr>
                                      <p:tavLst>
                                        <p:tav tm="0">
                                          <p:val>
                                            <p:strVal val="#ppt_h"/>
                                          </p:val>
                                        </p:tav>
                                        <p:tav tm="100000">
                                          <p:val>
                                            <p:strVal val="#ppt_h"/>
                                          </p:val>
                                        </p:tav>
                                      </p:tavLst>
                                    </p:anim>
                                  </p:childTnLst>
                                </p:cTn>
                              </p:par>
                              <p:par>
                                <p:cTn id="1140" presetID="8" presetClass="emph" presetSubtype="0" fill="hold" grpId="2" nodeType="withEffect">
                                  <p:stCondLst>
                                    <p:cond delay="1050"/>
                                  </p:stCondLst>
                                  <p:childTnLst>
                                    <p:animRot by="21600000">
                                      <p:cBhvr>
                                        <p:cTn id="1141" dur="500" fill="hold"/>
                                        <p:tgtEl>
                                          <p:spTgt spid="86"/>
                                        </p:tgtEl>
                                        <p:attrNameLst>
                                          <p:attrName>r</p:attrName>
                                        </p:attrNameLst>
                                      </p:cBhvr>
                                    </p:animRot>
                                  </p:childTnLst>
                                </p:cTn>
                              </p:par>
                              <p:par>
                                <p:cTn id="1142" presetID="0" presetClass="path" presetSubtype="0" fill="hold" grpId="0" nodeType="withEffect">
                                  <p:stCondLst>
                                    <p:cond delay="1050"/>
                                  </p:stCondLst>
                                  <p:childTnLst>
                                    <p:animMotion origin="layout" path="M -0.00018 -4.3285E-6 C -0.07952 0.00865 -0.37691 0.00711 -0.47622 0.0528 C -0.55348 0.06762 -0.57136 0.22816 -0.59636 0.27416 " pathEditMode="relative" rAng="0" ptsTypes="asa">
                                      <p:cBhvr>
                                        <p:cTn id="1143" dur="500" spd="-100000" fill="hold"/>
                                        <p:tgtEl>
                                          <p:spTgt spid="92"/>
                                        </p:tgtEl>
                                        <p:attrNameLst>
                                          <p:attrName>ppt_x</p:attrName>
                                          <p:attrName>ppt_y</p:attrName>
                                        </p:attrNameLst>
                                      </p:cBhvr>
                                      <p:rCtr x="-29809" y="13708"/>
                                    </p:animMotion>
                                  </p:childTnLst>
                                </p:cTn>
                              </p:par>
                              <p:par>
                                <p:cTn id="1144" presetID="45" presetClass="entr" presetSubtype="0" fill="hold" grpId="1" nodeType="withEffect">
                                  <p:stCondLst>
                                    <p:cond delay="1050"/>
                                  </p:stCondLst>
                                  <p:childTnLst>
                                    <p:set>
                                      <p:cBhvr>
                                        <p:cTn id="1145" dur="1" fill="hold">
                                          <p:stCondLst>
                                            <p:cond delay="0"/>
                                          </p:stCondLst>
                                        </p:cTn>
                                        <p:tgtEl>
                                          <p:spTgt spid="92"/>
                                        </p:tgtEl>
                                        <p:attrNameLst>
                                          <p:attrName>style.visibility</p:attrName>
                                        </p:attrNameLst>
                                      </p:cBhvr>
                                      <p:to>
                                        <p:strVal val="visible"/>
                                      </p:to>
                                    </p:set>
                                    <p:animEffect transition="in" filter="fade">
                                      <p:cBhvr>
                                        <p:cTn id="1146" dur="500"/>
                                        <p:tgtEl>
                                          <p:spTgt spid="92"/>
                                        </p:tgtEl>
                                      </p:cBhvr>
                                    </p:animEffect>
                                    <p:anim calcmode="lin" valueType="num">
                                      <p:cBhvr>
                                        <p:cTn id="1147" dur="500" fill="hold"/>
                                        <p:tgtEl>
                                          <p:spTgt spid="92"/>
                                        </p:tgtEl>
                                        <p:attrNameLst>
                                          <p:attrName>ppt_w</p:attrName>
                                        </p:attrNameLst>
                                      </p:cBhvr>
                                      <p:tavLst>
                                        <p:tav tm="0" fmla="#ppt_w*sin(2.5*pi*$)">
                                          <p:val>
                                            <p:fltVal val="0"/>
                                          </p:val>
                                        </p:tav>
                                        <p:tav tm="100000">
                                          <p:val>
                                            <p:fltVal val="1"/>
                                          </p:val>
                                        </p:tav>
                                      </p:tavLst>
                                    </p:anim>
                                    <p:anim calcmode="lin" valueType="num">
                                      <p:cBhvr>
                                        <p:cTn id="1148" dur="500" fill="hold"/>
                                        <p:tgtEl>
                                          <p:spTgt spid="92"/>
                                        </p:tgtEl>
                                        <p:attrNameLst>
                                          <p:attrName>ppt_h</p:attrName>
                                        </p:attrNameLst>
                                      </p:cBhvr>
                                      <p:tavLst>
                                        <p:tav tm="0">
                                          <p:val>
                                            <p:strVal val="#ppt_h"/>
                                          </p:val>
                                        </p:tav>
                                        <p:tav tm="100000">
                                          <p:val>
                                            <p:strVal val="#ppt_h"/>
                                          </p:val>
                                        </p:tav>
                                      </p:tavLst>
                                    </p:anim>
                                  </p:childTnLst>
                                </p:cTn>
                              </p:par>
                              <p:par>
                                <p:cTn id="1149" presetID="8" presetClass="emph" presetSubtype="0" fill="hold" grpId="2" nodeType="withEffect">
                                  <p:stCondLst>
                                    <p:cond delay="1050"/>
                                  </p:stCondLst>
                                  <p:childTnLst>
                                    <p:animRot by="21600000">
                                      <p:cBhvr>
                                        <p:cTn id="1150" dur="500" fill="hold"/>
                                        <p:tgtEl>
                                          <p:spTgt spid="92"/>
                                        </p:tgtEl>
                                        <p:attrNameLst>
                                          <p:attrName>r</p:attrName>
                                        </p:attrNameLst>
                                      </p:cBhvr>
                                    </p:animRot>
                                  </p:childTnLst>
                                </p:cTn>
                              </p:par>
                              <p:par>
                                <p:cTn id="1151" presetID="0" presetClass="path" presetSubtype="0" fill="hold" grpId="0" nodeType="withEffect">
                                  <p:stCondLst>
                                    <p:cond delay="1050"/>
                                  </p:stCondLst>
                                  <p:childTnLst>
                                    <p:animMotion origin="layout" path="M -0.00034 2.22908E-6 C -0.07951 0.00864 -0.38142 0.00401 -0.47621 0.05279 C -0.55347 0.06761 -0.55034 0.24359 -0.56979 0.29361 " pathEditMode="relative" rAng="0" ptsTypes="asa">
                                      <p:cBhvr>
                                        <p:cTn id="1152" dur="500" spd="-100000" fill="hold"/>
                                        <p:tgtEl>
                                          <p:spTgt spid="98"/>
                                        </p:tgtEl>
                                        <p:attrNameLst>
                                          <p:attrName>ppt_x</p:attrName>
                                          <p:attrName>ppt_y</p:attrName>
                                        </p:attrNameLst>
                                      </p:cBhvr>
                                      <p:rCtr x="-28472" y="14665"/>
                                    </p:animMotion>
                                  </p:childTnLst>
                                </p:cTn>
                              </p:par>
                              <p:par>
                                <p:cTn id="1153" presetID="45" presetClass="entr" presetSubtype="0" fill="hold" grpId="1" nodeType="withEffect">
                                  <p:stCondLst>
                                    <p:cond delay="1050"/>
                                  </p:stCondLst>
                                  <p:childTnLst>
                                    <p:set>
                                      <p:cBhvr>
                                        <p:cTn id="1154" dur="1" fill="hold">
                                          <p:stCondLst>
                                            <p:cond delay="0"/>
                                          </p:stCondLst>
                                        </p:cTn>
                                        <p:tgtEl>
                                          <p:spTgt spid="98"/>
                                        </p:tgtEl>
                                        <p:attrNameLst>
                                          <p:attrName>style.visibility</p:attrName>
                                        </p:attrNameLst>
                                      </p:cBhvr>
                                      <p:to>
                                        <p:strVal val="visible"/>
                                      </p:to>
                                    </p:set>
                                    <p:animEffect transition="in" filter="fade">
                                      <p:cBhvr>
                                        <p:cTn id="1155" dur="500"/>
                                        <p:tgtEl>
                                          <p:spTgt spid="98"/>
                                        </p:tgtEl>
                                      </p:cBhvr>
                                    </p:animEffect>
                                    <p:anim calcmode="lin" valueType="num">
                                      <p:cBhvr>
                                        <p:cTn id="1156" dur="500" fill="hold"/>
                                        <p:tgtEl>
                                          <p:spTgt spid="98"/>
                                        </p:tgtEl>
                                        <p:attrNameLst>
                                          <p:attrName>ppt_w</p:attrName>
                                        </p:attrNameLst>
                                      </p:cBhvr>
                                      <p:tavLst>
                                        <p:tav tm="0" fmla="#ppt_w*sin(2.5*pi*$)">
                                          <p:val>
                                            <p:fltVal val="0"/>
                                          </p:val>
                                        </p:tav>
                                        <p:tav tm="100000">
                                          <p:val>
                                            <p:fltVal val="1"/>
                                          </p:val>
                                        </p:tav>
                                      </p:tavLst>
                                    </p:anim>
                                    <p:anim calcmode="lin" valueType="num">
                                      <p:cBhvr>
                                        <p:cTn id="1157" dur="500" fill="hold"/>
                                        <p:tgtEl>
                                          <p:spTgt spid="98"/>
                                        </p:tgtEl>
                                        <p:attrNameLst>
                                          <p:attrName>ppt_h</p:attrName>
                                        </p:attrNameLst>
                                      </p:cBhvr>
                                      <p:tavLst>
                                        <p:tav tm="0">
                                          <p:val>
                                            <p:strVal val="#ppt_h"/>
                                          </p:val>
                                        </p:tav>
                                        <p:tav tm="100000">
                                          <p:val>
                                            <p:strVal val="#ppt_h"/>
                                          </p:val>
                                        </p:tav>
                                      </p:tavLst>
                                    </p:anim>
                                  </p:childTnLst>
                                </p:cTn>
                              </p:par>
                              <p:par>
                                <p:cTn id="1158" presetID="8" presetClass="emph" presetSubtype="0" fill="hold" grpId="2" nodeType="withEffect">
                                  <p:stCondLst>
                                    <p:cond delay="1050"/>
                                  </p:stCondLst>
                                  <p:childTnLst>
                                    <p:animRot by="21600000">
                                      <p:cBhvr>
                                        <p:cTn id="1159" dur="500" fill="hold"/>
                                        <p:tgtEl>
                                          <p:spTgt spid="98"/>
                                        </p:tgtEl>
                                        <p:attrNameLst>
                                          <p:attrName>r</p:attrName>
                                        </p:attrNameLst>
                                      </p:cBhvr>
                                    </p:animRot>
                                  </p:childTnLst>
                                </p:cTn>
                              </p:par>
                              <p:par>
                                <p:cTn id="1160" presetID="0" presetClass="path" presetSubtype="0" fill="hold" grpId="0" nodeType="withEffect">
                                  <p:stCondLst>
                                    <p:cond delay="1100"/>
                                  </p:stCondLst>
                                  <p:childTnLst>
                                    <p:animMotion origin="layout" path="M -0.00018 -3.08642E-6 C -0.07952 0.00865 -0.28768 0.08179 -0.47622 0.05278 C -0.55347 0.0676 -0.99462 -0.12623 -1.13108 -0.17345 " pathEditMode="relative" rAng="0" ptsTypes="asa">
                                      <p:cBhvr>
                                        <p:cTn id="1161" dur="500" spd="-100000" fill="hold"/>
                                        <p:tgtEl>
                                          <p:spTgt spid="101"/>
                                        </p:tgtEl>
                                        <p:attrNameLst>
                                          <p:attrName>ppt_x</p:attrName>
                                          <p:attrName>ppt_y</p:attrName>
                                        </p:attrNameLst>
                                      </p:cBhvr>
                                      <p:rCtr x="-56545" y="-4599"/>
                                    </p:animMotion>
                                  </p:childTnLst>
                                </p:cTn>
                              </p:par>
                              <p:par>
                                <p:cTn id="1162" presetID="45" presetClass="entr" presetSubtype="0" fill="hold" grpId="1" nodeType="withEffect">
                                  <p:stCondLst>
                                    <p:cond delay="1100"/>
                                  </p:stCondLst>
                                  <p:childTnLst>
                                    <p:set>
                                      <p:cBhvr>
                                        <p:cTn id="1163" dur="1" fill="hold">
                                          <p:stCondLst>
                                            <p:cond delay="0"/>
                                          </p:stCondLst>
                                        </p:cTn>
                                        <p:tgtEl>
                                          <p:spTgt spid="101"/>
                                        </p:tgtEl>
                                        <p:attrNameLst>
                                          <p:attrName>style.visibility</p:attrName>
                                        </p:attrNameLst>
                                      </p:cBhvr>
                                      <p:to>
                                        <p:strVal val="visible"/>
                                      </p:to>
                                    </p:set>
                                    <p:animEffect transition="in" filter="fade">
                                      <p:cBhvr>
                                        <p:cTn id="1164" dur="500"/>
                                        <p:tgtEl>
                                          <p:spTgt spid="101"/>
                                        </p:tgtEl>
                                      </p:cBhvr>
                                    </p:animEffect>
                                    <p:anim calcmode="lin" valueType="num">
                                      <p:cBhvr>
                                        <p:cTn id="1165" dur="500" fill="hold"/>
                                        <p:tgtEl>
                                          <p:spTgt spid="101"/>
                                        </p:tgtEl>
                                        <p:attrNameLst>
                                          <p:attrName>ppt_w</p:attrName>
                                        </p:attrNameLst>
                                      </p:cBhvr>
                                      <p:tavLst>
                                        <p:tav tm="0" fmla="#ppt_w*sin(2.5*pi*$)">
                                          <p:val>
                                            <p:fltVal val="0"/>
                                          </p:val>
                                        </p:tav>
                                        <p:tav tm="100000">
                                          <p:val>
                                            <p:fltVal val="1"/>
                                          </p:val>
                                        </p:tav>
                                      </p:tavLst>
                                    </p:anim>
                                    <p:anim calcmode="lin" valueType="num">
                                      <p:cBhvr>
                                        <p:cTn id="1166" dur="500" fill="hold"/>
                                        <p:tgtEl>
                                          <p:spTgt spid="101"/>
                                        </p:tgtEl>
                                        <p:attrNameLst>
                                          <p:attrName>ppt_h</p:attrName>
                                        </p:attrNameLst>
                                      </p:cBhvr>
                                      <p:tavLst>
                                        <p:tav tm="0">
                                          <p:val>
                                            <p:strVal val="#ppt_h"/>
                                          </p:val>
                                        </p:tav>
                                        <p:tav tm="100000">
                                          <p:val>
                                            <p:strVal val="#ppt_h"/>
                                          </p:val>
                                        </p:tav>
                                      </p:tavLst>
                                    </p:anim>
                                  </p:childTnLst>
                                </p:cTn>
                              </p:par>
                              <p:par>
                                <p:cTn id="1167" presetID="8" presetClass="emph" presetSubtype="0" fill="hold" grpId="2" nodeType="withEffect">
                                  <p:stCondLst>
                                    <p:cond delay="1100"/>
                                  </p:stCondLst>
                                  <p:childTnLst>
                                    <p:animRot by="21600000">
                                      <p:cBhvr>
                                        <p:cTn id="1168" dur="500" fill="hold"/>
                                        <p:tgtEl>
                                          <p:spTgt spid="101"/>
                                        </p:tgtEl>
                                        <p:attrNameLst>
                                          <p:attrName>r</p:attrName>
                                        </p:attrNameLst>
                                      </p:cBhvr>
                                    </p:animRot>
                                  </p:childTnLst>
                                </p:cTn>
                              </p:par>
                              <p:par>
                                <p:cTn id="1169" presetID="0" presetClass="path" presetSubtype="0" fill="hold" grpId="0" nodeType="withEffect">
                                  <p:stCondLst>
                                    <p:cond delay="1100"/>
                                  </p:stCondLst>
                                  <p:childTnLst>
                                    <p:animMotion origin="layout" path="M -0.00017 8.11979E-7 C -0.07951 0.00864 -0.30504 0.06885 -0.47622 0.05279 C -0.55347 0.06761 -0.91285 -0.06514 -1.02778 -0.09633 " pathEditMode="relative" rAng="0" ptsTypes="asa">
                                      <p:cBhvr>
                                        <p:cTn id="1170" dur="500" spd="-100000" fill="hold"/>
                                        <p:tgtEl>
                                          <p:spTgt spid="109"/>
                                        </p:tgtEl>
                                        <p:attrNameLst>
                                          <p:attrName>ppt_x</p:attrName>
                                          <p:attrName>ppt_y</p:attrName>
                                        </p:attrNameLst>
                                      </p:cBhvr>
                                      <p:rCtr x="-51389" y="-1389"/>
                                    </p:animMotion>
                                  </p:childTnLst>
                                </p:cTn>
                              </p:par>
                              <p:par>
                                <p:cTn id="1171" presetID="45" presetClass="entr" presetSubtype="0" fill="hold" grpId="1" nodeType="withEffect">
                                  <p:stCondLst>
                                    <p:cond delay="1100"/>
                                  </p:stCondLst>
                                  <p:childTnLst>
                                    <p:set>
                                      <p:cBhvr>
                                        <p:cTn id="1172" dur="1" fill="hold">
                                          <p:stCondLst>
                                            <p:cond delay="0"/>
                                          </p:stCondLst>
                                        </p:cTn>
                                        <p:tgtEl>
                                          <p:spTgt spid="109"/>
                                        </p:tgtEl>
                                        <p:attrNameLst>
                                          <p:attrName>style.visibility</p:attrName>
                                        </p:attrNameLst>
                                      </p:cBhvr>
                                      <p:to>
                                        <p:strVal val="visible"/>
                                      </p:to>
                                    </p:set>
                                    <p:animEffect transition="in" filter="fade">
                                      <p:cBhvr>
                                        <p:cTn id="1173" dur="500"/>
                                        <p:tgtEl>
                                          <p:spTgt spid="109"/>
                                        </p:tgtEl>
                                      </p:cBhvr>
                                    </p:animEffect>
                                    <p:anim calcmode="lin" valueType="num">
                                      <p:cBhvr>
                                        <p:cTn id="1174" dur="500" fill="hold"/>
                                        <p:tgtEl>
                                          <p:spTgt spid="109"/>
                                        </p:tgtEl>
                                        <p:attrNameLst>
                                          <p:attrName>ppt_w</p:attrName>
                                        </p:attrNameLst>
                                      </p:cBhvr>
                                      <p:tavLst>
                                        <p:tav tm="0" fmla="#ppt_w*sin(2.5*pi*$)">
                                          <p:val>
                                            <p:fltVal val="0"/>
                                          </p:val>
                                        </p:tav>
                                        <p:tav tm="100000">
                                          <p:val>
                                            <p:fltVal val="1"/>
                                          </p:val>
                                        </p:tav>
                                      </p:tavLst>
                                    </p:anim>
                                    <p:anim calcmode="lin" valueType="num">
                                      <p:cBhvr>
                                        <p:cTn id="1175" dur="500" fill="hold"/>
                                        <p:tgtEl>
                                          <p:spTgt spid="109"/>
                                        </p:tgtEl>
                                        <p:attrNameLst>
                                          <p:attrName>ppt_h</p:attrName>
                                        </p:attrNameLst>
                                      </p:cBhvr>
                                      <p:tavLst>
                                        <p:tav tm="0">
                                          <p:val>
                                            <p:strVal val="#ppt_h"/>
                                          </p:val>
                                        </p:tav>
                                        <p:tav tm="100000">
                                          <p:val>
                                            <p:strVal val="#ppt_h"/>
                                          </p:val>
                                        </p:tav>
                                      </p:tavLst>
                                    </p:anim>
                                  </p:childTnLst>
                                </p:cTn>
                              </p:par>
                              <p:par>
                                <p:cTn id="1176" presetID="8" presetClass="emph" presetSubtype="0" fill="hold" grpId="2" nodeType="withEffect">
                                  <p:stCondLst>
                                    <p:cond delay="1100"/>
                                  </p:stCondLst>
                                  <p:childTnLst>
                                    <p:animRot by="21600000">
                                      <p:cBhvr>
                                        <p:cTn id="1177" dur="500" fill="hold"/>
                                        <p:tgtEl>
                                          <p:spTgt spid="109"/>
                                        </p:tgtEl>
                                        <p:attrNameLst>
                                          <p:attrName>r</p:attrName>
                                        </p:attrNameLst>
                                      </p:cBhvr>
                                    </p:animRot>
                                  </p:childTnLst>
                                </p:cTn>
                              </p:par>
                              <p:par>
                                <p:cTn id="1178" presetID="0" presetClass="path" presetSubtype="0" fill="hold" grpId="0" nodeType="withEffect">
                                  <p:stCondLst>
                                    <p:cond delay="1100"/>
                                  </p:stCondLst>
                                  <p:childTnLst>
                                    <p:animMotion origin="layout" path="M -0.00017 -6.17284E-7 C -0.07951 0.00864 -0.31944 0.05988 -0.47621 0.05278 C -0.55347 0.06759 -0.84409 -0.02253 -0.94097 -0.04228 " pathEditMode="relative" rAng="0" ptsTypes="asa">
                                      <p:cBhvr>
                                        <p:cTn id="1179" dur="500" spd="-100000" fill="hold"/>
                                        <p:tgtEl>
                                          <p:spTgt spid="117"/>
                                        </p:tgtEl>
                                        <p:attrNameLst>
                                          <p:attrName>ppt_x</p:attrName>
                                          <p:attrName>ppt_y</p:attrName>
                                        </p:attrNameLst>
                                      </p:cBhvr>
                                      <p:rCtr x="-47049" y="1265"/>
                                    </p:animMotion>
                                  </p:childTnLst>
                                </p:cTn>
                              </p:par>
                              <p:par>
                                <p:cTn id="1180" presetID="45" presetClass="entr" presetSubtype="0" fill="hold" grpId="1" nodeType="withEffect">
                                  <p:stCondLst>
                                    <p:cond delay="1100"/>
                                  </p:stCondLst>
                                  <p:childTnLst>
                                    <p:set>
                                      <p:cBhvr>
                                        <p:cTn id="1181" dur="1" fill="hold">
                                          <p:stCondLst>
                                            <p:cond delay="0"/>
                                          </p:stCondLst>
                                        </p:cTn>
                                        <p:tgtEl>
                                          <p:spTgt spid="117"/>
                                        </p:tgtEl>
                                        <p:attrNameLst>
                                          <p:attrName>style.visibility</p:attrName>
                                        </p:attrNameLst>
                                      </p:cBhvr>
                                      <p:to>
                                        <p:strVal val="visible"/>
                                      </p:to>
                                    </p:set>
                                    <p:animEffect transition="in" filter="fade">
                                      <p:cBhvr>
                                        <p:cTn id="1182" dur="500"/>
                                        <p:tgtEl>
                                          <p:spTgt spid="117"/>
                                        </p:tgtEl>
                                      </p:cBhvr>
                                    </p:animEffect>
                                    <p:anim calcmode="lin" valueType="num">
                                      <p:cBhvr>
                                        <p:cTn id="1183" dur="500" fill="hold"/>
                                        <p:tgtEl>
                                          <p:spTgt spid="117"/>
                                        </p:tgtEl>
                                        <p:attrNameLst>
                                          <p:attrName>ppt_w</p:attrName>
                                        </p:attrNameLst>
                                      </p:cBhvr>
                                      <p:tavLst>
                                        <p:tav tm="0" fmla="#ppt_w*sin(2.5*pi*$)">
                                          <p:val>
                                            <p:fltVal val="0"/>
                                          </p:val>
                                        </p:tav>
                                        <p:tav tm="100000">
                                          <p:val>
                                            <p:fltVal val="1"/>
                                          </p:val>
                                        </p:tav>
                                      </p:tavLst>
                                    </p:anim>
                                    <p:anim calcmode="lin" valueType="num">
                                      <p:cBhvr>
                                        <p:cTn id="1184" dur="500" fill="hold"/>
                                        <p:tgtEl>
                                          <p:spTgt spid="117"/>
                                        </p:tgtEl>
                                        <p:attrNameLst>
                                          <p:attrName>ppt_h</p:attrName>
                                        </p:attrNameLst>
                                      </p:cBhvr>
                                      <p:tavLst>
                                        <p:tav tm="0">
                                          <p:val>
                                            <p:strVal val="#ppt_h"/>
                                          </p:val>
                                        </p:tav>
                                        <p:tav tm="100000">
                                          <p:val>
                                            <p:strVal val="#ppt_h"/>
                                          </p:val>
                                        </p:tav>
                                      </p:tavLst>
                                    </p:anim>
                                  </p:childTnLst>
                                </p:cTn>
                              </p:par>
                              <p:par>
                                <p:cTn id="1185" presetID="8" presetClass="emph" presetSubtype="0" fill="hold" grpId="2" nodeType="withEffect">
                                  <p:stCondLst>
                                    <p:cond delay="1100"/>
                                  </p:stCondLst>
                                  <p:childTnLst>
                                    <p:animRot by="21600000">
                                      <p:cBhvr>
                                        <p:cTn id="1186" dur="500" fill="hold"/>
                                        <p:tgtEl>
                                          <p:spTgt spid="117"/>
                                        </p:tgtEl>
                                        <p:attrNameLst>
                                          <p:attrName>r</p:attrName>
                                        </p:attrNameLst>
                                      </p:cBhvr>
                                    </p:animRot>
                                  </p:childTnLst>
                                </p:cTn>
                              </p:par>
                              <p:par>
                                <p:cTn id="1187" presetID="0" presetClass="path" presetSubtype="0" fill="hold" grpId="0" nodeType="withEffect">
                                  <p:stCondLst>
                                    <p:cond delay="1100"/>
                                  </p:stCondLst>
                                  <p:childTnLst>
                                    <p:animMotion origin="layout" path="M -0.00017 1.35802E-6 C -0.07951 0.00864 -0.33281 0.04753 -0.47621 0.05278 C -0.55364 0.06759 -0.78073 0.0358 -0.86094 0.03117 " pathEditMode="relative" rAng="0" ptsTypes="asa">
                                      <p:cBhvr>
                                        <p:cTn id="1188" dur="500" spd="-100000" fill="hold"/>
                                        <p:tgtEl>
                                          <p:spTgt spid="125"/>
                                        </p:tgtEl>
                                        <p:attrNameLst>
                                          <p:attrName>ppt_x</p:attrName>
                                          <p:attrName>ppt_y</p:attrName>
                                        </p:attrNameLst>
                                      </p:cBhvr>
                                      <p:rCtr x="-43038" y="3364"/>
                                    </p:animMotion>
                                  </p:childTnLst>
                                </p:cTn>
                              </p:par>
                              <p:par>
                                <p:cTn id="1189" presetID="45" presetClass="entr" presetSubtype="0" fill="hold" grpId="1" nodeType="withEffect">
                                  <p:stCondLst>
                                    <p:cond delay="1100"/>
                                  </p:stCondLst>
                                  <p:childTnLst>
                                    <p:set>
                                      <p:cBhvr>
                                        <p:cTn id="1190" dur="1" fill="hold">
                                          <p:stCondLst>
                                            <p:cond delay="0"/>
                                          </p:stCondLst>
                                        </p:cTn>
                                        <p:tgtEl>
                                          <p:spTgt spid="125"/>
                                        </p:tgtEl>
                                        <p:attrNameLst>
                                          <p:attrName>style.visibility</p:attrName>
                                        </p:attrNameLst>
                                      </p:cBhvr>
                                      <p:to>
                                        <p:strVal val="visible"/>
                                      </p:to>
                                    </p:set>
                                    <p:animEffect transition="in" filter="fade">
                                      <p:cBhvr>
                                        <p:cTn id="1191" dur="500"/>
                                        <p:tgtEl>
                                          <p:spTgt spid="125"/>
                                        </p:tgtEl>
                                      </p:cBhvr>
                                    </p:animEffect>
                                    <p:anim calcmode="lin" valueType="num">
                                      <p:cBhvr>
                                        <p:cTn id="1192" dur="500" fill="hold"/>
                                        <p:tgtEl>
                                          <p:spTgt spid="125"/>
                                        </p:tgtEl>
                                        <p:attrNameLst>
                                          <p:attrName>ppt_w</p:attrName>
                                        </p:attrNameLst>
                                      </p:cBhvr>
                                      <p:tavLst>
                                        <p:tav tm="0" fmla="#ppt_w*sin(2.5*pi*$)">
                                          <p:val>
                                            <p:fltVal val="0"/>
                                          </p:val>
                                        </p:tav>
                                        <p:tav tm="100000">
                                          <p:val>
                                            <p:fltVal val="1"/>
                                          </p:val>
                                        </p:tav>
                                      </p:tavLst>
                                    </p:anim>
                                    <p:anim calcmode="lin" valueType="num">
                                      <p:cBhvr>
                                        <p:cTn id="1193" dur="500" fill="hold"/>
                                        <p:tgtEl>
                                          <p:spTgt spid="125"/>
                                        </p:tgtEl>
                                        <p:attrNameLst>
                                          <p:attrName>ppt_h</p:attrName>
                                        </p:attrNameLst>
                                      </p:cBhvr>
                                      <p:tavLst>
                                        <p:tav tm="0">
                                          <p:val>
                                            <p:strVal val="#ppt_h"/>
                                          </p:val>
                                        </p:tav>
                                        <p:tav tm="100000">
                                          <p:val>
                                            <p:strVal val="#ppt_h"/>
                                          </p:val>
                                        </p:tav>
                                      </p:tavLst>
                                    </p:anim>
                                  </p:childTnLst>
                                </p:cTn>
                              </p:par>
                              <p:par>
                                <p:cTn id="1194" presetID="8" presetClass="emph" presetSubtype="0" fill="hold" grpId="2" nodeType="withEffect">
                                  <p:stCondLst>
                                    <p:cond delay="1100"/>
                                  </p:stCondLst>
                                  <p:childTnLst>
                                    <p:animRot by="21600000">
                                      <p:cBhvr>
                                        <p:cTn id="1195" dur="500" fill="hold"/>
                                        <p:tgtEl>
                                          <p:spTgt spid="125"/>
                                        </p:tgtEl>
                                        <p:attrNameLst>
                                          <p:attrName>r</p:attrName>
                                        </p:attrNameLst>
                                      </p:cBhvr>
                                    </p:animRot>
                                  </p:childTnLst>
                                </p:cTn>
                              </p:par>
                              <p:par>
                                <p:cTn id="1196" presetID="0" presetClass="path" presetSubtype="0" fill="hold" grpId="0" nodeType="withEffect">
                                  <p:stCondLst>
                                    <p:cond delay="1100"/>
                                  </p:stCondLst>
                                  <p:childTnLst>
                                    <p:animMotion origin="layout" path="M -0.00018 8.64198E-7 C -0.07952 0.00864 -0.34306 0.04105 -0.47622 0.05278 C -0.55348 0.06759 -0.73177 0.06636 -0.79896 0.06975 " pathEditMode="relative" rAng="0" ptsTypes="asa">
                                      <p:cBhvr>
                                        <p:cTn id="1197" dur="500" spd="-100000" fill="hold"/>
                                        <p:tgtEl>
                                          <p:spTgt spid="133"/>
                                        </p:tgtEl>
                                        <p:attrNameLst>
                                          <p:attrName>ppt_x</p:attrName>
                                          <p:attrName>ppt_y</p:attrName>
                                        </p:attrNameLst>
                                      </p:cBhvr>
                                      <p:rCtr x="-39948" y="3488"/>
                                    </p:animMotion>
                                  </p:childTnLst>
                                </p:cTn>
                              </p:par>
                              <p:par>
                                <p:cTn id="1198" presetID="45" presetClass="entr" presetSubtype="0" fill="hold" grpId="1" nodeType="withEffect">
                                  <p:stCondLst>
                                    <p:cond delay="1100"/>
                                  </p:stCondLst>
                                  <p:childTnLst>
                                    <p:set>
                                      <p:cBhvr>
                                        <p:cTn id="1199" dur="1" fill="hold">
                                          <p:stCondLst>
                                            <p:cond delay="0"/>
                                          </p:stCondLst>
                                        </p:cTn>
                                        <p:tgtEl>
                                          <p:spTgt spid="133"/>
                                        </p:tgtEl>
                                        <p:attrNameLst>
                                          <p:attrName>style.visibility</p:attrName>
                                        </p:attrNameLst>
                                      </p:cBhvr>
                                      <p:to>
                                        <p:strVal val="visible"/>
                                      </p:to>
                                    </p:set>
                                    <p:animEffect transition="in" filter="fade">
                                      <p:cBhvr>
                                        <p:cTn id="1200" dur="500"/>
                                        <p:tgtEl>
                                          <p:spTgt spid="133"/>
                                        </p:tgtEl>
                                      </p:cBhvr>
                                    </p:animEffect>
                                    <p:anim calcmode="lin" valueType="num">
                                      <p:cBhvr>
                                        <p:cTn id="1201" dur="500" fill="hold"/>
                                        <p:tgtEl>
                                          <p:spTgt spid="133"/>
                                        </p:tgtEl>
                                        <p:attrNameLst>
                                          <p:attrName>ppt_w</p:attrName>
                                        </p:attrNameLst>
                                      </p:cBhvr>
                                      <p:tavLst>
                                        <p:tav tm="0" fmla="#ppt_w*sin(2.5*pi*$)">
                                          <p:val>
                                            <p:fltVal val="0"/>
                                          </p:val>
                                        </p:tav>
                                        <p:tav tm="100000">
                                          <p:val>
                                            <p:fltVal val="1"/>
                                          </p:val>
                                        </p:tav>
                                      </p:tavLst>
                                    </p:anim>
                                    <p:anim calcmode="lin" valueType="num">
                                      <p:cBhvr>
                                        <p:cTn id="1202" dur="500" fill="hold"/>
                                        <p:tgtEl>
                                          <p:spTgt spid="133"/>
                                        </p:tgtEl>
                                        <p:attrNameLst>
                                          <p:attrName>ppt_h</p:attrName>
                                        </p:attrNameLst>
                                      </p:cBhvr>
                                      <p:tavLst>
                                        <p:tav tm="0">
                                          <p:val>
                                            <p:strVal val="#ppt_h"/>
                                          </p:val>
                                        </p:tav>
                                        <p:tav tm="100000">
                                          <p:val>
                                            <p:strVal val="#ppt_h"/>
                                          </p:val>
                                        </p:tav>
                                      </p:tavLst>
                                    </p:anim>
                                  </p:childTnLst>
                                </p:cTn>
                              </p:par>
                              <p:par>
                                <p:cTn id="1203" presetID="8" presetClass="emph" presetSubtype="0" fill="hold" grpId="2" nodeType="withEffect">
                                  <p:stCondLst>
                                    <p:cond delay="1100"/>
                                  </p:stCondLst>
                                  <p:childTnLst>
                                    <p:animRot by="21600000">
                                      <p:cBhvr>
                                        <p:cTn id="1204" dur="500" fill="hold"/>
                                        <p:tgtEl>
                                          <p:spTgt spid="133"/>
                                        </p:tgtEl>
                                        <p:attrNameLst>
                                          <p:attrName>r</p:attrName>
                                        </p:attrNameLst>
                                      </p:cBhvr>
                                    </p:animRot>
                                  </p:childTnLst>
                                </p:cTn>
                              </p:par>
                              <p:par>
                                <p:cTn id="1205" presetID="0" presetClass="path" presetSubtype="0" fill="hold" grpId="0" nodeType="withEffect">
                                  <p:stCondLst>
                                    <p:cond delay="1100"/>
                                  </p:stCondLst>
                                  <p:childTnLst>
                                    <p:animMotion origin="layout" path="M -0.00017 2.46914E-7 C -0.07951 0.00864 -0.35034 0.03241 -0.47621 0.05278 C -0.55347 0.06759 -0.69687 0.10741 -0.75503 0.12191 " pathEditMode="relative" rAng="0" ptsTypes="asa">
                                      <p:cBhvr>
                                        <p:cTn id="1206" dur="500" spd="-100000" fill="hold"/>
                                        <p:tgtEl>
                                          <p:spTgt spid="141"/>
                                        </p:tgtEl>
                                        <p:attrNameLst>
                                          <p:attrName>ppt_x</p:attrName>
                                          <p:attrName>ppt_y</p:attrName>
                                        </p:attrNameLst>
                                      </p:cBhvr>
                                      <p:rCtr x="-37743" y="6080"/>
                                    </p:animMotion>
                                  </p:childTnLst>
                                </p:cTn>
                              </p:par>
                              <p:par>
                                <p:cTn id="1207" presetID="45" presetClass="entr" presetSubtype="0" fill="hold" grpId="1" nodeType="withEffect">
                                  <p:stCondLst>
                                    <p:cond delay="1100"/>
                                  </p:stCondLst>
                                  <p:childTnLst>
                                    <p:set>
                                      <p:cBhvr>
                                        <p:cTn id="1208" dur="1" fill="hold">
                                          <p:stCondLst>
                                            <p:cond delay="0"/>
                                          </p:stCondLst>
                                        </p:cTn>
                                        <p:tgtEl>
                                          <p:spTgt spid="141"/>
                                        </p:tgtEl>
                                        <p:attrNameLst>
                                          <p:attrName>style.visibility</p:attrName>
                                        </p:attrNameLst>
                                      </p:cBhvr>
                                      <p:to>
                                        <p:strVal val="visible"/>
                                      </p:to>
                                    </p:set>
                                    <p:animEffect transition="in" filter="fade">
                                      <p:cBhvr>
                                        <p:cTn id="1209" dur="500"/>
                                        <p:tgtEl>
                                          <p:spTgt spid="141"/>
                                        </p:tgtEl>
                                      </p:cBhvr>
                                    </p:animEffect>
                                    <p:anim calcmode="lin" valueType="num">
                                      <p:cBhvr>
                                        <p:cTn id="1210" dur="500" fill="hold"/>
                                        <p:tgtEl>
                                          <p:spTgt spid="141"/>
                                        </p:tgtEl>
                                        <p:attrNameLst>
                                          <p:attrName>ppt_w</p:attrName>
                                        </p:attrNameLst>
                                      </p:cBhvr>
                                      <p:tavLst>
                                        <p:tav tm="0" fmla="#ppt_w*sin(2.5*pi*$)">
                                          <p:val>
                                            <p:fltVal val="0"/>
                                          </p:val>
                                        </p:tav>
                                        <p:tav tm="100000">
                                          <p:val>
                                            <p:fltVal val="1"/>
                                          </p:val>
                                        </p:tav>
                                      </p:tavLst>
                                    </p:anim>
                                    <p:anim calcmode="lin" valueType="num">
                                      <p:cBhvr>
                                        <p:cTn id="1211" dur="500" fill="hold"/>
                                        <p:tgtEl>
                                          <p:spTgt spid="141"/>
                                        </p:tgtEl>
                                        <p:attrNameLst>
                                          <p:attrName>ppt_h</p:attrName>
                                        </p:attrNameLst>
                                      </p:cBhvr>
                                      <p:tavLst>
                                        <p:tav tm="0">
                                          <p:val>
                                            <p:strVal val="#ppt_h"/>
                                          </p:val>
                                        </p:tav>
                                        <p:tav tm="100000">
                                          <p:val>
                                            <p:strVal val="#ppt_h"/>
                                          </p:val>
                                        </p:tav>
                                      </p:tavLst>
                                    </p:anim>
                                  </p:childTnLst>
                                </p:cTn>
                              </p:par>
                              <p:par>
                                <p:cTn id="1212" presetID="8" presetClass="emph" presetSubtype="0" fill="hold" grpId="2" nodeType="withEffect">
                                  <p:stCondLst>
                                    <p:cond delay="1100"/>
                                  </p:stCondLst>
                                  <p:childTnLst>
                                    <p:animRot by="21600000">
                                      <p:cBhvr>
                                        <p:cTn id="1213" dur="500" fill="hold"/>
                                        <p:tgtEl>
                                          <p:spTgt spid="141"/>
                                        </p:tgtEl>
                                        <p:attrNameLst>
                                          <p:attrName>r</p:attrName>
                                        </p:attrNameLst>
                                      </p:cBhvr>
                                    </p:animRot>
                                  </p:childTnLst>
                                </p:cTn>
                              </p:par>
                              <p:par>
                                <p:cTn id="1214" presetID="0" presetClass="path" presetSubtype="0" fill="hold" grpId="0" nodeType="withEffect">
                                  <p:stCondLst>
                                    <p:cond delay="1100"/>
                                  </p:stCondLst>
                                  <p:childTnLst>
                                    <p:animMotion origin="layout" path="M -0.00018 -4.93827E-7 C -0.07952 0.00864 -0.35834 0.02531 -0.47622 0.05278 C -0.55347 0.06759 -0.66042 0.14198 -0.70886 0.16543 " pathEditMode="relative" rAng="0" ptsTypes="asa">
                                      <p:cBhvr>
                                        <p:cTn id="1215" dur="500" spd="-100000" fill="hold"/>
                                        <p:tgtEl>
                                          <p:spTgt spid="149"/>
                                        </p:tgtEl>
                                        <p:attrNameLst>
                                          <p:attrName>ppt_x</p:attrName>
                                          <p:attrName>ppt_y</p:attrName>
                                        </p:attrNameLst>
                                      </p:cBhvr>
                                      <p:rCtr x="-35434" y="8272"/>
                                    </p:animMotion>
                                  </p:childTnLst>
                                </p:cTn>
                              </p:par>
                              <p:par>
                                <p:cTn id="1216" presetID="45" presetClass="entr" presetSubtype="0" fill="hold" grpId="1" nodeType="withEffect">
                                  <p:stCondLst>
                                    <p:cond delay="1100"/>
                                  </p:stCondLst>
                                  <p:childTnLst>
                                    <p:set>
                                      <p:cBhvr>
                                        <p:cTn id="1217" dur="1" fill="hold">
                                          <p:stCondLst>
                                            <p:cond delay="0"/>
                                          </p:stCondLst>
                                        </p:cTn>
                                        <p:tgtEl>
                                          <p:spTgt spid="149"/>
                                        </p:tgtEl>
                                        <p:attrNameLst>
                                          <p:attrName>style.visibility</p:attrName>
                                        </p:attrNameLst>
                                      </p:cBhvr>
                                      <p:to>
                                        <p:strVal val="visible"/>
                                      </p:to>
                                    </p:set>
                                    <p:animEffect transition="in" filter="fade">
                                      <p:cBhvr>
                                        <p:cTn id="1218" dur="500"/>
                                        <p:tgtEl>
                                          <p:spTgt spid="149"/>
                                        </p:tgtEl>
                                      </p:cBhvr>
                                    </p:animEffect>
                                    <p:anim calcmode="lin" valueType="num">
                                      <p:cBhvr>
                                        <p:cTn id="1219" dur="500" fill="hold"/>
                                        <p:tgtEl>
                                          <p:spTgt spid="149"/>
                                        </p:tgtEl>
                                        <p:attrNameLst>
                                          <p:attrName>ppt_w</p:attrName>
                                        </p:attrNameLst>
                                      </p:cBhvr>
                                      <p:tavLst>
                                        <p:tav tm="0" fmla="#ppt_w*sin(2.5*pi*$)">
                                          <p:val>
                                            <p:fltVal val="0"/>
                                          </p:val>
                                        </p:tav>
                                        <p:tav tm="100000">
                                          <p:val>
                                            <p:fltVal val="1"/>
                                          </p:val>
                                        </p:tav>
                                      </p:tavLst>
                                    </p:anim>
                                    <p:anim calcmode="lin" valueType="num">
                                      <p:cBhvr>
                                        <p:cTn id="1220" dur="500" fill="hold"/>
                                        <p:tgtEl>
                                          <p:spTgt spid="149"/>
                                        </p:tgtEl>
                                        <p:attrNameLst>
                                          <p:attrName>ppt_h</p:attrName>
                                        </p:attrNameLst>
                                      </p:cBhvr>
                                      <p:tavLst>
                                        <p:tav tm="0">
                                          <p:val>
                                            <p:strVal val="#ppt_h"/>
                                          </p:val>
                                        </p:tav>
                                        <p:tav tm="100000">
                                          <p:val>
                                            <p:strVal val="#ppt_h"/>
                                          </p:val>
                                        </p:tav>
                                      </p:tavLst>
                                    </p:anim>
                                  </p:childTnLst>
                                </p:cTn>
                              </p:par>
                              <p:par>
                                <p:cTn id="1221" presetID="8" presetClass="emph" presetSubtype="0" fill="hold" grpId="2" nodeType="withEffect">
                                  <p:stCondLst>
                                    <p:cond delay="1100"/>
                                  </p:stCondLst>
                                  <p:childTnLst>
                                    <p:animRot by="21600000">
                                      <p:cBhvr>
                                        <p:cTn id="1222" dur="500" fill="hold"/>
                                        <p:tgtEl>
                                          <p:spTgt spid="149"/>
                                        </p:tgtEl>
                                        <p:attrNameLst>
                                          <p:attrName>r</p:attrName>
                                        </p:attrNameLst>
                                      </p:cBhvr>
                                    </p:animRot>
                                  </p:childTnLst>
                                </p:cTn>
                              </p:par>
                              <p:par>
                                <p:cTn id="1223" presetID="0" presetClass="path" presetSubtype="0" fill="hold" grpId="0" nodeType="withEffect">
                                  <p:stCondLst>
                                    <p:cond delay="1100"/>
                                  </p:stCondLst>
                                  <p:childTnLst>
                                    <p:animMotion origin="layout" path="M -0.00035 -2.22222E-6 C -0.07969 0.00864 -0.36893 0.02192 -0.47639 0.05278 C -0.55347 0.06759 -0.61007 0.15834 -0.64532 0.18611 " pathEditMode="relative" rAng="0" ptsTypes="asa">
                                      <p:cBhvr>
                                        <p:cTn id="1224" dur="500" spd="-100000" fill="hold"/>
                                        <p:tgtEl>
                                          <p:spTgt spid="178"/>
                                        </p:tgtEl>
                                        <p:attrNameLst>
                                          <p:attrName>ppt_x</p:attrName>
                                          <p:attrName>ppt_y</p:attrName>
                                        </p:attrNameLst>
                                      </p:cBhvr>
                                      <p:rCtr x="-32240" y="9290"/>
                                    </p:animMotion>
                                  </p:childTnLst>
                                </p:cTn>
                              </p:par>
                              <p:par>
                                <p:cTn id="1225" presetID="45" presetClass="entr" presetSubtype="0" fill="hold" grpId="1" nodeType="withEffect">
                                  <p:stCondLst>
                                    <p:cond delay="1100"/>
                                  </p:stCondLst>
                                  <p:childTnLst>
                                    <p:set>
                                      <p:cBhvr>
                                        <p:cTn id="1226" dur="1" fill="hold">
                                          <p:stCondLst>
                                            <p:cond delay="0"/>
                                          </p:stCondLst>
                                        </p:cTn>
                                        <p:tgtEl>
                                          <p:spTgt spid="178"/>
                                        </p:tgtEl>
                                        <p:attrNameLst>
                                          <p:attrName>style.visibility</p:attrName>
                                        </p:attrNameLst>
                                      </p:cBhvr>
                                      <p:to>
                                        <p:strVal val="visible"/>
                                      </p:to>
                                    </p:set>
                                    <p:animEffect transition="in" filter="fade">
                                      <p:cBhvr>
                                        <p:cTn id="1227" dur="500"/>
                                        <p:tgtEl>
                                          <p:spTgt spid="178"/>
                                        </p:tgtEl>
                                      </p:cBhvr>
                                    </p:animEffect>
                                    <p:anim calcmode="lin" valueType="num">
                                      <p:cBhvr>
                                        <p:cTn id="1228" dur="500" fill="hold"/>
                                        <p:tgtEl>
                                          <p:spTgt spid="178"/>
                                        </p:tgtEl>
                                        <p:attrNameLst>
                                          <p:attrName>ppt_w</p:attrName>
                                        </p:attrNameLst>
                                      </p:cBhvr>
                                      <p:tavLst>
                                        <p:tav tm="0" fmla="#ppt_w*sin(2.5*pi*$)">
                                          <p:val>
                                            <p:fltVal val="0"/>
                                          </p:val>
                                        </p:tav>
                                        <p:tav tm="100000">
                                          <p:val>
                                            <p:fltVal val="1"/>
                                          </p:val>
                                        </p:tav>
                                      </p:tavLst>
                                    </p:anim>
                                    <p:anim calcmode="lin" valueType="num">
                                      <p:cBhvr>
                                        <p:cTn id="1229" dur="500" fill="hold"/>
                                        <p:tgtEl>
                                          <p:spTgt spid="178"/>
                                        </p:tgtEl>
                                        <p:attrNameLst>
                                          <p:attrName>ppt_h</p:attrName>
                                        </p:attrNameLst>
                                      </p:cBhvr>
                                      <p:tavLst>
                                        <p:tav tm="0">
                                          <p:val>
                                            <p:strVal val="#ppt_h"/>
                                          </p:val>
                                        </p:tav>
                                        <p:tav tm="100000">
                                          <p:val>
                                            <p:strVal val="#ppt_h"/>
                                          </p:val>
                                        </p:tav>
                                      </p:tavLst>
                                    </p:anim>
                                  </p:childTnLst>
                                </p:cTn>
                              </p:par>
                              <p:par>
                                <p:cTn id="1230" presetID="8" presetClass="emph" presetSubtype="0" fill="hold" grpId="2" nodeType="withEffect">
                                  <p:stCondLst>
                                    <p:cond delay="1100"/>
                                  </p:stCondLst>
                                  <p:childTnLst>
                                    <p:animRot by="21600000">
                                      <p:cBhvr>
                                        <p:cTn id="1231" dur="500" fill="hold"/>
                                        <p:tgtEl>
                                          <p:spTgt spid="178"/>
                                        </p:tgtEl>
                                        <p:attrNameLst>
                                          <p:attrName>r</p:attrName>
                                        </p:attrNameLst>
                                      </p:cBhvr>
                                    </p:animRot>
                                  </p:childTnLst>
                                </p:cTn>
                              </p:par>
                              <p:par>
                                <p:cTn id="1232" presetID="0" presetClass="path" presetSubtype="0" fill="hold" grpId="0" nodeType="withEffect">
                                  <p:stCondLst>
                                    <p:cond delay="1100"/>
                                  </p:stCondLst>
                                  <p:childTnLst>
                                    <p:animMotion origin="layout" path="M -0.00018 -3.7037E-7 C -0.07327 0.00833 -0.33507 0.01759 -0.43855 0.05 C -0.51563 0.06482 -0.58282 0.1642 -0.62084 0.19444 " pathEditMode="relative" rAng="0" ptsTypes="asa">
                                      <p:cBhvr>
                                        <p:cTn id="1233" dur="500" spd="-100000" fill="hold"/>
                                        <p:tgtEl>
                                          <p:spTgt spid="93"/>
                                        </p:tgtEl>
                                        <p:attrNameLst>
                                          <p:attrName>ppt_x</p:attrName>
                                          <p:attrName>ppt_y</p:attrName>
                                        </p:attrNameLst>
                                      </p:cBhvr>
                                      <p:rCtr x="-31042" y="9722"/>
                                    </p:animMotion>
                                  </p:childTnLst>
                                </p:cTn>
                              </p:par>
                              <p:par>
                                <p:cTn id="1234" presetID="45" presetClass="entr" presetSubtype="0" fill="hold" grpId="1" nodeType="withEffect">
                                  <p:stCondLst>
                                    <p:cond delay="1100"/>
                                  </p:stCondLst>
                                  <p:childTnLst>
                                    <p:set>
                                      <p:cBhvr>
                                        <p:cTn id="1235" dur="1" fill="hold">
                                          <p:stCondLst>
                                            <p:cond delay="0"/>
                                          </p:stCondLst>
                                        </p:cTn>
                                        <p:tgtEl>
                                          <p:spTgt spid="93"/>
                                        </p:tgtEl>
                                        <p:attrNameLst>
                                          <p:attrName>style.visibility</p:attrName>
                                        </p:attrNameLst>
                                      </p:cBhvr>
                                      <p:to>
                                        <p:strVal val="visible"/>
                                      </p:to>
                                    </p:set>
                                    <p:animEffect transition="in" filter="fade">
                                      <p:cBhvr>
                                        <p:cTn id="1236" dur="500"/>
                                        <p:tgtEl>
                                          <p:spTgt spid="93"/>
                                        </p:tgtEl>
                                      </p:cBhvr>
                                    </p:animEffect>
                                    <p:anim calcmode="lin" valueType="num">
                                      <p:cBhvr>
                                        <p:cTn id="1237" dur="500" fill="hold"/>
                                        <p:tgtEl>
                                          <p:spTgt spid="93"/>
                                        </p:tgtEl>
                                        <p:attrNameLst>
                                          <p:attrName>ppt_w</p:attrName>
                                        </p:attrNameLst>
                                      </p:cBhvr>
                                      <p:tavLst>
                                        <p:tav tm="0" fmla="#ppt_w*sin(2.5*pi*$)">
                                          <p:val>
                                            <p:fltVal val="0"/>
                                          </p:val>
                                        </p:tav>
                                        <p:tav tm="100000">
                                          <p:val>
                                            <p:fltVal val="1"/>
                                          </p:val>
                                        </p:tav>
                                      </p:tavLst>
                                    </p:anim>
                                    <p:anim calcmode="lin" valueType="num">
                                      <p:cBhvr>
                                        <p:cTn id="1238" dur="500" fill="hold"/>
                                        <p:tgtEl>
                                          <p:spTgt spid="93"/>
                                        </p:tgtEl>
                                        <p:attrNameLst>
                                          <p:attrName>ppt_h</p:attrName>
                                        </p:attrNameLst>
                                      </p:cBhvr>
                                      <p:tavLst>
                                        <p:tav tm="0">
                                          <p:val>
                                            <p:strVal val="#ppt_h"/>
                                          </p:val>
                                        </p:tav>
                                        <p:tav tm="100000">
                                          <p:val>
                                            <p:strVal val="#ppt_h"/>
                                          </p:val>
                                        </p:tav>
                                      </p:tavLst>
                                    </p:anim>
                                  </p:childTnLst>
                                </p:cTn>
                              </p:par>
                              <p:par>
                                <p:cTn id="1239" presetID="8" presetClass="emph" presetSubtype="0" fill="hold" grpId="2" nodeType="withEffect">
                                  <p:stCondLst>
                                    <p:cond delay="1100"/>
                                  </p:stCondLst>
                                  <p:childTnLst>
                                    <p:animRot by="21600000">
                                      <p:cBhvr>
                                        <p:cTn id="1240" dur="500" fill="hold"/>
                                        <p:tgtEl>
                                          <p:spTgt spid="93"/>
                                        </p:tgtEl>
                                        <p:attrNameLst>
                                          <p:attrName>r</p:attrName>
                                        </p:attrNameLst>
                                      </p:cBhvr>
                                    </p:animRot>
                                  </p:childTnLst>
                                </p:cTn>
                              </p:par>
                              <p:par>
                                <p:cTn id="1241" presetID="0" presetClass="path" presetSubtype="0" fill="hold" grpId="0" nodeType="withEffect">
                                  <p:stCondLst>
                                    <p:cond delay="1100"/>
                                  </p:stCondLst>
                                  <p:childTnLst>
                                    <p:animMotion origin="layout" path="M -0.00017 4.93827E-7 C -0.07222 0.00741 -0.33299 0.01049 -0.43281 0.04475 C -0.51007 0.05957 -0.56476 0.17222 -0.59948 0.20586 " pathEditMode="relative" rAng="0" ptsTypes="asa">
                                      <p:cBhvr>
                                        <p:cTn id="1242" dur="500" spd="-100000" fill="hold"/>
                                        <p:tgtEl>
                                          <p:spTgt spid="99"/>
                                        </p:tgtEl>
                                        <p:attrNameLst>
                                          <p:attrName>ppt_x</p:attrName>
                                          <p:attrName>ppt_y</p:attrName>
                                        </p:attrNameLst>
                                      </p:cBhvr>
                                      <p:rCtr x="-29965" y="10278"/>
                                    </p:animMotion>
                                  </p:childTnLst>
                                </p:cTn>
                              </p:par>
                              <p:par>
                                <p:cTn id="1243" presetID="45" presetClass="entr" presetSubtype="0" fill="hold" grpId="1" nodeType="withEffect">
                                  <p:stCondLst>
                                    <p:cond delay="1100"/>
                                  </p:stCondLst>
                                  <p:childTnLst>
                                    <p:set>
                                      <p:cBhvr>
                                        <p:cTn id="1244" dur="1" fill="hold">
                                          <p:stCondLst>
                                            <p:cond delay="0"/>
                                          </p:stCondLst>
                                        </p:cTn>
                                        <p:tgtEl>
                                          <p:spTgt spid="99"/>
                                        </p:tgtEl>
                                        <p:attrNameLst>
                                          <p:attrName>style.visibility</p:attrName>
                                        </p:attrNameLst>
                                      </p:cBhvr>
                                      <p:to>
                                        <p:strVal val="visible"/>
                                      </p:to>
                                    </p:set>
                                    <p:animEffect transition="in" filter="fade">
                                      <p:cBhvr>
                                        <p:cTn id="1245" dur="500"/>
                                        <p:tgtEl>
                                          <p:spTgt spid="99"/>
                                        </p:tgtEl>
                                      </p:cBhvr>
                                    </p:animEffect>
                                    <p:anim calcmode="lin" valueType="num">
                                      <p:cBhvr>
                                        <p:cTn id="1246" dur="500" fill="hold"/>
                                        <p:tgtEl>
                                          <p:spTgt spid="99"/>
                                        </p:tgtEl>
                                        <p:attrNameLst>
                                          <p:attrName>ppt_w</p:attrName>
                                        </p:attrNameLst>
                                      </p:cBhvr>
                                      <p:tavLst>
                                        <p:tav tm="0" fmla="#ppt_w*sin(2.5*pi*$)">
                                          <p:val>
                                            <p:fltVal val="0"/>
                                          </p:val>
                                        </p:tav>
                                        <p:tav tm="100000">
                                          <p:val>
                                            <p:fltVal val="1"/>
                                          </p:val>
                                        </p:tav>
                                      </p:tavLst>
                                    </p:anim>
                                    <p:anim calcmode="lin" valueType="num">
                                      <p:cBhvr>
                                        <p:cTn id="1247" dur="500" fill="hold"/>
                                        <p:tgtEl>
                                          <p:spTgt spid="99"/>
                                        </p:tgtEl>
                                        <p:attrNameLst>
                                          <p:attrName>ppt_h</p:attrName>
                                        </p:attrNameLst>
                                      </p:cBhvr>
                                      <p:tavLst>
                                        <p:tav tm="0">
                                          <p:val>
                                            <p:strVal val="#ppt_h"/>
                                          </p:val>
                                        </p:tav>
                                        <p:tav tm="100000">
                                          <p:val>
                                            <p:strVal val="#ppt_h"/>
                                          </p:val>
                                        </p:tav>
                                      </p:tavLst>
                                    </p:anim>
                                  </p:childTnLst>
                                </p:cTn>
                              </p:par>
                              <p:par>
                                <p:cTn id="1248" presetID="8" presetClass="emph" presetSubtype="0" fill="hold" grpId="2" nodeType="withEffect">
                                  <p:stCondLst>
                                    <p:cond delay="1100"/>
                                  </p:stCondLst>
                                  <p:childTnLst>
                                    <p:animRot by="21600000">
                                      <p:cBhvr>
                                        <p:cTn id="1249" dur="500" fill="hold"/>
                                        <p:tgtEl>
                                          <p:spTgt spid="99"/>
                                        </p:tgtEl>
                                        <p:attrNameLst>
                                          <p:attrName>r</p:attrName>
                                        </p:attrNameLst>
                                      </p:cBhvr>
                                    </p:animRot>
                                  </p:childTnLst>
                                </p:cTn>
                              </p:par>
                              <p:par>
                                <p:cTn id="1250" presetID="0" presetClass="path" presetSubtype="0" fill="hold" grpId="0" nodeType="withEffect">
                                  <p:stCondLst>
                                    <p:cond delay="1150"/>
                                  </p:stCondLst>
                                  <p:childTnLst>
                                    <p:animMotion origin="layout" path="M -0.00017 -2.34568E-6 C -0.07951 0.00864 -0.31337 0.05864 -0.47622 0.05278 C -0.55347 0.06759 -0.87274 -0.01636 -0.97708 -0.03457 " pathEditMode="relative" rAng="0" ptsTypes="asa">
                                      <p:cBhvr>
                                        <p:cTn id="1251" dur="500" spd="-100000" fill="hold"/>
                                        <p:tgtEl>
                                          <p:spTgt spid="108"/>
                                        </p:tgtEl>
                                        <p:attrNameLst>
                                          <p:attrName>ppt_x</p:attrName>
                                          <p:attrName>ppt_y</p:attrName>
                                        </p:attrNameLst>
                                      </p:cBhvr>
                                      <p:rCtr x="-48854" y="1636"/>
                                    </p:animMotion>
                                  </p:childTnLst>
                                </p:cTn>
                              </p:par>
                              <p:par>
                                <p:cTn id="1252" presetID="45" presetClass="entr" presetSubtype="0" fill="hold" grpId="1" nodeType="withEffect">
                                  <p:stCondLst>
                                    <p:cond delay="1150"/>
                                  </p:stCondLst>
                                  <p:childTnLst>
                                    <p:set>
                                      <p:cBhvr>
                                        <p:cTn id="1253" dur="1" fill="hold">
                                          <p:stCondLst>
                                            <p:cond delay="0"/>
                                          </p:stCondLst>
                                        </p:cTn>
                                        <p:tgtEl>
                                          <p:spTgt spid="108"/>
                                        </p:tgtEl>
                                        <p:attrNameLst>
                                          <p:attrName>style.visibility</p:attrName>
                                        </p:attrNameLst>
                                      </p:cBhvr>
                                      <p:to>
                                        <p:strVal val="visible"/>
                                      </p:to>
                                    </p:set>
                                    <p:animEffect transition="in" filter="fade">
                                      <p:cBhvr>
                                        <p:cTn id="1254" dur="500"/>
                                        <p:tgtEl>
                                          <p:spTgt spid="108"/>
                                        </p:tgtEl>
                                      </p:cBhvr>
                                    </p:animEffect>
                                    <p:anim calcmode="lin" valueType="num">
                                      <p:cBhvr>
                                        <p:cTn id="1255" dur="500" fill="hold"/>
                                        <p:tgtEl>
                                          <p:spTgt spid="108"/>
                                        </p:tgtEl>
                                        <p:attrNameLst>
                                          <p:attrName>ppt_w</p:attrName>
                                        </p:attrNameLst>
                                      </p:cBhvr>
                                      <p:tavLst>
                                        <p:tav tm="0" fmla="#ppt_w*sin(2.5*pi*$)">
                                          <p:val>
                                            <p:fltVal val="0"/>
                                          </p:val>
                                        </p:tav>
                                        <p:tav tm="100000">
                                          <p:val>
                                            <p:fltVal val="1"/>
                                          </p:val>
                                        </p:tav>
                                      </p:tavLst>
                                    </p:anim>
                                    <p:anim calcmode="lin" valueType="num">
                                      <p:cBhvr>
                                        <p:cTn id="1256" dur="500" fill="hold"/>
                                        <p:tgtEl>
                                          <p:spTgt spid="108"/>
                                        </p:tgtEl>
                                        <p:attrNameLst>
                                          <p:attrName>ppt_h</p:attrName>
                                        </p:attrNameLst>
                                      </p:cBhvr>
                                      <p:tavLst>
                                        <p:tav tm="0">
                                          <p:val>
                                            <p:strVal val="#ppt_h"/>
                                          </p:val>
                                        </p:tav>
                                        <p:tav tm="100000">
                                          <p:val>
                                            <p:strVal val="#ppt_h"/>
                                          </p:val>
                                        </p:tav>
                                      </p:tavLst>
                                    </p:anim>
                                  </p:childTnLst>
                                </p:cTn>
                              </p:par>
                              <p:par>
                                <p:cTn id="1257" presetID="8" presetClass="emph" presetSubtype="0" fill="hold" grpId="2" nodeType="withEffect">
                                  <p:stCondLst>
                                    <p:cond delay="1150"/>
                                  </p:stCondLst>
                                  <p:childTnLst>
                                    <p:animRot by="21600000">
                                      <p:cBhvr>
                                        <p:cTn id="1258" dur="500" fill="hold"/>
                                        <p:tgtEl>
                                          <p:spTgt spid="108"/>
                                        </p:tgtEl>
                                        <p:attrNameLst>
                                          <p:attrName>r</p:attrName>
                                        </p:attrNameLst>
                                      </p:cBhvr>
                                    </p:animRot>
                                  </p:childTnLst>
                                </p:cTn>
                              </p:par>
                              <p:par>
                                <p:cTn id="1259" presetID="0" presetClass="path" presetSubtype="0" fill="hold" grpId="0" nodeType="withEffect">
                                  <p:stCondLst>
                                    <p:cond delay="1150"/>
                                  </p:stCondLst>
                                  <p:childTnLst>
                                    <p:animMotion origin="layout" path="M -0.00017 -1.97531E-6 C -0.07951 0.00864 -0.32847 0.04846 -0.47622 0.05278 C -0.55347 0.06759 -0.80139 0.0321 -0.88698 0.02655 " pathEditMode="relative" rAng="0" ptsTypes="asa">
                                      <p:cBhvr>
                                        <p:cTn id="1260" dur="500" spd="-100000" fill="hold"/>
                                        <p:tgtEl>
                                          <p:spTgt spid="116"/>
                                        </p:tgtEl>
                                        <p:attrNameLst>
                                          <p:attrName>ppt_x</p:attrName>
                                          <p:attrName>ppt_y</p:attrName>
                                        </p:attrNameLst>
                                      </p:cBhvr>
                                      <p:rCtr x="-44340" y="3364"/>
                                    </p:animMotion>
                                  </p:childTnLst>
                                </p:cTn>
                              </p:par>
                              <p:par>
                                <p:cTn id="1261" presetID="45" presetClass="entr" presetSubtype="0" fill="hold" grpId="1" nodeType="withEffect">
                                  <p:stCondLst>
                                    <p:cond delay="1150"/>
                                  </p:stCondLst>
                                  <p:childTnLst>
                                    <p:set>
                                      <p:cBhvr>
                                        <p:cTn id="1262" dur="1" fill="hold">
                                          <p:stCondLst>
                                            <p:cond delay="0"/>
                                          </p:stCondLst>
                                        </p:cTn>
                                        <p:tgtEl>
                                          <p:spTgt spid="116"/>
                                        </p:tgtEl>
                                        <p:attrNameLst>
                                          <p:attrName>style.visibility</p:attrName>
                                        </p:attrNameLst>
                                      </p:cBhvr>
                                      <p:to>
                                        <p:strVal val="visible"/>
                                      </p:to>
                                    </p:set>
                                    <p:animEffect transition="in" filter="fade">
                                      <p:cBhvr>
                                        <p:cTn id="1263" dur="500"/>
                                        <p:tgtEl>
                                          <p:spTgt spid="116"/>
                                        </p:tgtEl>
                                      </p:cBhvr>
                                    </p:animEffect>
                                    <p:anim calcmode="lin" valueType="num">
                                      <p:cBhvr>
                                        <p:cTn id="1264" dur="500" fill="hold"/>
                                        <p:tgtEl>
                                          <p:spTgt spid="116"/>
                                        </p:tgtEl>
                                        <p:attrNameLst>
                                          <p:attrName>ppt_w</p:attrName>
                                        </p:attrNameLst>
                                      </p:cBhvr>
                                      <p:tavLst>
                                        <p:tav tm="0" fmla="#ppt_w*sin(2.5*pi*$)">
                                          <p:val>
                                            <p:fltVal val="0"/>
                                          </p:val>
                                        </p:tav>
                                        <p:tav tm="100000">
                                          <p:val>
                                            <p:fltVal val="1"/>
                                          </p:val>
                                        </p:tav>
                                      </p:tavLst>
                                    </p:anim>
                                    <p:anim calcmode="lin" valueType="num">
                                      <p:cBhvr>
                                        <p:cTn id="1265" dur="500" fill="hold"/>
                                        <p:tgtEl>
                                          <p:spTgt spid="116"/>
                                        </p:tgtEl>
                                        <p:attrNameLst>
                                          <p:attrName>ppt_h</p:attrName>
                                        </p:attrNameLst>
                                      </p:cBhvr>
                                      <p:tavLst>
                                        <p:tav tm="0">
                                          <p:val>
                                            <p:strVal val="#ppt_h"/>
                                          </p:val>
                                        </p:tav>
                                        <p:tav tm="100000">
                                          <p:val>
                                            <p:strVal val="#ppt_h"/>
                                          </p:val>
                                        </p:tav>
                                      </p:tavLst>
                                    </p:anim>
                                  </p:childTnLst>
                                </p:cTn>
                              </p:par>
                              <p:par>
                                <p:cTn id="1266" presetID="8" presetClass="emph" presetSubtype="0" fill="hold" grpId="2" nodeType="withEffect">
                                  <p:stCondLst>
                                    <p:cond delay="1150"/>
                                  </p:stCondLst>
                                  <p:childTnLst>
                                    <p:animRot by="21600000">
                                      <p:cBhvr>
                                        <p:cTn id="1267" dur="500" fill="hold"/>
                                        <p:tgtEl>
                                          <p:spTgt spid="116"/>
                                        </p:tgtEl>
                                        <p:attrNameLst>
                                          <p:attrName>r</p:attrName>
                                        </p:attrNameLst>
                                      </p:cBhvr>
                                    </p:animRot>
                                  </p:childTnLst>
                                </p:cTn>
                              </p:par>
                              <p:par>
                                <p:cTn id="1268" presetID="0" presetClass="path" presetSubtype="0" fill="hold" grpId="0" nodeType="withEffect">
                                  <p:stCondLst>
                                    <p:cond delay="1150"/>
                                  </p:stCondLst>
                                  <p:childTnLst>
                                    <p:animMotion origin="layout" path="M -0.00018 2.71605E-6 C -0.07952 0.00864 -0.34219 0.0395 -0.47622 0.05278 C -0.55347 0.06759 -0.73577 0.07345 -0.80417 0.07901 " pathEditMode="relative" rAng="0" ptsTypes="asa">
                                      <p:cBhvr>
                                        <p:cTn id="1269" dur="500" spd="-100000" fill="hold"/>
                                        <p:tgtEl>
                                          <p:spTgt spid="124"/>
                                        </p:tgtEl>
                                        <p:attrNameLst>
                                          <p:attrName>ppt_x</p:attrName>
                                          <p:attrName>ppt_y</p:attrName>
                                        </p:attrNameLst>
                                      </p:cBhvr>
                                      <p:rCtr x="-40208" y="3951"/>
                                    </p:animMotion>
                                  </p:childTnLst>
                                </p:cTn>
                              </p:par>
                              <p:par>
                                <p:cTn id="1270" presetID="45" presetClass="entr" presetSubtype="0" fill="hold" grpId="1" nodeType="withEffect">
                                  <p:stCondLst>
                                    <p:cond delay="1150"/>
                                  </p:stCondLst>
                                  <p:childTnLst>
                                    <p:set>
                                      <p:cBhvr>
                                        <p:cTn id="1271" dur="1" fill="hold">
                                          <p:stCondLst>
                                            <p:cond delay="0"/>
                                          </p:stCondLst>
                                        </p:cTn>
                                        <p:tgtEl>
                                          <p:spTgt spid="124"/>
                                        </p:tgtEl>
                                        <p:attrNameLst>
                                          <p:attrName>style.visibility</p:attrName>
                                        </p:attrNameLst>
                                      </p:cBhvr>
                                      <p:to>
                                        <p:strVal val="visible"/>
                                      </p:to>
                                    </p:set>
                                    <p:animEffect transition="in" filter="fade">
                                      <p:cBhvr>
                                        <p:cTn id="1272" dur="500"/>
                                        <p:tgtEl>
                                          <p:spTgt spid="124"/>
                                        </p:tgtEl>
                                      </p:cBhvr>
                                    </p:animEffect>
                                    <p:anim calcmode="lin" valueType="num">
                                      <p:cBhvr>
                                        <p:cTn id="1273" dur="500" fill="hold"/>
                                        <p:tgtEl>
                                          <p:spTgt spid="124"/>
                                        </p:tgtEl>
                                        <p:attrNameLst>
                                          <p:attrName>ppt_w</p:attrName>
                                        </p:attrNameLst>
                                      </p:cBhvr>
                                      <p:tavLst>
                                        <p:tav tm="0" fmla="#ppt_w*sin(2.5*pi*$)">
                                          <p:val>
                                            <p:fltVal val="0"/>
                                          </p:val>
                                        </p:tav>
                                        <p:tav tm="100000">
                                          <p:val>
                                            <p:fltVal val="1"/>
                                          </p:val>
                                        </p:tav>
                                      </p:tavLst>
                                    </p:anim>
                                    <p:anim calcmode="lin" valueType="num">
                                      <p:cBhvr>
                                        <p:cTn id="1274" dur="500" fill="hold"/>
                                        <p:tgtEl>
                                          <p:spTgt spid="124"/>
                                        </p:tgtEl>
                                        <p:attrNameLst>
                                          <p:attrName>ppt_h</p:attrName>
                                        </p:attrNameLst>
                                      </p:cBhvr>
                                      <p:tavLst>
                                        <p:tav tm="0">
                                          <p:val>
                                            <p:strVal val="#ppt_h"/>
                                          </p:val>
                                        </p:tav>
                                        <p:tav tm="100000">
                                          <p:val>
                                            <p:strVal val="#ppt_h"/>
                                          </p:val>
                                        </p:tav>
                                      </p:tavLst>
                                    </p:anim>
                                  </p:childTnLst>
                                </p:cTn>
                              </p:par>
                              <p:par>
                                <p:cTn id="1275" presetID="8" presetClass="emph" presetSubtype="0" fill="hold" grpId="2" nodeType="withEffect">
                                  <p:stCondLst>
                                    <p:cond delay="1150"/>
                                  </p:stCondLst>
                                  <p:childTnLst>
                                    <p:animRot by="21600000">
                                      <p:cBhvr>
                                        <p:cTn id="1276" dur="500" fill="hold"/>
                                        <p:tgtEl>
                                          <p:spTgt spid="124"/>
                                        </p:tgtEl>
                                        <p:attrNameLst>
                                          <p:attrName>r</p:attrName>
                                        </p:attrNameLst>
                                      </p:cBhvr>
                                    </p:animRot>
                                  </p:childTnLst>
                                </p:cTn>
                              </p:par>
                              <p:par>
                                <p:cTn id="1277" presetID="0" presetClass="path" presetSubtype="0" fill="hold" grpId="0" nodeType="withEffect">
                                  <p:stCondLst>
                                    <p:cond delay="1150"/>
                                  </p:stCondLst>
                                  <p:childTnLst>
                                    <p:animMotion origin="layout" path="M -0.00017 8.64198E-7 C -0.07969 0.00864 -0.35174 0.0321 -0.47621 0.05278 C -0.55347 0.06759 -0.69062 0.10864 -0.74705 0.12346 " pathEditMode="relative" rAng="0" ptsTypes="asa">
                                      <p:cBhvr>
                                        <p:cTn id="1278" dur="500" spd="-100000" fill="hold"/>
                                        <p:tgtEl>
                                          <p:spTgt spid="132"/>
                                        </p:tgtEl>
                                        <p:attrNameLst>
                                          <p:attrName>ppt_x</p:attrName>
                                          <p:attrName>ppt_y</p:attrName>
                                        </p:attrNameLst>
                                      </p:cBhvr>
                                      <p:rCtr x="-37344" y="6173"/>
                                    </p:animMotion>
                                  </p:childTnLst>
                                </p:cTn>
                              </p:par>
                              <p:par>
                                <p:cTn id="1279" presetID="45" presetClass="entr" presetSubtype="0" fill="hold" grpId="1" nodeType="withEffect">
                                  <p:stCondLst>
                                    <p:cond delay="1150"/>
                                  </p:stCondLst>
                                  <p:childTnLst>
                                    <p:set>
                                      <p:cBhvr>
                                        <p:cTn id="1280" dur="1" fill="hold">
                                          <p:stCondLst>
                                            <p:cond delay="0"/>
                                          </p:stCondLst>
                                        </p:cTn>
                                        <p:tgtEl>
                                          <p:spTgt spid="132"/>
                                        </p:tgtEl>
                                        <p:attrNameLst>
                                          <p:attrName>style.visibility</p:attrName>
                                        </p:attrNameLst>
                                      </p:cBhvr>
                                      <p:to>
                                        <p:strVal val="visible"/>
                                      </p:to>
                                    </p:set>
                                    <p:animEffect transition="in" filter="fade">
                                      <p:cBhvr>
                                        <p:cTn id="1281" dur="500"/>
                                        <p:tgtEl>
                                          <p:spTgt spid="132"/>
                                        </p:tgtEl>
                                      </p:cBhvr>
                                    </p:animEffect>
                                    <p:anim calcmode="lin" valueType="num">
                                      <p:cBhvr>
                                        <p:cTn id="1282" dur="500" fill="hold"/>
                                        <p:tgtEl>
                                          <p:spTgt spid="132"/>
                                        </p:tgtEl>
                                        <p:attrNameLst>
                                          <p:attrName>ppt_w</p:attrName>
                                        </p:attrNameLst>
                                      </p:cBhvr>
                                      <p:tavLst>
                                        <p:tav tm="0" fmla="#ppt_w*sin(2.5*pi*$)">
                                          <p:val>
                                            <p:fltVal val="0"/>
                                          </p:val>
                                        </p:tav>
                                        <p:tav tm="100000">
                                          <p:val>
                                            <p:fltVal val="1"/>
                                          </p:val>
                                        </p:tav>
                                      </p:tavLst>
                                    </p:anim>
                                    <p:anim calcmode="lin" valueType="num">
                                      <p:cBhvr>
                                        <p:cTn id="1283" dur="500" fill="hold"/>
                                        <p:tgtEl>
                                          <p:spTgt spid="132"/>
                                        </p:tgtEl>
                                        <p:attrNameLst>
                                          <p:attrName>ppt_h</p:attrName>
                                        </p:attrNameLst>
                                      </p:cBhvr>
                                      <p:tavLst>
                                        <p:tav tm="0">
                                          <p:val>
                                            <p:strVal val="#ppt_h"/>
                                          </p:val>
                                        </p:tav>
                                        <p:tav tm="100000">
                                          <p:val>
                                            <p:strVal val="#ppt_h"/>
                                          </p:val>
                                        </p:tav>
                                      </p:tavLst>
                                    </p:anim>
                                  </p:childTnLst>
                                </p:cTn>
                              </p:par>
                              <p:par>
                                <p:cTn id="1284" presetID="8" presetClass="emph" presetSubtype="0" fill="hold" grpId="2" nodeType="withEffect">
                                  <p:stCondLst>
                                    <p:cond delay="1150"/>
                                  </p:stCondLst>
                                  <p:childTnLst>
                                    <p:animRot by="21600000">
                                      <p:cBhvr>
                                        <p:cTn id="1285" dur="500" fill="hold"/>
                                        <p:tgtEl>
                                          <p:spTgt spid="132"/>
                                        </p:tgtEl>
                                        <p:attrNameLst>
                                          <p:attrName>r</p:attrName>
                                        </p:attrNameLst>
                                      </p:cBhvr>
                                    </p:animRot>
                                  </p:childTnLst>
                                </p:cTn>
                              </p:par>
                              <p:par>
                                <p:cTn id="1286" presetID="0" presetClass="path" presetSubtype="0" fill="hold" grpId="0" nodeType="withEffect">
                                  <p:stCondLst>
                                    <p:cond delay="1150"/>
                                  </p:stCondLst>
                                  <p:childTnLst>
                                    <p:animMotion origin="layout" path="M -0.00035 2.46914E-7 C -0.07969 0.00864 -0.35989 0.02562 -0.47621 0.05278 C -0.55347 0.06759 -0.65208 0.13981 -0.69844 0.16265 " pathEditMode="relative" rAng="0" ptsTypes="asa">
                                      <p:cBhvr>
                                        <p:cTn id="1287" dur="500" spd="-100000" fill="hold"/>
                                        <p:tgtEl>
                                          <p:spTgt spid="140"/>
                                        </p:tgtEl>
                                        <p:attrNameLst>
                                          <p:attrName>ppt_x</p:attrName>
                                          <p:attrName>ppt_y</p:attrName>
                                        </p:attrNameLst>
                                      </p:cBhvr>
                                      <p:rCtr x="-34896" y="8117"/>
                                    </p:animMotion>
                                  </p:childTnLst>
                                </p:cTn>
                              </p:par>
                              <p:par>
                                <p:cTn id="1288" presetID="45" presetClass="entr" presetSubtype="0" fill="hold" grpId="1" nodeType="withEffect">
                                  <p:stCondLst>
                                    <p:cond delay="1150"/>
                                  </p:stCondLst>
                                  <p:childTnLst>
                                    <p:set>
                                      <p:cBhvr>
                                        <p:cTn id="1289" dur="1" fill="hold">
                                          <p:stCondLst>
                                            <p:cond delay="0"/>
                                          </p:stCondLst>
                                        </p:cTn>
                                        <p:tgtEl>
                                          <p:spTgt spid="140"/>
                                        </p:tgtEl>
                                        <p:attrNameLst>
                                          <p:attrName>style.visibility</p:attrName>
                                        </p:attrNameLst>
                                      </p:cBhvr>
                                      <p:to>
                                        <p:strVal val="visible"/>
                                      </p:to>
                                    </p:set>
                                    <p:animEffect transition="in" filter="fade">
                                      <p:cBhvr>
                                        <p:cTn id="1290" dur="500"/>
                                        <p:tgtEl>
                                          <p:spTgt spid="140"/>
                                        </p:tgtEl>
                                      </p:cBhvr>
                                    </p:animEffect>
                                    <p:anim calcmode="lin" valueType="num">
                                      <p:cBhvr>
                                        <p:cTn id="1291" dur="500" fill="hold"/>
                                        <p:tgtEl>
                                          <p:spTgt spid="140"/>
                                        </p:tgtEl>
                                        <p:attrNameLst>
                                          <p:attrName>ppt_w</p:attrName>
                                        </p:attrNameLst>
                                      </p:cBhvr>
                                      <p:tavLst>
                                        <p:tav tm="0" fmla="#ppt_w*sin(2.5*pi*$)">
                                          <p:val>
                                            <p:fltVal val="0"/>
                                          </p:val>
                                        </p:tav>
                                        <p:tav tm="100000">
                                          <p:val>
                                            <p:fltVal val="1"/>
                                          </p:val>
                                        </p:tav>
                                      </p:tavLst>
                                    </p:anim>
                                    <p:anim calcmode="lin" valueType="num">
                                      <p:cBhvr>
                                        <p:cTn id="1292" dur="500" fill="hold"/>
                                        <p:tgtEl>
                                          <p:spTgt spid="140"/>
                                        </p:tgtEl>
                                        <p:attrNameLst>
                                          <p:attrName>ppt_h</p:attrName>
                                        </p:attrNameLst>
                                      </p:cBhvr>
                                      <p:tavLst>
                                        <p:tav tm="0">
                                          <p:val>
                                            <p:strVal val="#ppt_h"/>
                                          </p:val>
                                        </p:tav>
                                        <p:tav tm="100000">
                                          <p:val>
                                            <p:strVal val="#ppt_h"/>
                                          </p:val>
                                        </p:tav>
                                      </p:tavLst>
                                    </p:anim>
                                  </p:childTnLst>
                                </p:cTn>
                              </p:par>
                              <p:par>
                                <p:cTn id="1293" presetID="8" presetClass="emph" presetSubtype="0" fill="hold" grpId="2" nodeType="withEffect">
                                  <p:stCondLst>
                                    <p:cond delay="1150"/>
                                  </p:stCondLst>
                                  <p:childTnLst>
                                    <p:animRot by="21600000">
                                      <p:cBhvr>
                                        <p:cTn id="1294" dur="500" fill="hold"/>
                                        <p:tgtEl>
                                          <p:spTgt spid="140"/>
                                        </p:tgtEl>
                                        <p:attrNameLst>
                                          <p:attrName>r</p:attrName>
                                        </p:attrNameLst>
                                      </p:cBhvr>
                                    </p:animRot>
                                  </p:childTnLst>
                                </p:cTn>
                              </p:par>
                              <p:par>
                                <p:cTn id="1295" presetID="0" presetClass="path" presetSubtype="0" fill="hold" grpId="0" nodeType="withEffect">
                                  <p:stCondLst>
                                    <p:cond delay="1150"/>
                                  </p:stCondLst>
                                  <p:childTnLst>
                                    <p:animMotion origin="layout" path="M -0.00017 -4.93827E-7 C -0.07951 0.00864 -0.36753 0.01821 -0.47621 0.05278 C -0.55347 0.06759 -0.61562 0.17562 -0.65243 0.20803 " pathEditMode="relative" rAng="0" ptsTypes="asa">
                                      <p:cBhvr>
                                        <p:cTn id="1296" dur="500" spd="-100000" fill="hold"/>
                                        <p:tgtEl>
                                          <p:spTgt spid="148"/>
                                        </p:tgtEl>
                                        <p:attrNameLst>
                                          <p:attrName>ppt_x</p:attrName>
                                          <p:attrName>ppt_y</p:attrName>
                                        </p:attrNameLst>
                                      </p:cBhvr>
                                      <p:rCtr x="-32622" y="10401"/>
                                    </p:animMotion>
                                  </p:childTnLst>
                                </p:cTn>
                              </p:par>
                              <p:par>
                                <p:cTn id="1297" presetID="45" presetClass="entr" presetSubtype="0" fill="hold" grpId="1" nodeType="withEffect">
                                  <p:stCondLst>
                                    <p:cond delay="1150"/>
                                  </p:stCondLst>
                                  <p:childTnLst>
                                    <p:set>
                                      <p:cBhvr>
                                        <p:cTn id="1298" dur="1" fill="hold">
                                          <p:stCondLst>
                                            <p:cond delay="0"/>
                                          </p:stCondLst>
                                        </p:cTn>
                                        <p:tgtEl>
                                          <p:spTgt spid="148"/>
                                        </p:tgtEl>
                                        <p:attrNameLst>
                                          <p:attrName>style.visibility</p:attrName>
                                        </p:attrNameLst>
                                      </p:cBhvr>
                                      <p:to>
                                        <p:strVal val="visible"/>
                                      </p:to>
                                    </p:set>
                                    <p:animEffect transition="in" filter="fade">
                                      <p:cBhvr>
                                        <p:cTn id="1299" dur="500"/>
                                        <p:tgtEl>
                                          <p:spTgt spid="148"/>
                                        </p:tgtEl>
                                      </p:cBhvr>
                                    </p:animEffect>
                                    <p:anim calcmode="lin" valueType="num">
                                      <p:cBhvr>
                                        <p:cTn id="1300" dur="500" fill="hold"/>
                                        <p:tgtEl>
                                          <p:spTgt spid="148"/>
                                        </p:tgtEl>
                                        <p:attrNameLst>
                                          <p:attrName>ppt_w</p:attrName>
                                        </p:attrNameLst>
                                      </p:cBhvr>
                                      <p:tavLst>
                                        <p:tav tm="0" fmla="#ppt_w*sin(2.5*pi*$)">
                                          <p:val>
                                            <p:fltVal val="0"/>
                                          </p:val>
                                        </p:tav>
                                        <p:tav tm="100000">
                                          <p:val>
                                            <p:fltVal val="1"/>
                                          </p:val>
                                        </p:tav>
                                      </p:tavLst>
                                    </p:anim>
                                    <p:anim calcmode="lin" valueType="num">
                                      <p:cBhvr>
                                        <p:cTn id="1301" dur="500" fill="hold"/>
                                        <p:tgtEl>
                                          <p:spTgt spid="148"/>
                                        </p:tgtEl>
                                        <p:attrNameLst>
                                          <p:attrName>ppt_h</p:attrName>
                                        </p:attrNameLst>
                                      </p:cBhvr>
                                      <p:tavLst>
                                        <p:tav tm="0">
                                          <p:val>
                                            <p:strVal val="#ppt_h"/>
                                          </p:val>
                                        </p:tav>
                                        <p:tav tm="100000">
                                          <p:val>
                                            <p:strVal val="#ppt_h"/>
                                          </p:val>
                                        </p:tav>
                                      </p:tavLst>
                                    </p:anim>
                                  </p:childTnLst>
                                </p:cTn>
                              </p:par>
                              <p:par>
                                <p:cTn id="1302" presetID="8" presetClass="emph" presetSubtype="0" fill="hold" grpId="2" nodeType="withEffect">
                                  <p:stCondLst>
                                    <p:cond delay="1150"/>
                                  </p:stCondLst>
                                  <p:childTnLst>
                                    <p:animRot by="21600000">
                                      <p:cBhvr>
                                        <p:cTn id="1303" dur="500" fill="hold"/>
                                        <p:tgtEl>
                                          <p:spTgt spid="148"/>
                                        </p:tgtEl>
                                        <p:attrNameLst>
                                          <p:attrName>r</p:attrName>
                                        </p:attrNameLst>
                                      </p:cBhvr>
                                    </p:animRot>
                                  </p:childTnLst>
                                </p:cTn>
                              </p:par>
                              <p:par>
                                <p:cTn id="1304" presetID="0" presetClass="path" presetSubtype="0" fill="hold" grpId="0" nodeType="withEffect">
                                  <p:stCondLst>
                                    <p:cond delay="1150"/>
                                  </p:stCondLst>
                                  <p:childTnLst>
                                    <p:animMotion origin="layout" path="M -0.00017 -3.58025E-6 C -0.07621 0.00926 -0.35503 0.01605 -0.45625 0.05494 C -0.53333 0.06976 -0.57586 0.19568 -0.60729 0.23272 " pathEditMode="relative" rAng="0" ptsTypes="asa">
                                      <p:cBhvr>
                                        <p:cTn id="1305" dur="500" spd="-100000" fill="hold"/>
                                        <p:tgtEl>
                                          <p:spTgt spid="156"/>
                                        </p:tgtEl>
                                        <p:attrNameLst>
                                          <p:attrName>ppt_x</p:attrName>
                                          <p:attrName>ppt_y</p:attrName>
                                        </p:attrNameLst>
                                      </p:cBhvr>
                                      <p:rCtr x="-30365" y="11636"/>
                                    </p:animMotion>
                                  </p:childTnLst>
                                </p:cTn>
                              </p:par>
                              <p:par>
                                <p:cTn id="1306" presetID="45" presetClass="entr" presetSubtype="0" fill="hold" grpId="1" nodeType="withEffect">
                                  <p:stCondLst>
                                    <p:cond delay="1150"/>
                                  </p:stCondLst>
                                  <p:childTnLst>
                                    <p:set>
                                      <p:cBhvr>
                                        <p:cTn id="1307" dur="1" fill="hold">
                                          <p:stCondLst>
                                            <p:cond delay="0"/>
                                          </p:stCondLst>
                                        </p:cTn>
                                        <p:tgtEl>
                                          <p:spTgt spid="156"/>
                                        </p:tgtEl>
                                        <p:attrNameLst>
                                          <p:attrName>style.visibility</p:attrName>
                                        </p:attrNameLst>
                                      </p:cBhvr>
                                      <p:to>
                                        <p:strVal val="visible"/>
                                      </p:to>
                                    </p:set>
                                    <p:animEffect transition="in" filter="fade">
                                      <p:cBhvr>
                                        <p:cTn id="1308" dur="500"/>
                                        <p:tgtEl>
                                          <p:spTgt spid="156"/>
                                        </p:tgtEl>
                                      </p:cBhvr>
                                    </p:animEffect>
                                    <p:anim calcmode="lin" valueType="num">
                                      <p:cBhvr>
                                        <p:cTn id="1309" dur="500" fill="hold"/>
                                        <p:tgtEl>
                                          <p:spTgt spid="156"/>
                                        </p:tgtEl>
                                        <p:attrNameLst>
                                          <p:attrName>ppt_w</p:attrName>
                                        </p:attrNameLst>
                                      </p:cBhvr>
                                      <p:tavLst>
                                        <p:tav tm="0" fmla="#ppt_w*sin(2.5*pi*$)">
                                          <p:val>
                                            <p:fltVal val="0"/>
                                          </p:val>
                                        </p:tav>
                                        <p:tav tm="100000">
                                          <p:val>
                                            <p:fltVal val="1"/>
                                          </p:val>
                                        </p:tav>
                                      </p:tavLst>
                                    </p:anim>
                                    <p:anim calcmode="lin" valueType="num">
                                      <p:cBhvr>
                                        <p:cTn id="1310" dur="500" fill="hold"/>
                                        <p:tgtEl>
                                          <p:spTgt spid="156"/>
                                        </p:tgtEl>
                                        <p:attrNameLst>
                                          <p:attrName>ppt_h</p:attrName>
                                        </p:attrNameLst>
                                      </p:cBhvr>
                                      <p:tavLst>
                                        <p:tav tm="0">
                                          <p:val>
                                            <p:strVal val="#ppt_h"/>
                                          </p:val>
                                        </p:tav>
                                        <p:tav tm="100000">
                                          <p:val>
                                            <p:strVal val="#ppt_h"/>
                                          </p:val>
                                        </p:tav>
                                      </p:tavLst>
                                    </p:anim>
                                  </p:childTnLst>
                                </p:cTn>
                              </p:par>
                              <p:par>
                                <p:cTn id="1311" presetID="8" presetClass="emph" presetSubtype="0" fill="hold" grpId="2" nodeType="withEffect">
                                  <p:stCondLst>
                                    <p:cond delay="1150"/>
                                  </p:stCondLst>
                                  <p:childTnLst>
                                    <p:animRot by="21600000">
                                      <p:cBhvr>
                                        <p:cTn id="1312" dur="500" fill="hold"/>
                                        <p:tgtEl>
                                          <p:spTgt spid="156"/>
                                        </p:tgtEl>
                                        <p:attrNameLst>
                                          <p:attrName>r</p:attrName>
                                        </p:attrNameLst>
                                      </p:cBhvr>
                                    </p:animRot>
                                  </p:childTnLst>
                                </p:cTn>
                              </p:par>
                              <p:par>
                                <p:cTn id="1313" presetID="0" presetClass="path" presetSubtype="0" fill="hold" grpId="0" nodeType="withEffect">
                                  <p:stCondLst>
                                    <p:cond delay="1150"/>
                                  </p:stCondLst>
                                  <p:childTnLst>
                                    <p:animMotion origin="layout" path="M -0.00017 9.87654E-7 C -0.07534 0.00833 -0.35503 0.00926 -0.45086 0.04969 C -0.52812 0.06451 -0.54895 0.20216 -0.57482 0.24228 " pathEditMode="relative" rAng="0" ptsTypes="asa">
                                      <p:cBhvr>
                                        <p:cTn id="1314" dur="500" spd="-100000" fill="hold"/>
                                        <p:tgtEl>
                                          <p:spTgt spid="179"/>
                                        </p:tgtEl>
                                        <p:attrNameLst>
                                          <p:attrName>ppt_x</p:attrName>
                                          <p:attrName>ppt_y</p:attrName>
                                        </p:attrNameLst>
                                      </p:cBhvr>
                                      <p:rCtr x="-28733" y="12099"/>
                                    </p:animMotion>
                                  </p:childTnLst>
                                </p:cTn>
                              </p:par>
                              <p:par>
                                <p:cTn id="1315" presetID="45" presetClass="entr" presetSubtype="0" fill="hold" grpId="1" nodeType="withEffect">
                                  <p:stCondLst>
                                    <p:cond delay="1150"/>
                                  </p:stCondLst>
                                  <p:childTnLst>
                                    <p:set>
                                      <p:cBhvr>
                                        <p:cTn id="1316" dur="1" fill="hold">
                                          <p:stCondLst>
                                            <p:cond delay="0"/>
                                          </p:stCondLst>
                                        </p:cTn>
                                        <p:tgtEl>
                                          <p:spTgt spid="179"/>
                                        </p:tgtEl>
                                        <p:attrNameLst>
                                          <p:attrName>style.visibility</p:attrName>
                                        </p:attrNameLst>
                                      </p:cBhvr>
                                      <p:to>
                                        <p:strVal val="visible"/>
                                      </p:to>
                                    </p:set>
                                    <p:animEffect transition="in" filter="fade">
                                      <p:cBhvr>
                                        <p:cTn id="1317" dur="500"/>
                                        <p:tgtEl>
                                          <p:spTgt spid="179"/>
                                        </p:tgtEl>
                                      </p:cBhvr>
                                    </p:animEffect>
                                    <p:anim calcmode="lin" valueType="num">
                                      <p:cBhvr>
                                        <p:cTn id="1318" dur="500" fill="hold"/>
                                        <p:tgtEl>
                                          <p:spTgt spid="179"/>
                                        </p:tgtEl>
                                        <p:attrNameLst>
                                          <p:attrName>ppt_w</p:attrName>
                                        </p:attrNameLst>
                                      </p:cBhvr>
                                      <p:tavLst>
                                        <p:tav tm="0" fmla="#ppt_w*sin(2.5*pi*$)">
                                          <p:val>
                                            <p:fltVal val="0"/>
                                          </p:val>
                                        </p:tav>
                                        <p:tav tm="100000">
                                          <p:val>
                                            <p:fltVal val="1"/>
                                          </p:val>
                                        </p:tav>
                                      </p:tavLst>
                                    </p:anim>
                                    <p:anim calcmode="lin" valueType="num">
                                      <p:cBhvr>
                                        <p:cTn id="1319" dur="500" fill="hold"/>
                                        <p:tgtEl>
                                          <p:spTgt spid="179"/>
                                        </p:tgtEl>
                                        <p:attrNameLst>
                                          <p:attrName>ppt_h</p:attrName>
                                        </p:attrNameLst>
                                      </p:cBhvr>
                                      <p:tavLst>
                                        <p:tav tm="0">
                                          <p:val>
                                            <p:strVal val="#ppt_h"/>
                                          </p:val>
                                        </p:tav>
                                        <p:tav tm="100000">
                                          <p:val>
                                            <p:strVal val="#ppt_h"/>
                                          </p:val>
                                        </p:tav>
                                      </p:tavLst>
                                    </p:anim>
                                  </p:childTnLst>
                                </p:cTn>
                              </p:par>
                              <p:par>
                                <p:cTn id="1320" presetID="8" presetClass="emph" presetSubtype="0" fill="hold" grpId="2" nodeType="withEffect">
                                  <p:stCondLst>
                                    <p:cond delay="1150"/>
                                  </p:stCondLst>
                                  <p:childTnLst>
                                    <p:animRot by="21600000">
                                      <p:cBhvr>
                                        <p:cTn id="1321" dur="500" fill="hold"/>
                                        <p:tgtEl>
                                          <p:spTgt spid="179"/>
                                        </p:tgtEl>
                                        <p:attrNameLst>
                                          <p:attrName>r</p:attrName>
                                        </p:attrNameLst>
                                      </p:cBhvr>
                                    </p:animRot>
                                  </p:childTnLst>
                                </p:cTn>
                              </p:par>
                              <p:par>
                                <p:cTn id="1322" presetID="0" presetClass="path" presetSubtype="0" fill="hold" grpId="0" nodeType="withEffect">
                                  <p:stCondLst>
                                    <p:cond delay="1150"/>
                                  </p:stCondLst>
                                  <p:childTnLst>
                                    <p:animMotion origin="layout" path="M -0.00035 4.93827E-7 C -0.07413 0.00741 -0.35156 0.00216 -0.44271 0.04475 C -0.51997 0.05957 -0.52518 0.21204 -0.54688 0.25586 " pathEditMode="relative" rAng="0" ptsTypes="asa">
                                      <p:cBhvr>
                                        <p:cTn id="1323" dur="500" spd="-100000" fill="hold"/>
                                        <p:tgtEl>
                                          <p:spTgt spid="100"/>
                                        </p:tgtEl>
                                        <p:attrNameLst>
                                          <p:attrName>ppt_x</p:attrName>
                                          <p:attrName>ppt_y</p:attrName>
                                        </p:attrNameLst>
                                      </p:cBhvr>
                                      <p:rCtr x="-27326" y="12778"/>
                                    </p:animMotion>
                                  </p:childTnLst>
                                </p:cTn>
                              </p:par>
                              <p:par>
                                <p:cTn id="1324" presetID="45" presetClass="entr" presetSubtype="0" fill="hold" grpId="1" nodeType="withEffect">
                                  <p:stCondLst>
                                    <p:cond delay="1150"/>
                                  </p:stCondLst>
                                  <p:childTnLst>
                                    <p:set>
                                      <p:cBhvr>
                                        <p:cTn id="1325" dur="1" fill="hold">
                                          <p:stCondLst>
                                            <p:cond delay="0"/>
                                          </p:stCondLst>
                                        </p:cTn>
                                        <p:tgtEl>
                                          <p:spTgt spid="100"/>
                                        </p:tgtEl>
                                        <p:attrNameLst>
                                          <p:attrName>style.visibility</p:attrName>
                                        </p:attrNameLst>
                                      </p:cBhvr>
                                      <p:to>
                                        <p:strVal val="visible"/>
                                      </p:to>
                                    </p:set>
                                    <p:animEffect transition="in" filter="fade">
                                      <p:cBhvr>
                                        <p:cTn id="1326" dur="500"/>
                                        <p:tgtEl>
                                          <p:spTgt spid="100"/>
                                        </p:tgtEl>
                                      </p:cBhvr>
                                    </p:animEffect>
                                    <p:anim calcmode="lin" valueType="num">
                                      <p:cBhvr>
                                        <p:cTn id="1327" dur="500" fill="hold"/>
                                        <p:tgtEl>
                                          <p:spTgt spid="100"/>
                                        </p:tgtEl>
                                        <p:attrNameLst>
                                          <p:attrName>ppt_w</p:attrName>
                                        </p:attrNameLst>
                                      </p:cBhvr>
                                      <p:tavLst>
                                        <p:tav tm="0" fmla="#ppt_w*sin(2.5*pi*$)">
                                          <p:val>
                                            <p:fltVal val="0"/>
                                          </p:val>
                                        </p:tav>
                                        <p:tav tm="100000">
                                          <p:val>
                                            <p:fltVal val="1"/>
                                          </p:val>
                                        </p:tav>
                                      </p:tavLst>
                                    </p:anim>
                                    <p:anim calcmode="lin" valueType="num">
                                      <p:cBhvr>
                                        <p:cTn id="1328" dur="500" fill="hold"/>
                                        <p:tgtEl>
                                          <p:spTgt spid="100"/>
                                        </p:tgtEl>
                                        <p:attrNameLst>
                                          <p:attrName>ppt_h</p:attrName>
                                        </p:attrNameLst>
                                      </p:cBhvr>
                                      <p:tavLst>
                                        <p:tav tm="0">
                                          <p:val>
                                            <p:strVal val="#ppt_h"/>
                                          </p:val>
                                        </p:tav>
                                        <p:tav tm="100000">
                                          <p:val>
                                            <p:strVal val="#ppt_h"/>
                                          </p:val>
                                        </p:tav>
                                      </p:tavLst>
                                    </p:anim>
                                  </p:childTnLst>
                                </p:cTn>
                              </p:par>
                              <p:par>
                                <p:cTn id="1329" presetID="8" presetClass="emph" presetSubtype="0" fill="hold" grpId="2" nodeType="withEffect">
                                  <p:stCondLst>
                                    <p:cond delay="1150"/>
                                  </p:stCondLst>
                                  <p:childTnLst>
                                    <p:animRot by="21600000">
                                      <p:cBhvr>
                                        <p:cTn id="1330" dur="500" fill="hold"/>
                                        <p:tgtEl>
                                          <p:spTgt spid="100"/>
                                        </p:tgtEl>
                                        <p:attrNameLst>
                                          <p:attrName>r</p:attrName>
                                        </p:attrNameLst>
                                      </p:cBhvr>
                                    </p:animRot>
                                  </p:childTnLst>
                                </p:cTn>
                              </p:par>
                              <p:par>
                                <p:cTn id="1331" presetID="0" presetClass="path" presetSubtype="0" fill="hold" grpId="0" nodeType="withEffect">
                                  <p:stCondLst>
                                    <p:cond delay="1200"/>
                                  </p:stCondLst>
                                  <p:childTnLst>
                                    <p:animMotion origin="layout" path="M -0.00018 -4.69136E-6 C -0.07952 0.00865 -0.32223 0.0463 -0.47622 0.05278 C -0.55348 0.0676 -0.8316 0.04136 -0.92518 0.03828 " pathEditMode="relative" rAng="0" ptsTypes="asa">
                                      <p:cBhvr>
                                        <p:cTn id="1332" dur="500" spd="-100000" fill="hold"/>
                                        <p:tgtEl>
                                          <p:spTgt spid="115"/>
                                        </p:tgtEl>
                                        <p:attrNameLst>
                                          <p:attrName>ppt_x</p:attrName>
                                          <p:attrName>ppt_y</p:attrName>
                                        </p:attrNameLst>
                                      </p:cBhvr>
                                      <p:rCtr x="-46250" y="3364"/>
                                    </p:animMotion>
                                  </p:childTnLst>
                                </p:cTn>
                              </p:par>
                              <p:par>
                                <p:cTn id="1333" presetID="45" presetClass="entr" presetSubtype="0" fill="hold" grpId="1" nodeType="withEffect">
                                  <p:stCondLst>
                                    <p:cond delay="1200"/>
                                  </p:stCondLst>
                                  <p:childTnLst>
                                    <p:set>
                                      <p:cBhvr>
                                        <p:cTn id="1334" dur="1" fill="hold">
                                          <p:stCondLst>
                                            <p:cond delay="0"/>
                                          </p:stCondLst>
                                        </p:cTn>
                                        <p:tgtEl>
                                          <p:spTgt spid="115"/>
                                        </p:tgtEl>
                                        <p:attrNameLst>
                                          <p:attrName>style.visibility</p:attrName>
                                        </p:attrNameLst>
                                      </p:cBhvr>
                                      <p:to>
                                        <p:strVal val="visible"/>
                                      </p:to>
                                    </p:set>
                                    <p:animEffect transition="in" filter="fade">
                                      <p:cBhvr>
                                        <p:cTn id="1335" dur="500"/>
                                        <p:tgtEl>
                                          <p:spTgt spid="115"/>
                                        </p:tgtEl>
                                      </p:cBhvr>
                                    </p:animEffect>
                                    <p:anim calcmode="lin" valueType="num">
                                      <p:cBhvr>
                                        <p:cTn id="1336" dur="500" fill="hold"/>
                                        <p:tgtEl>
                                          <p:spTgt spid="115"/>
                                        </p:tgtEl>
                                        <p:attrNameLst>
                                          <p:attrName>ppt_w</p:attrName>
                                        </p:attrNameLst>
                                      </p:cBhvr>
                                      <p:tavLst>
                                        <p:tav tm="0" fmla="#ppt_w*sin(2.5*pi*$)">
                                          <p:val>
                                            <p:fltVal val="0"/>
                                          </p:val>
                                        </p:tav>
                                        <p:tav tm="100000">
                                          <p:val>
                                            <p:fltVal val="1"/>
                                          </p:val>
                                        </p:tav>
                                      </p:tavLst>
                                    </p:anim>
                                    <p:anim calcmode="lin" valueType="num">
                                      <p:cBhvr>
                                        <p:cTn id="1337" dur="500" fill="hold"/>
                                        <p:tgtEl>
                                          <p:spTgt spid="115"/>
                                        </p:tgtEl>
                                        <p:attrNameLst>
                                          <p:attrName>ppt_h</p:attrName>
                                        </p:attrNameLst>
                                      </p:cBhvr>
                                      <p:tavLst>
                                        <p:tav tm="0">
                                          <p:val>
                                            <p:strVal val="#ppt_h"/>
                                          </p:val>
                                        </p:tav>
                                        <p:tav tm="100000">
                                          <p:val>
                                            <p:strVal val="#ppt_h"/>
                                          </p:val>
                                        </p:tav>
                                      </p:tavLst>
                                    </p:anim>
                                  </p:childTnLst>
                                </p:cTn>
                              </p:par>
                              <p:par>
                                <p:cTn id="1338" presetID="8" presetClass="emph" presetSubtype="0" fill="hold" grpId="2" nodeType="withEffect">
                                  <p:stCondLst>
                                    <p:cond delay="1200"/>
                                  </p:stCondLst>
                                  <p:childTnLst>
                                    <p:animRot by="21600000">
                                      <p:cBhvr>
                                        <p:cTn id="1339" dur="500" fill="hold"/>
                                        <p:tgtEl>
                                          <p:spTgt spid="115"/>
                                        </p:tgtEl>
                                        <p:attrNameLst>
                                          <p:attrName>r</p:attrName>
                                        </p:attrNameLst>
                                      </p:cBhvr>
                                    </p:animRot>
                                  </p:childTnLst>
                                </p:cTn>
                              </p:par>
                              <p:par>
                                <p:cTn id="1340" presetID="0" presetClass="path" presetSubtype="0" fill="hold" grpId="0" nodeType="withEffect">
                                  <p:stCondLst>
                                    <p:cond delay="1200"/>
                                  </p:stCondLst>
                                  <p:childTnLst>
                                    <p:animMotion origin="layout" path="M -0.00017 -1.35802E-6 C -0.07951 0.00864 -0.33455 0.03889 -0.47621 0.05278 C -0.55347 0.06759 -0.77205 0.07716 -0.85 0.08364 " pathEditMode="relative" rAng="0" ptsTypes="asa">
                                      <p:cBhvr>
                                        <p:cTn id="1341" dur="500" spd="-100000" fill="hold"/>
                                        <p:tgtEl>
                                          <p:spTgt spid="123"/>
                                        </p:tgtEl>
                                        <p:attrNameLst>
                                          <p:attrName>ppt_x</p:attrName>
                                          <p:attrName>ppt_y</p:attrName>
                                        </p:attrNameLst>
                                      </p:cBhvr>
                                      <p:rCtr x="-42500" y="4167"/>
                                    </p:animMotion>
                                  </p:childTnLst>
                                </p:cTn>
                              </p:par>
                              <p:par>
                                <p:cTn id="1342" presetID="45" presetClass="entr" presetSubtype="0" fill="hold" grpId="1" nodeType="withEffect">
                                  <p:stCondLst>
                                    <p:cond delay="1200"/>
                                  </p:stCondLst>
                                  <p:childTnLst>
                                    <p:set>
                                      <p:cBhvr>
                                        <p:cTn id="1343" dur="1" fill="hold">
                                          <p:stCondLst>
                                            <p:cond delay="0"/>
                                          </p:stCondLst>
                                        </p:cTn>
                                        <p:tgtEl>
                                          <p:spTgt spid="123"/>
                                        </p:tgtEl>
                                        <p:attrNameLst>
                                          <p:attrName>style.visibility</p:attrName>
                                        </p:attrNameLst>
                                      </p:cBhvr>
                                      <p:to>
                                        <p:strVal val="visible"/>
                                      </p:to>
                                    </p:set>
                                    <p:animEffect transition="in" filter="fade">
                                      <p:cBhvr>
                                        <p:cTn id="1344" dur="500"/>
                                        <p:tgtEl>
                                          <p:spTgt spid="123"/>
                                        </p:tgtEl>
                                      </p:cBhvr>
                                    </p:animEffect>
                                    <p:anim calcmode="lin" valueType="num">
                                      <p:cBhvr>
                                        <p:cTn id="1345" dur="500" fill="hold"/>
                                        <p:tgtEl>
                                          <p:spTgt spid="123"/>
                                        </p:tgtEl>
                                        <p:attrNameLst>
                                          <p:attrName>ppt_w</p:attrName>
                                        </p:attrNameLst>
                                      </p:cBhvr>
                                      <p:tavLst>
                                        <p:tav tm="0" fmla="#ppt_w*sin(2.5*pi*$)">
                                          <p:val>
                                            <p:fltVal val="0"/>
                                          </p:val>
                                        </p:tav>
                                        <p:tav tm="100000">
                                          <p:val>
                                            <p:fltVal val="1"/>
                                          </p:val>
                                        </p:tav>
                                      </p:tavLst>
                                    </p:anim>
                                    <p:anim calcmode="lin" valueType="num">
                                      <p:cBhvr>
                                        <p:cTn id="1346" dur="500" fill="hold"/>
                                        <p:tgtEl>
                                          <p:spTgt spid="123"/>
                                        </p:tgtEl>
                                        <p:attrNameLst>
                                          <p:attrName>ppt_h</p:attrName>
                                        </p:attrNameLst>
                                      </p:cBhvr>
                                      <p:tavLst>
                                        <p:tav tm="0">
                                          <p:val>
                                            <p:strVal val="#ppt_h"/>
                                          </p:val>
                                        </p:tav>
                                        <p:tav tm="100000">
                                          <p:val>
                                            <p:strVal val="#ppt_h"/>
                                          </p:val>
                                        </p:tav>
                                      </p:tavLst>
                                    </p:anim>
                                  </p:childTnLst>
                                </p:cTn>
                              </p:par>
                              <p:par>
                                <p:cTn id="1347" presetID="8" presetClass="emph" presetSubtype="0" fill="hold" grpId="2" nodeType="withEffect">
                                  <p:stCondLst>
                                    <p:cond delay="1200"/>
                                  </p:stCondLst>
                                  <p:childTnLst>
                                    <p:animRot by="21600000">
                                      <p:cBhvr>
                                        <p:cTn id="1348" dur="500" fill="hold"/>
                                        <p:tgtEl>
                                          <p:spTgt spid="123"/>
                                        </p:tgtEl>
                                        <p:attrNameLst>
                                          <p:attrName>r</p:attrName>
                                        </p:attrNameLst>
                                      </p:cBhvr>
                                    </p:animRot>
                                  </p:childTnLst>
                                </p:cTn>
                              </p:par>
                              <p:par>
                                <p:cTn id="1349" presetID="0" presetClass="path" presetSubtype="0" fill="hold" grpId="0" nodeType="withEffect">
                                  <p:stCondLst>
                                    <p:cond delay="1200"/>
                                  </p:stCondLst>
                                  <p:childTnLst>
                                    <p:animMotion origin="layout" path="M -0.00017 8.64198E-7 C -0.07951 0.00864 -0.34427 0.03086 -0.47621 0.05278 C -0.55347 0.06759 -0.72621 0.11451 -0.79201 0.13086 " pathEditMode="relative" rAng="0" ptsTypes="asa">
                                      <p:cBhvr>
                                        <p:cTn id="1350" dur="500" spd="-100000" fill="hold"/>
                                        <p:tgtEl>
                                          <p:spTgt spid="131"/>
                                        </p:tgtEl>
                                        <p:attrNameLst>
                                          <p:attrName>ppt_x</p:attrName>
                                          <p:attrName>ppt_y</p:attrName>
                                        </p:attrNameLst>
                                      </p:cBhvr>
                                      <p:rCtr x="-39601" y="6543"/>
                                    </p:animMotion>
                                  </p:childTnLst>
                                </p:cTn>
                              </p:par>
                              <p:par>
                                <p:cTn id="1351" presetID="45" presetClass="entr" presetSubtype="0" fill="hold" grpId="1" nodeType="withEffect">
                                  <p:stCondLst>
                                    <p:cond delay="1200"/>
                                  </p:stCondLst>
                                  <p:childTnLst>
                                    <p:set>
                                      <p:cBhvr>
                                        <p:cTn id="1352" dur="1" fill="hold">
                                          <p:stCondLst>
                                            <p:cond delay="0"/>
                                          </p:stCondLst>
                                        </p:cTn>
                                        <p:tgtEl>
                                          <p:spTgt spid="131"/>
                                        </p:tgtEl>
                                        <p:attrNameLst>
                                          <p:attrName>style.visibility</p:attrName>
                                        </p:attrNameLst>
                                      </p:cBhvr>
                                      <p:to>
                                        <p:strVal val="visible"/>
                                      </p:to>
                                    </p:set>
                                    <p:animEffect transition="in" filter="fade">
                                      <p:cBhvr>
                                        <p:cTn id="1353" dur="500"/>
                                        <p:tgtEl>
                                          <p:spTgt spid="131"/>
                                        </p:tgtEl>
                                      </p:cBhvr>
                                    </p:animEffect>
                                    <p:anim calcmode="lin" valueType="num">
                                      <p:cBhvr>
                                        <p:cTn id="1354" dur="500" fill="hold"/>
                                        <p:tgtEl>
                                          <p:spTgt spid="131"/>
                                        </p:tgtEl>
                                        <p:attrNameLst>
                                          <p:attrName>ppt_w</p:attrName>
                                        </p:attrNameLst>
                                      </p:cBhvr>
                                      <p:tavLst>
                                        <p:tav tm="0" fmla="#ppt_w*sin(2.5*pi*$)">
                                          <p:val>
                                            <p:fltVal val="0"/>
                                          </p:val>
                                        </p:tav>
                                        <p:tav tm="100000">
                                          <p:val>
                                            <p:fltVal val="1"/>
                                          </p:val>
                                        </p:tav>
                                      </p:tavLst>
                                    </p:anim>
                                    <p:anim calcmode="lin" valueType="num">
                                      <p:cBhvr>
                                        <p:cTn id="1355" dur="500" fill="hold"/>
                                        <p:tgtEl>
                                          <p:spTgt spid="131"/>
                                        </p:tgtEl>
                                        <p:attrNameLst>
                                          <p:attrName>ppt_h</p:attrName>
                                        </p:attrNameLst>
                                      </p:cBhvr>
                                      <p:tavLst>
                                        <p:tav tm="0">
                                          <p:val>
                                            <p:strVal val="#ppt_h"/>
                                          </p:val>
                                        </p:tav>
                                        <p:tav tm="100000">
                                          <p:val>
                                            <p:strVal val="#ppt_h"/>
                                          </p:val>
                                        </p:tav>
                                      </p:tavLst>
                                    </p:anim>
                                  </p:childTnLst>
                                </p:cTn>
                              </p:par>
                              <p:par>
                                <p:cTn id="1356" presetID="8" presetClass="emph" presetSubtype="0" fill="hold" grpId="2" nodeType="withEffect">
                                  <p:stCondLst>
                                    <p:cond delay="1200"/>
                                  </p:stCondLst>
                                  <p:childTnLst>
                                    <p:animRot by="21600000">
                                      <p:cBhvr>
                                        <p:cTn id="1357" dur="500" fill="hold"/>
                                        <p:tgtEl>
                                          <p:spTgt spid="131"/>
                                        </p:tgtEl>
                                        <p:attrNameLst>
                                          <p:attrName>r</p:attrName>
                                        </p:attrNameLst>
                                      </p:cBhvr>
                                    </p:animRot>
                                  </p:childTnLst>
                                </p:cTn>
                              </p:par>
                              <p:par>
                                <p:cTn id="1358" presetID="0" presetClass="path" presetSubtype="0" fill="hold" grpId="0" nodeType="withEffect">
                                  <p:stCondLst>
                                    <p:cond delay="1200"/>
                                  </p:stCondLst>
                                  <p:childTnLst>
                                    <p:animMotion origin="layout" path="M -0.00017 2.46914E-7 C -0.07951 0.00864 -0.3526 0.02346 -0.47621 0.05278 C -0.55347 0.06759 -0.68628 0.15 -0.74149 0.17562 " pathEditMode="relative" rAng="0" ptsTypes="asa">
                                      <p:cBhvr>
                                        <p:cTn id="1359" dur="500" spd="-100000" fill="hold"/>
                                        <p:tgtEl>
                                          <p:spTgt spid="139"/>
                                        </p:tgtEl>
                                        <p:attrNameLst>
                                          <p:attrName>ppt_x</p:attrName>
                                          <p:attrName>ppt_y</p:attrName>
                                        </p:attrNameLst>
                                      </p:cBhvr>
                                      <p:rCtr x="-37066" y="8765"/>
                                    </p:animMotion>
                                  </p:childTnLst>
                                </p:cTn>
                              </p:par>
                              <p:par>
                                <p:cTn id="1360" presetID="45" presetClass="entr" presetSubtype="0" fill="hold" grpId="1" nodeType="withEffect">
                                  <p:stCondLst>
                                    <p:cond delay="1200"/>
                                  </p:stCondLst>
                                  <p:childTnLst>
                                    <p:set>
                                      <p:cBhvr>
                                        <p:cTn id="1361" dur="1" fill="hold">
                                          <p:stCondLst>
                                            <p:cond delay="0"/>
                                          </p:stCondLst>
                                        </p:cTn>
                                        <p:tgtEl>
                                          <p:spTgt spid="139"/>
                                        </p:tgtEl>
                                        <p:attrNameLst>
                                          <p:attrName>style.visibility</p:attrName>
                                        </p:attrNameLst>
                                      </p:cBhvr>
                                      <p:to>
                                        <p:strVal val="visible"/>
                                      </p:to>
                                    </p:set>
                                    <p:animEffect transition="in" filter="fade">
                                      <p:cBhvr>
                                        <p:cTn id="1362" dur="500"/>
                                        <p:tgtEl>
                                          <p:spTgt spid="139"/>
                                        </p:tgtEl>
                                      </p:cBhvr>
                                    </p:animEffect>
                                    <p:anim calcmode="lin" valueType="num">
                                      <p:cBhvr>
                                        <p:cTn id="1363" dur="500" fill="hold"/>
                                        <p:tgtEl>
                                          <p:spTgt spid="139"/>
                                        </p:tgtEl>
                                        <p:attrNameLst>
                                          <p:attrName>ppt_w</p:attrName>
                                        </p:attrNameLst>
                                      </p:cBhvr>
                                      <p:tavLst>
                                        <p:tav tm="0" fmla="#ppt_w*sin(2.5*pi*$)">
                                          <p:val>
                                            <p:fltVal val="0"/>
                                          </p:val>
                                        </p:tav>
                                        <p:tav tm="100000">
                                          <p:val>
                                            <p:fltVal val="1"/>
                                          </p:val>
                                        </p:tav>
                                      </p:tavLst>
                                    </p:anim>
                                    <p:anim calcmode="lin" valueType="num">
                                      <p:cBhvr>
                                        <p:cTn id="1364" dur="500" fill="hold"/>
                                        <p:tgtEl>
                                          <p:spTgt spid="139"/>
                                        </p:tgtEl>
                                        <p:attrNameLst>
                                          <p:attrName>ppt_h</p:attrName>
                                        </p:attrNameLst>
                                      </p:cBhvr>
                                      <p:tavLst>
                                        <p:tav tm="0">
                                          <p:val>
                                            <p:strVal val="#ppt_h"/>
                                          </p:val>
                                        </p:tav>
                                        <p:tav tm="100000">
                                          <p:val>
                                            <p:strVal val="#ppt_h"/>
                                          </p:val>
                                        </p:tav>
                                      </p:tavLst>
                                    </p:anim>
                                  </p:childTnLst>
                                </p:cTn>
                              </p:par>
                              <p:par>
                                <p:cTn id="1365" presetID="8" presetClass="emph" presetSubtype="0" fill="hold" grpId="2" nodeType="withEffect">
                                  <p:stCondLst>
                                    <p:cond delay="1200"/>
                                  </p:stCondLst>
                                  <p:childTnLst>
                                    <p:animRot by="21600000">
                                      <p:cBhvr>
                                        <p:cTn id="1366" dur="500" fill="hold"/>
                                        <p:tgtEl>
                                          <p:spTgt spid="139"/>
                                        </p:tgtEl>
                                        <p:attrNameLst>
                                          <p:attrName>r</p:attrName>
                                        </p:attrNameLst>
                                      </p:cBhvr>
                                    </p:animRot>
                                  </p:childTnLst>
                                </p:cTn>
                              </p:par>
                              <p:par>
                                <p:cTn id="1367" presetID="0" presetClass="path" presetSubtype="0" fill="hold" grpId="0" nodeType="withEffect">
                                  <p:stCondLst>
                                    <p:cond delay="1200"/>
                                  </p:stCondLst>
                                  <p:childTnLst>
                                    <p:animMotion origin="layout" path="M -0.00018 8.64198E-7 C -0.07952 0.00864 -0.3592 0.01975 -0.47622 0.05278 C -0.55348 0.06759 -0.65504 0.16821 -0.70209 0.19846 " pathEditMode="relative" rAng="0" ptsTypes="asa">
                                      <p:cBhvr>
                                        <p:cTn id="1368" dur="500" spd="-100000" fill="hold"/>
                                        <p:tgtEl>
                                          <p:spTgt spid="147"/>
                                        </p:tgtEl>
                                        <p:attrNameLst>
                                          <p:attrName>ppt_x</p:attrName>
                                          <p:attrName>ppt_y</p:attrName>
                                        </p:attrNameLst>
                                      </p:cBhvr>
                                      <p:rCtr x="-35104" y="9907"/>
                                    </p:animMotion>
                                  </p:childTnLst>
                                </p:cTn>
                              </p:par>
                              <p:par>
                                <p:cTn id="1369" presetID="45" presetClass="entr" presetSubtype="0" fill="hold" grpId="1" nodeType="withEffect">
                                  <p:stCondLst>
                                    <p:cond delay="1200"/>
                                  </p:stCondLst>
                                  <p:childTnLst>
                                    <p:set>
                                      <p:cBhvr>
                                        <p:cTn id="1370" dur="1" fill="hold">
                                          <p:stCondLst>
                                            <p:cond delay="0"/>
                                          </p:stCondLst>
                                        </p:cTn>
                                        <p:tgtEl>
                                          <p:spTgt spid="147"/>
                                        </p:tgtEl>
                                        <p:attrNameLst>
                                          <p:attrName>style.visibility</p:attrName>
                                        </p:attrNameLst>
                                      </p:cBhvr>
                                      <p:to>
                                        <p:strVal val="visible"/>
                                      </p:to>
                                    </p:set>
                                    <p:animEffect transition="in" filter="fade">
                                      <p:cBhvr>
                                        <p:cTn id="1371" dur="500"/>
                                        <p:tgtEl>
                                          <p:spTgt spid="147"/>
                                        </p:tgtEl>
                                      </p:cBhvr>
                                    </p:animEffect>
                                    <p:anim calcmode="lin" valueType="num">
                                      <p:cBhvr>
                                        <p:cTn id="1372" dur="500" fill="hold"/>
                                        <p:tgtEl>
                                          <p:spTgt spid="147"/>
                                        </p:tgtEl>
                                        <p:attrNameLst>
                                          <p:attrName>ppt_w</p:attrName>
                                        </p:attrNameLst>
                                      </p:cBhvr>
                                      <p:tavLst>
                                        <p:tav tm="0" fmla="#ppt_w*sin(2.5*pi*$)">
                                          <p:val>
                                            <p:fltVal val="0"/>
                                          </p:val>
                                        </p:tav>
                                        <p:tav tm="100000">
                                          <p:val>
                                            <p:fltVal val="1"/>
                                          </p:val>
                                        </p:tav>
                                      </p:tavLst>
                                    </p:anim>
                                    <p:anim calcmode="lin" valueType="num">
                                      <p:cBhvr>
                                        <p:cTn id="1373" dur="500" fill="hold"/>
                                        <p:tgtEl>
                                          <p:spTgt spid="147"/>
                                        </p:tgtEl>
                                        <p:attrNameLst>
                                          <p:attrName>ppt_h</p:attrName>
                                        </p:attrNameLst>
                                      </p:cBhvr>
                                      <p:tavLst>
                                        <p:tav tm="0">
                                          <p:val>
                                            <p:strVal val="#ppt_h"/>
                                          </p:val>
                                        </p:tav>
                                        <p:tav tm="100000">
                                          <p:val>
                                            <p:strVal val="#ppt_h"/>
                                          </p:val>
                                        </p:tav>
                                      </p:tavLst>
                                    </p:anim>
                                  </p:childTnLst>
                                </p:cTn>
                              </p:par>
                              <p:par>
                                <p:cTn id="1374" presetID="8" presetClass="emph" presetSubtype="0" fill="hold" grpId="2" nodeType="withEffect">
                                  <p:stCondLst>
                                    <p:cond delay="1200"/>
                                  </p:stCondLst>
                                  <p:childTnLst>
                                    <p:animRot by="21600000">
                                      <p:cBhvr>
                                        <p:cTn id="1375" dur="500" fill="hold"/>
                                        <p:tgtEl>
                                          <p:spTgt spid="147"/>
                                        </p:tgtEl>
                                        <p:attrNameLst>
                                          <p:attrName>r</p:attrName>
                                        </p:attrNameLst>
                                      </p:cBhvr>
                                    </p:animRot>
                                  </p:childTnLst>
                                </p:cTn>
                              </p:par>
                              <p:par>
                                <p:cTn id="1376" presetID="0" presetClass="path" presetSubtype="0" fill="hold" grpId="0" nodeType="withEffect">
                                  <p:stCondLst>
                                    <p:cond delay="1200"/>
                                  </p:stCondLst>
                                  <p:childTnLst>
                                    <p:animMotion origin="layout" path="M -0.00017 -4.93827E-6 C -0.07951 0.00865 -0.36614 0.01235 -0.47621 0.05278 C -0.55347 0.0676 -0.62257 0.20278 -0.66111 0.24229 " pathEditMode="relative" rAng="0" ptsTypes="asa">
                                      <p:cBhvr>
                                        <p:cTn id="1377" dur="500" spd="-100000" fill="hold"/>
                                        <p:tgtEl>
                                          <p:spTgt spid="155"/>
                                        </p:tgtEl>
                                        <p:attrNameLst>
                                          <p:attrName>ppt_x</p:attrName>
                                          <p:attrName>ppt_y</p:attrName>
                                        </p:attrNameLst>
                                      </p:cBhvr>
                                      <p:rCtr x="-33056" y="12099"/>
                                    </p:animMotion>
                                  </p:childTnLst>
                                </p:cTn>
                              </p:par>
                              <p:par>
                                <p:cTn id="1378" presetID="45" presetClass="entr" presetSubtype="0" fill="hold" grpId="1" nodeType="withEffect">
                                  <p:stCondLst>
                                    <p:cond delay="1200"/>
                                  </p:stCondLst>
                                  <p:childTnLst>
                                    <p:set>
                                      <p:cBhvr>
                                        <p:cTn id="1379" dur="1" fill="hold">
                                          <p:stCondLst>
                                            <p:cond delay="0"/>
                                          </p:stCondLst>
                                        </p:cTn>
                                        <p:tgtEl>
                                          <p:spTgt spid="155"/>
                                        </p:tgtEl>
                                        <p:attrNameLst>
                                          <p:attrName>style.visibility</p:attrName>
                                        </p:attrNameLst>
                                      </p:cBhvr>
                                      <p:to>
                                        <p:strVal val="visible"/>
                                      </p:to>
                                    </p:set>
                                    <p:animEffect transition="in" filter="fade">
                                      <p:cBhvr>
                                        <p:cTn id="1380" dur="500"/>
                                        <p:tgtEl>
                                          <p:spTgt spid="155"/>
                                        </p:tgtEl>
                                      </p:cBhvr>
                                    </p:animEffect>
                                    <p:anim calcmode="lin" valueType="num">
                                      <p:cBhvr>
                                        <p:cTn id="1381" dur="500" fill="hold"/>
                                        <p:tgtEl>
                                          <p:spTgt spid="155"/>
                                        </p:tgtEl>
                                        <p:attrNameLst>
                                          <p:attrName>ppt_w</p:attrName>
                                        </p:attrNameLst>
                                      </p:cBhvr>
                                      <p:tavLst>
                                        <p:tav tm="0" fmla="#ppt_w*sin(2.5*pi*$)">
                                          <p:val>
                                            <p:fltVal val="0"/>
                                          </p:val>
                                        </p:tav>
                                        <p:tav tm="100000">
                                          <p:val>
                                            <p:fltVal val="1"/>
                                          </p:val>
                                        </p:tav>
                                      </p:tavLst>
                                    </p:anim>
                                    <p:anim calcmode="lin" valueType="num">
                                      <p:cBhvr>
                                        <p:cTn id="1382" dur="500" fill="hold"/>
                                        <p:tgtEl>
                                          <p:spTgt spid="155"/>
                                        </p:tgtEl>
                                        <p:attrNameLst>
                                          <p:attrName>ppt_h</p:attrName>
                                        </p:attrNameLst>
                                      </p:cBhvr>
                                      <p:tavLst>
                                        <p:tav tm="0">
                                          <p:val>
                                            <p:strVal val="#ppt_h"/>
                                          </p:val>
                                        </p:tav>
                                        <p:tav tm="100000">
                                          <p:val>
                                            <p:strVal val="#ppt_h"/>
                                          </p:val>
                                        </p:tav>
                                      </p:tavLst>
                                    </p:anim>
                                  </p:childTnLst>
                                </p:cTn>
                              </p:par>
                              <p:par>
                                <p:cTn id="1383" presetID="8" presetClass="emph" presetSubtype="0" fill="hold" grpId="2" nodeType="withEffect">
                                  <p:stCondLst>
                                    <p:cond delay="1200"/>
                                  </p:stCondLst>
                                  <p:childTnLst>
                                    <p:animRot by="21600000">
                                      <p:cBhvr>
                                        <p:cTn id="1384" dur="500" fill="hold"/>
                                        <p:tgtEl>
                                          <p:spTgt spid="155"/>
                                        </p:tgtEl>
                                        <p:attrNameLst>
                                          <p:attrName>r</p:attrName>
                                        </p:attrNameLst>
                                      </p:cBhvr>
                                    </p:animRot>
                                  </p:childTnLst>
                                </p:cTn>
                              </p:par>
                              <p:par>
                                <p:cTn id="1385" presetID="0" presetClass="path" presetSubtype="0" fill="hold" grpId="0" nodeType="withEffect">
                                  <p:stCondLst>
                                    <p:cond delay="1200"/>
                                  </p:stCondLst>
                                  <p:childTnLst>
                                    <p:animMotion origin="layout" path="M -0.00017 -3.7037E-7 C -0.07951 0.00864 -0.371 0.00556 -0.47639 0.05278 C -0.55347 0.06759 -0.59913 0.23549 -0.63142 0.28333 " pathEditMode="relative" rAng="0" ptsTypes="asa">
                                      <p:cBhvr>
                                        <p:cTn id="1386" dur="500" spd="-100000" fill="hold"/>
                                        <p:tgtEl>
                                          <p:spTgt spid="163"/>
                                        </p:tgtEl>
                                        <p:attrNameLst>
                                          <p:attrName>ppt_x</p:attrName>
                                          <p:attrName>ppt_y</p:attrName>
                                        </p:attrNameLst>
                                      </p:cBhvr>
                                      <p:rCtr x="-31563" y="14167"/>
                                    </p:animMotion>
                                  </p:childTnLst>
                                </p:cTn>
                              </p:par>
                              <p:par>
                                <p:cTn id="1387" presetID="45" presetClass="entr" presetSubtype="0" fill="hold" grpId="1" nodeType="withEffect">
                                  <p:stCondLst>
                                    <p:cond delay="1200"/>
                                  </p:stCondLst>
                                  <p:childTnLst>
                                    <p:set>
                                      <p:cBhvr>
                                        <p:cTn id="1388" dur="1" fill="hold">
                                          <p:stCondLst>
                                            <p:cond delay="0"/>
                                          </p:stCondLst>
                                        </p:cTn>
                                        <p:tgtEl>
                                          <p:spTgt spid="163"/>
                                        </p:tgtEl>
                                        <p:attrNameLst>
                                          <p:attrName>style.visibility</p:attrName>
                                        </p:attrNameLst>
                                      </p:cBhvr>
                                      <p:to>
                                        <p:strVal val="visible"/>
                                      </p:to>
                                    </p:set>
                                    <p:animEffect transition="in" filter="fade">
                                      <p:cBhvr>
                                        <p:cTn id="1389" dur="500"/>
                                        <p:tgtEl>
                                          <p:spTgt spid="163"/>
                                        </p:tgtEl>
                                      </p:cBhvr>
                                    </p:animEffect>
                                    <p:anim calcmode="lin" valueType="num">
                                      <p:cBhvr>
                                        <p:cTn id="1390" dur="500" fill="hold"/>
                                        <p:tgtEl>
                                          <p:spTgt spid="163"/>
                                        </p:tgtEl>
                                        <p:attrNameLst>
                                          <p:attrName>ppt_w</p:attrName>
                                        </p:attrNameLst>
                                      </p:cBhvr>
                                      <p:tavLst>
                                        <p:tav tm="0" fmla="#ppt_w*sin(2.5*pi*$)">
                                          <p:val>
                                            <p:fltVal val="0"/>
                                          </p:val>
                                        </p:tav>
                                        <p:tav tm="100000">
                                          <p:val>
                                            <p:fltVal val="1"/>
                                          </p:val>
                                        </p:tav>
                                      </p:tavLst>
                                    </p:anim>
                                    <p:anim calcmode="lin" valueType="num">
                                      <p:cBhvr>
                                        <p:cTn id="1391" dur="500" fill="hold"/>
                                        <p:tgtEl>
                                          <p:spTgt spid="163"/>
                                        </p:tgtEl>
                                        <p:attrNameLst>
                                          <p:attrName>ppt_h</p:attrName>
                                        </p:attrNameLst>
                                      </p:cBhvr>
                                      <p:tavLst>
                                        <p:tav tm="0">
                                          <p:val>
                                            <p:strVal val="#ppt_h"/>
                                          </p:val>
                                        </p:tav>
                                        <p:tav tm="100000">
                                          <p:val>
                                            <p:strVal val="#ppt_h"/>
                                          </p:val>
                                        </p:tav>
                                      </p:tavLst>
                                    </p:anim>
                                  </p:childTnLst>
                                </p:cTn>
                              </p:par>
                              <p:par>
                                <p:cTn id="1392" presetID="8" presetClass="emph" presetSubtype="0" fill="hold" grpId="2" nodeType="withEffect">
                                  <p:stCondLst>
                                    <p:cond delay="1200"/>
                                  </p:stCondLst>
                                  <p:childTnLst>
                                    <p:animRot by="21600000">
                                      <p:cBhvr>
                                        <p:cTn id="1393" dur="500" fill="hold"/>
                                        <p:tgtEl>
                                          <p:spTgt spid="163"/>
                                        </p:tgtEl>
                                        <p:attrNameLst>
                                          <p:attrName>r</p:attrName>
                                        </p:attrNameLst>
                                      </p:cBhvr>
                                    </p:animRot>
                                  </p:childTnLst>
                                </p:cTn>
                              </p:par>
                              <p:par>
                                <p:cTn id="1394" presetID="0" presetClass="path" presetSubtype="0" fill="hold" grpId="0" nodeType="withEffect">
                                  <p:stCondLst>
                                    <p:cond delay="1200"/>
                                  </p:stCondLst>
                                  <p:childTnLst>
                                    <p:animMotion origin="layout" path="M -0.00018 1.85185E-6 C -0.07952 0.00864 -0.37656 0.00463 -0.47622 0.05278 C -0.55347 0.06759 -0.57292 0.23981 -0.59844 0.28889 " pathEditMode="relative" rAng="0" ptsTypes="asa">
                                      <p:cBhvr>
                                        <p:cTn id="1395" dur="500" spd="-100000" fill="hold"/>
                                        <p:tgtEl>
                                          <p:spTgt spid="180"/>
                                        </p:tgtEl>
                                        <p:attrNameLst>
                                          <p:attrName>ppt_x</p:attrName>
                                          <p:attrName>ppt_y</p:attrName>
                                        </p:attrNameLst>
                                      </p:cBhvr>
                                      <p:rCtr x="-29913" y="14444"/>
                                    </p:animMotion>
                                  </p:childTnLst>
                                </p:cTn>
                              </p:par>
                              <p:par>
                                <p:cTn id="1396" presetID="45" presetClass="entr" presetSubtype="0" fill="hold" grpId="1" nodeType="withEffect">
                                  <p:stCondLst>
                                    <p:cond delay="1200"/>
                                  </p:stCondLst>
                                  <p:childTnLst>
                                    <p:set>
                                      <p:cBhvr>
                                        <p:cTn id="1397" dur="1" fill="hold">
                                          <p:stCondLst>
                                            <p:cond delay="0"/>
                                          </p:stCondLst>
                                        </p:cTn>
                                        <p:tgtEl>
                                          <p:spTgt spid="180"/>
                                        </p:tgtEl>
                                        <p:attrNameLst>
                                          <p:attrName>style.visibility</p:attrName>
                                        </p:attrNameLst>
                                      </p:cBhvr>
                                      <p:to>
                                        <p:strVal val="visible"/>
                                      </p:to>
                                    </p:set>
                                    <p:animEffect transition="in" filter="fade">
                                      <p:cBhvr>
                                        <p:cTn id="1398" dur="500"/>
                                        <p:tgtEl>
                                          <p:spTgt spid="180"/>
                                        </p:tgtEl>
                                      </p:cBhvr>
                                    </p:animEffect>
                                    <p:anim calcmode="lin" valueType="num">
                                      <p:cBhvr>
                                        <p:cTn id="1399" dur="500" fill="hold"/>
                                        <p:tgtEl>
                                          <p:spTgt spid="180"/>
                                        </p:tgtEl>
                                        <p:attrNameLst>
                                          <p:attrName>ppt_w</p:attrName>
                                        </p:attrNameLst>
                                      </p:cBhvr>
                                      <p:tavLst>
                                        <p:tav tm="0" fmla="#ppt_w*sin(2.5*pi*$)">
                                          <p:val>
                                            <p:fltVal val="0"/>
                                          </p:val>
                                        </p:tav>
                                        <p:tav tm="100000">
                                          <p:val>
                                            <p:fltVal val="1"/>
                                          </p:val>
                                        </p:tav>
                                      </p:tavLst>
                                    </p:anim>
                                    <p:anim calcmode="lin" valueType="num">
                                      <p:cBhvr>
                                        <p:cTn id="1400" dur="500" fill="hold"/>
                                        <p:tgtEl>
                                          <p:spTgt spid="180"/>
                                        </p:tgtEl>
                                        <p:attrNameLst>
                                          <p:attrName>ppt_h</p:attrName>
                                        </p:attrNameLst>
                                      </p:cBhvr>
                                      <p:tavLst>
                                        <p:tav tm="0">
                                          <p:val>
                                            <p:strVal val="#ppt_h"/>
                                          </p:val>
                                        </p:tav>
                                        <p:tav tm="100000">
                                          <p:val>
                                            <p:strVal val="#ppt_h"/>
                                          </p:val>
                                        </p:tav>
                                      </p:tavLst>
                                    </p:anim>
                                  </p:childTnLst>
                                </p:cTn>
                              </p:par>
                              <p:par>
                                <p:cTn id="1401" presetID="8" presetClass="emph" presetSubtype="0" fill="hold" grpId="2" nodeType="withEffect">
                                  <p:stCondLst>
                                    <p:cond delay="1200"/>
                                  </p:stCondLst>
                                  <p:childTnLst>
                                    <p:animRot by="21600000">
                                      <p:cBhvr>
                                        <p:cTn id="1402" dur="500" fill="hold"/>
                                        <p:tgtEl>
                                          <p:spTgt spid="180"/>
                                        </p:tgtEl>
                                        <p:attrNameLst>
                                          <p:attrName>r</p:attrName>
                                        </p:attrNameLst>
                                      </p:cBhvr>
                                    </p:animRot>
                                  </p:childTnLst>
                                </p:cTn>
                              </p:par>
                              <p:par>
                                <p:cTn id="1403" presetID="0" presetClass="path" presetSubtype="0" fill="hold" grpId="0" nodeType="withEffect">
                                  <p:stCondLst>
                                    <p:cond delay="1250"/>
                                  </p:stCondLst>
                                  <p:childTnLst>
                                    <p:animMotion origin="layout" path="M -0.00018 -4.69136E-6 C -0.07952 0.00865 -0.32223 0.0463 -0.47622 0.05278 C -0.55348 0.0676 -0.8316 0.04136 -0.92518 0.03828 " pathEditMode="relative" rAng="0" ptsTypes="asa">
                                      <p:cBhvr>
                                        <p:cTn id="1404" dur="500" spd="-100000" fill="hold"/>
                                        <p:tgtEl>
                                          <p:spTgt spid="122"/>
                                        </p:tgtEl>
                                        <p:attrNameLst>
                                          <p:attrName>ppt_x</p:attrName>
                                          <p:attrName>ppt_y</p:attrName>
                                        </p:attrNameLst>
                                      </p:cBhvr>
                                      <p:rCtr x="-46250" y="3364"/>
                                    </p:animMotion>
                                  </p:childTnLst>
                                </p:cTn>
                              </p:par>
                              <p:par>
                                <p:cTn id="1405" presetID="45" presetClass="entr" presetSubtype="0" fill="hold" grpId="1" nodeType="withEffect">
                                  <p:stCondLst>
                                    <p:cond delay="1250"/>
                                  </p:stCondLst>
                                  <p:childTnLst>
                                    <p:set>
                                      <p:cBhvr>
                                        <p:cTn id="1406" dur="1" fill="hold">
                                          <p:stCondLst>
                                            <p:cond delay="0"/>
                                          </p:stCondLst>
                                        </p:cTn>
                                        <p:tgtEl>
                                          <p:spTgt spid="122"/>
                                        </p:tgtEl>
                                        <p:attrNameLst>
                                          <p:attrName>style.visibility</p:attrName>
                                        </p:attrNameLst>
                                      </p:cBhvr>
                                      <p:to>
                                        <p:strVal val="visible"/>
                                      </p:to>
                                    </p:set>
                                    <p:animEffect transition="in" filter="fade">
                                      <p:cBhvr>
                                        <p:cTn id="1407" dur="500"/>
                                        <p:tgtEl>
                                          <p:spTgt spid="122"/>
                                        </p:tgtEl>
                                      </p:cBhvr>
                                    </p:animEffect>
                                    <p:anim calcmode="lin" valueType="num">
                                      <p:cBhvr>
                                        <p:cTn id="1408" dur="500" fill="hold"/>
                                        <p:tgtEl>
                                          <p:spTgt spid="122"/>
                                        </p:tgtEl>
                                        <p:attrNameLst>
                                          <p:attrName>ppt_w</p:attrName>
                                        </p:attrNameLst>
                                      </p:cBhvr>
                                      <p:tavLst>
                                        <p:tav tm="0" fmla="#ppt_w*sin(2.5*pi*$)">
                                          <p:val>
                                            <p:fltVal val="0"/>
                                          </p:val>
                                        </p:tav>
                                        <p:tav tm="100000">
                                          <p:val>
                                            <p:fltVal val="1"/>
                                          </p:val>
                                        </p:tav>
                                      </p:tavLst>
                                    </p:anim>
                                    <p:anim calcmode="lin" valueType="num">
                                      <p:cBhvr>
                                        <p:cTn id="1409" dur="500" fill="hold"/>
                                        <p:tgtEl>
                                          <p:spTgt spid="122"/>
                                        </p:tgtEl>
                                        <p:attrNameLst>
                                          <p:attrName>ppt_h</p:attrName>
                                        </p:attrNameLst>
                                      </p:cBhvr>
                                      <p:tavLst>
                                        <p:tav tm="0">
                                          <p:val>
                                            <p:strVal val="#ppt_h"/>
                                          </p:val>
                                        </p:tav>
                                        <p:tav tm="100000">
                                          <p:val>
                                            <p:strVal val="#ppt_h"/>
                                          </p:val>
                                        </p:tav>
                                      </p:tavLst>
                                    </p:anim>
                                  </p:childTnLst>
                                </p:cTn>
                              </p:par>
                              <p:par>
                                <p:cTn id="1410" presetID="8" presetClass="emph" presetSubtype="0" fill="hold" grpId="2" nodeType="withEffect">
                                  <p:stCondLst>
                                    <p:cond delay="1250"/>
                                  </p:stCondLst>
                                  <p:childTnLst>
                                    <p:animRot by="21600000">
                                      <p:cBhvr>
                                        <p:cTn id="1411" dur="500" fill="hold"/>
                                        <p:tgtEl>
                                          <p:spTgt spid="122"/>
                                        </p:tgtEl>
                                        <p:attrNameLst>
                                          <p:attrName>r</p:attrName>
                                        </p:attrNameLst>
                                      </p:cBhvr>
                                    </p:animRot>
                                  </p:childTnLst>
                                </p:cTn>
                              </p:par>
                              <p:par>
                                <p:cTn id="1412" presetID="0" presetClass="path" presetSubtype="0" fill="hold" grpId="0" nodeType="withEffect">
                                  <p:stCondLst>
                                    <p:cond delay="1250"/>
                                  </p:stCondLst>
                                  <p:childTnLst>
                                    <p:animMotion origin="layout" path="M -0.00017 -3.24591E-6 C -0.07951 0.00864 -0.33333 0.04073 -0.47621 0.05276 C -0.55347 0.06757 -0.7783 0.06881 -0.85798 0.07313 " pathEditMode="relative" rAng="0" ptsTypes="asa">
                                      <p:cBhvr>
                                        <p:cTn id="1413" dur="500" spd="-100000" fill="hold"/>
                                        <p:tgtEl>
                                          <p:spTgt spid="130"/>
                                        </p:tgtEl>
                                        <p:attrNameLst>
                                          <p:attrName>ppt_x</p:attrName>
                                          <p:attrName>ppt_y</p:attrName>
                                        </p:attrNameLst>
                                      </p:cBhvr>
                                      <p:rCtr x="-42899" y="3641"/>
                                    </p:animMotion>
                                  </p:childTnLst>
                                </p:cTn>
                              </p:par>
                              <p:par>
                                <p:cTn id="1414" presetID="45" presetClass="entr" presetSubtype="0" fill="hold" grpId="1" nodeType="withEffect">
                                  <p:stCondLst>
                                    <p:cond delay="1250"/>
                                  </p:stCondLst>
                                  <p:childTnLst>
                                    <p:set>
                                      <p:cBhvr>
                                        <p:cTn id="1415" dur="1" fill="hold">
                                          <p:stCondLst>
                                            <p:cond delay="0"/>
                                          </p:stCondLst>
                                        </p:cTn>
                                        <p:tgtEl>
                                          <p:spTgt spid="130"/>
                                        </p:tgtEl>
                                        <p:attrNameLst>
                                          <p:attrName>style.visibility</p:attrName>
                                        </p:attrNameLst>
                                      </p:cBhvr>
                                      <p:to>
                                        <p:strVal val="visible"/>
                                      </p:to>
                                    </p:set>
                                    <p:animEffect transition="in" filter="fade">
                                      <p:cBhvr>
                                        <p:cTn id="1416" dur="500"/>
                                        <p:tgtEl>
                                          <p:spTgt spid="130"/>
                                        </p:tgtEl>
                                      </p:cBhvr>
                                    </p:animEffect>
                                    <p:anim calcmode="lin" valueType="num">
                                      <p:cBhvr>
                                        <p:cTn id="1417" dur="500" fill="hold"/>
                                        <p:tgtEl>
                                          <p:spTgt spid="130"/>
                                        </p:tgtEl>
                                        <p:attrNameLst>
                                          <p:attrName>ppt_w</p:attrName>
                                        </p:attrNameLst>
                                      </p:cBhvr>
                                      <p:tavLst>
                                        <p:tav tm="0" fmla="#ppt_w*sin(2.5*pi*$)">
                                          <p:val>
                                            <p:fltVal val="0"/>
                                          </p:val>
                                        </p:tav>
                                        <p:tav tm="100000">
                                          <p:val>
                                            <p:fltVal val="1"/>
                                          </p:val>
                                        </p:tav>
                                      </p:tavLst>
                                    </p:anim>
                                    <p:anim calcmode="lin" valueType="num">
                                      <p:cBhvr>
                                        <p:cTn id="1418" dur="500" fill="hold"/>
                                        <p:tgtEl>
                                          <p:spTgt spid="130"/>
                                        </p:tgtEl>
                                        <p:attrNameLst>
                                          <p:attrName>ppt_h</p:attrName>
                                        </p:attrNameLst>
                                      </p:cBhvr>
                                      <p:tavLst>
                                        <p:tav tm="0">
                                          <p:val>
                                            <p:strVal val="#ppt_h"/>
                                          </p:val>
                                        </p:tav>
                                        <p:tav tm="100000">
                                          <p:val>
                                            <p:strVal val="#ppt_h"/>
                                          </p:val>
                                        </p:tav>
                                      </p:tavLst>
                                    </p:anim>
                                  </p:childTnLst>
                                </p:cTn>
                              </p:par>
                              <p:par>
                                <p:cTn id="1419" presetID="8" presetClass="emph" presetSubtype="0" fill="hold" grpId="2" nodeType="withEffect">
                                  <p:stCondLst>
                                    <p:cond delay="1250"/>
                                  </p:stCondLst>
                                  <p:childTnLst>
                                    <p:animRot by="21600000">
                                      <p:cBhvr>
                                        <p:cTn id="1420" dur="500" fill="hold"/>
                                        <p:tgtEl>
                                          <p:spTgt spid="130"/>
                                        </p:tgtEl>
                                        <p:attrNameLst>
                                          <p:attrName>r</p:attrName>
                                        </p:attrNameLst>
                                      </p:cBhvr>
                                    </p:animRot>
                                  </p:childTnLst>
                                </p:cTn>
                              </p:par>
                              <p:par>
                                <p:cTn id="1421" presetID="0" presetClass="path" presetSubtype="0" fill="hold" grpId="0" nodeType="withEffect">
                                  <p:stCondLst>
                                    <p:cond delay="1250"/>
                                  </p:stCondLst>
                                  <p:childTnLst>
                                    <p:animMotion origin="layout" path="M -0.00017 3.47115E-6 C -0.07951 0.00864 -0.34288 0.03332 -0.47621 0.05276 C -0.55364 0.06757 -0.73246 0.10305 -0.8 0.11632 " pathEditMode="relative" rAng="0" ptsTypes="asa">
                                      <p:cBhvr>
                                        <p:cTn id="1422" dur="500" spd="-100000" fill="hold"/>
                                        <p:tgtEl>
                                          <p:spTgt spid="138"/>
                                        </p:tgtEl>
                                        <p:attrNameLst>
                                          <p:attrName>ppt_x</p:attrName>
                                          <p:attrName>ppt_y</p:attrName>
                                        </p:attrNameLst>
                                      </p:cBhvr>
                                      <p:rCtr x="-40000" y="5801"/>
                                    </p:animMotion>
                                  </p:childTnLst>
                                </p:cTn>
                              </p:par>
                              <p:par>
                                <p:cTn id="1423" presetID="45" presetClass="entr" presetSubtype="0" fill="hold" grpId="1" nodeType="withEffect">
                                  <p:stCondLst>
                                    <p:cond delay="1250"/>
                                  </p:stCondLst>
                                  <p:childTnLst>
                                    <p:set>
                                      <p:cBhvr>
                                        <p:cTn id="1424" dur="1" fill="hold">
                                          <p:stCondLst>
                                            <p:cond delay="0"/>
                                          </p:stCondLst>
                                        </p:cTn>
                                        <p:tgtEl>
                                          <p:spTgt spid="138"/>
                                        </p:tgtEl>
                                        <p:attrNameLst>
                                          <p:attrName>style.visibility</p:attrName>
                                        </p:attrNameLst>
                                      </p:cBhvr>
                                      <p:to>
                                        <p:strVal val="visible"/>
                                      </p:to>
                                    </p:set>
                                    <p:animEffect transition="in" filter="fade">
                                      <p:cBhvr>
                                        <p:cTn id="1425" dur="500"/>
                                        <p:tgtEl>
                                          <p:spTgt spid="138"/>
                                        </p:tgtEl>
                                      </p:cBhvr>
                                    </p:animEffect>
                                    <p:anim calcmode="lin" valueType="num">
                                      <p:cBhvr>
                                        <p:cTn id="1426" dur="500" fill="hold"/>
                                        <p:tgtEl>
                                          <p:spTgt spid="138"/>
                                        </p:tgtEl>
                                        <p:attrNameLst>
                                          <p:attrName>ppt_w</p:attrName>
                                        </p:attrNameLst>
                                      </p:cBhvr>
                                      <p:tavLst>
                                        <p:tav tm="0" fmla="#ppt_w*sin(2.5*pi*$)">
                                          <p:val>
                                            <p:fltVal val="0"/>
                                          </p:val>
                                        </p:tav>
                                        <p:tav tm="100000">
                                          <p:val>
                                            <p:fltVal val="1"/>
                                          </p:val>
                                        </p:tav>
                                      </p:tavLst>
                                    </p:anim>
                                    <p:anim calcmode="lin" valueType="num">
                                      <p:cBhvr>
                                        <p:cTn id="1427" dur="500" fill="hold"/>
                                        <p:tgtEl>
                                          <p:spTgt spid="138"/>
                                        </p:tgtEl>
                                        <p:attrNameLst>
                                          <p:attrName>ppt_h</p:attrName>
                                        </p:attrNameLst>
                                      </p:cBhvr>
                                      <p:tavLst>
                                        <p:tav tm="0">
                                          <p:val>
                                            <p:strVal val="#ppt_h"/>
                                          </p:val>
                                        </p:tav>
                                        <p:tav tm="100000">
                                          <p:val>
                                            <p:strVal val="#ppt_h"/>
                                          </p:val>
                                        </p:tav>
                                      </p:tavLst>
                                    </p:anim>
                                  </p:childTnLst>
                                </p:cTn>
                              </p:par>
                              <p:par>
                                <p:cTn id="1428" presetID="8" presetClass="emph" presetSubtype="0" fill="hold" grpId="2" nodeType="withEffect">
                                  <p:stCondLst>
                                    <p:cond delay="1250"/>
                                  </p:stCondLst>
                                  <p:childTnLst>
                                    <p:animRot by="21600000">
                                      <p:cBhvr>
                                        <p:cTn id="1429" dur="500" fill="hold"/>
                                        <p:tgtEl>
                                          <p:spTgt spid="138"/>
                                        </p:tgtEl>
                                        <p:attrNameLst>
                                          <p:attrName>r</p:attrName>
                                        </p:attrNameLst>
                                      </p:cBhvr>
                                    </p:animRot>
                                  </p:childTnLst>
                                </p:cTn>
                              </p:par>
                              <p:par>
                                <p:cTn id="1430" presetID="0" presetClass="path" presetSubtype="0" fill="hold" grpId="0" nodeType="withEffect">
                                  <p:stCondLst>
                                    <p:cond delay="1250"/>
                                  </p:stCondLst>
                                  <p:childTnLst>
                                    <p:animMotion origin="layout" path="M -0.00017 -4.93366E-6 C -0.07413 0.0071 -0.31927 0.01667 -0.44409 0.04351 C -0.52135 0.05832 -0.68559 0.13731 -0.74948 0.16199 " pathEditMode="relative" rAng="0" ptsTypes="asa">
                                      <p:cBhvr>
                                        <p:cTn id="1431" dur="500" spd="-100000" fill="hold"/>
                                        <p:tgtEl>
                                          <p:spTgt spid="146"/>
                                        </p:tgtEl>
                                        <p:attrNameLst>
                                          <p:attrName>ppt_x</p:attrName>
                                          <p:attrName>ppt_y</p:attrName>
                                        </p:attrNameLst>
                                      </p:cBhvr>
                                      <p:rCtr x="-37465" y="8084"/>
                                    </p:animMotion>
                                  </p:childTnLst>
                                </p:cTn>
                              </p:par>
                              <p:par>
                                <p:cTn id="1432" presetID="45" presetClass="entr" presetSubtype="0" fill="hold" grpId="1" nodeType="withEffect">
                                  <p:stCondLst>
                                    <p:cond delay="1250"/>
                                  </p:stCondLst>
                                  <p:childTnLst>
                                    <p:set>
                                      <p:cBhvr>
                                        <p:cTn id="1433" dur="1" fill="hold">
                                          <p:stCondLst>
                                            <p:cond delay="0"/>
                                          </p:stCondLst>
                                        </p:cTn>
                                        <p:tgtEl>
                                          <p:spTgt spid="146"/>
                                        </p:tgtEl>
                                        <p:attrNameLst>
                                          <p:attrName>style.visibility</p:attrName>
                                        </p:attrNameLst>
                                      </p:cBhvr>
                                      <p:to>
                                        <p:strVal val="visible"/>
                                      </p:to>
                                    </p:set>
                                    <p:animEffect transition="in" filter="fade">
                                      <p:cBhvr>
                                        <p:cTn id="1434" dur="500"/>
                                        <p:tgtEl>
                                          <p:spTgt spid="146"/>
                                        </p:tgtEl>
                                      </p:cBhvr>
                                    </p:animEffect>
                                    <p:anim calcmode="lin" valueType="num">
                                      <p:cBhvr>
                                        <p:cTn id="1435" dur="500" fill="hold"/>
                                        <p:tgtEl>
                                          <p:spTgt spid="146"/>
                                        </p:tgtEl>
                                        <p:attrNameLst>
                                          <p:attrName>ppt_w</p:attrName>
                                        </p:attrNameLst>
                                      </p:cBhvr>
                                      <p:tavLst>
                                        <p:tav tm="0" fmla="#ppt_w*sin(2.5*pi*$)">
                                          <p:val>
                                            <p:fltVal val="0"/>
                                          </p:val>
                                        </p:tav>
                                        <p:tav tm="100000">
                                          <p:val>
                                            <p:fltVal val="1"/>
                                          </p:val>
                                        </p:tav>
                                      </p:tavLst>
                                    </p:anim>
                                    <p:anim calcmode="lin" valueType="num">
                                      <p:cBhvr>
                                        <p:cTn id="1436" dur="500" fill="hold"/>
                                        <p:tgtEl>
                                          <p:spTgt spid="146"/>
                                        </p:tgtEl>
                                        <p:attrNameLst>
                                          <p:attrName>ppt_h</p:attrName>
                                        </p:attrNameLst>
                                      </p:cBhvr>
                                      <p:tavLst>
                                        <p:tav tm="0">
                                          <p:val>
                                            <p:strVal val="#ppt_h"/>
                                          </p:val>
                                        </p:tav>
                                        <p:tav tm="100000">
                                          <p:val>
                                            <p:strVal val="#ppt_h"/>
                                          </p:val>
                                        </p:tav>
                                      </p:tavLst>
                                    </p:anim>
                                  </p:childTnLst>
                                </p:cTn>
                              </p:par>
                              <p:par>
                                <p:cTn id="1437" presetID="8" presetClass="emph" presetSubtype="0" fill="hold" grpId="2" nodeType="withEffect">
                                  <p:stCondLst>
                                    <p:cond delay="1250"/>
                                  </p:stCondLst>
                                  <p:childTnLst>
                                    <p:animRot by="21600000">
                                      <p:cBhvr>
                                        <p:cTn id="1438" dur="500" fill="hold"/>
                                        <p:tgtEl>
                                          <p:spTgt spid="146"/>
                                        </p:tgtEl>
                                        <p:attrNameLst>
                                          <p:attrName>r</p:attrName>
                                        </p:attrNameLst>
                                      </p:cBhvr>
                                    </p:animRot>
                                  </p:childTnLst>
                                </p:cTn>
                              </p:par>
                              <p:par>
                                <p:cTn id="1439" presetID="0" presetClass="path" presetSubtype="0" fill="hold" grpId="0" nodeType="withEffect">
                                  <p:stCondLst>
                                    <p:cond delay="1250"/>
                                  </p:stCondLst>
                                  <p:childTnLst>
                                    <p:animMotion origin="layout" path="M -0.00017 -2.59179E-7 C -0.06892 0.00648 -0.29687 0.00833 -0.41267 0.03888 C -0.48993 0.05369 -0.63646 0.15304 -0.69531 0.18328 " pathEditMode="relative" rAng="0" ptsTypes="asa">
                                      <p:cBhvr>
                                        <p:cTn id="1440" dur="500" spd="-100000" fill="hold"/>
                                        <p:tgtEl>
                                          <p:spTgt spid="154"/>
                                        </p:tgtEl>
                                        <p:attrNameLst>
                                          <p:attrName>ppt_x</p:attrName>
                                          <p:attrName>ppt_y</p:attrName>
                                        </p:attrNameLst>
                                      </p:cBhvr>
                                      <p:rCtr x="-34757" y="9164"/>
                                    </p:animMotion>
                                  </p:childTnLst>
                                </p:cTn>
                              </p:par>
                              <p:par>
                                <p:cTn id="1441" presetID="45" presetClass="entr" presetSubtype="0" fill="hold" grpId="1" nodeType="withEffect">
                                  <p:stCondLst>
                                    <p:cond delay="1250"/>
                                  </p:stCondLst>
                                  <p:childTnLst>
                                    <p:set>
                                      <p:cBhvr>
                                        <p:cTn id="1442" dur="1" fill="hold">
                                          <p:stCondLst>
                                            <p:cond delay="0"/>
                                          </p:stCondLst>
                                        </p:cTn>
                                        <p:tgtEl>
                                          <p:spTgt spid="154"/>
                                        </p:tgtEl>
                                        <p:attrNameLst>
                                          <p:attrName>style.visibility</p:attrName>
                                        </p:attrNameLst>
                                      </p:cBhvr>
                                      <p:to>
                                        <p:strVal val="visible"/>
                                      </p:to>
                                    </p:set>
                                    <p:animEffect transition="in" filter="fade">
                                      <p:cBhvr>
                                        <p:cTn id="1443" dur="500"/>
                                        <p:tgtEl>
                                          <p:spTgt spid="154"/>
                                        </p:tgtEl>
                                      </p:cBhvr>
                                    </p:animEffect>
                                    <p:anim calcmode="lin" valueType="num">
                                      <p:cBhvr>
                                        <p:cTn id="1444" dur="500" fill="hold"/>
                                        <p:tgtEl>
                                          <p:spTgt spid="154"/>
                                        </p:tgtEl>
                                        <p:attrNameLst>
                                          <p:attrName>ppt_w</p:attrName>
                                        </p:attrNameLst>
                                      </p:cBhvr>
                                      <p:tavLst>
                                        <p:tav tm="0" fmla="#ppt_w*sin(2.5*pi*$)">
                                          <p:val>
                                            <p:fltVal val="0"/>
                                          </p:val>
                                        </p:tav>
                                        <p:tav tm="100000">
                                          <p:val>
                                            <p:fltVal val="1"/>
                                          </p:val>
                                        </p:tav>
                                      </p:tavLst>
                                    </p:anim>
                                    <p:anim calcmode="lin" valueType="num">
                                      <p:cBhvr>
                                        <p:cTn id="1445" dur="500" fill="hold"/>
                                        <p:tgtEl>
                                          <p:spTgt spid="154"/>
                                        </p:tgtEl>
                                        <p:attrNameLst>
                                          <p:attrName>ppt_h</p:attrName>
                                        </p:attrNameLst>
                                      </p:cBhvr>
                                      <p:tavLst>
                                        <p:tav tm="0">
                                          <p:val>
                                            <p:strVal val="#ppt_h"/>
                                          </p:val>
                                        </p:tav>
                                        <p:tav tm="100000">
                                          <p:val>
                                            <p:strVal val="#ppt_h"/>
                                          </p:val>
                                        </p:tav>
                                      </p:tavLst>
                                    </p:anim>
                                  </p:childTnLst>
                                </p:cTn>
                              </p:par>
                              <p:par>
                                <p:cTn id="1446" presetID="8" presetClass="emph" presetSubtype="0" fill="hold" grpId="2" nodeType="withEffect">
                                  <p:stCondLst>
                                    <p:cond delay="1250"/>
                                  </p:stCondLst>
                                  <p:childTnLst>
                                    <p:animRot by="21600000">
                                      <p:cBhvr>
                                        <p:cTn id="1447" dur="500" fill="hold"/>
                                        <p:tgtEl>
                                          <p:spTgt spid="154"/>
                                        </p:tgtEl>
                                        <p:attrNameLst>
                                          <p:attrName>r</p:attrName>
                                        </p:attrNameLst>
                                      </p:cBhvr>
                                    </p:animRot>
                                  </p:childTnLst>
                                </p:cTn>
                              </p:par>
                              <p:par>
                                <p:cTn id="1448" presetID="0" presetClass="path" presetSubtype="0" fill="hold" grpId="0" nodeType="withEffect">
                                  <p:stCondLst>
                                    <p:cond delay="1250"/>
                                  </p:stCondLst>
                                  <p:childTnLst>
                                    <p:animMotion origin="layout" path="M -0.00017 -3.78587E-6 C -0.06753 0.00679 -0.29392 0.0071 -0.40451 0.04135 C -0.48177 0.05616 -0.61024 0.17094 -0.66441 0.20488 " pathEditMode="relative" rAng="0" ptsTypes="asa">
                                      <p:cBhvr>
                                        <p:cTn id="1449" dur="500" spd="-100000" fill="hold"/>
                                        <p:tgtEl>
                                          <p:spTgt spid="162"/>
                                        </p:tgtEl>
                                        <p:attrNameLst>
                                          <p:attrName>ppt_x</p:attrName>
                                          <p:attrName>ppt_y</p:attrName>
                                        </p:attrNameLst>
                                      </p:cBhvr>
                                      <p:rCtr x="-33212" y="10244"/>
                                    </p:animMotion>
                                  </p:childTnLst>
                                </p:cTn>
                              </p:par>
                              <p:par>
                                <p:cTn id="1450" presetID="45" presetClass="entr" presetSubtype="0" fill="hold" grpId="1" nodeType="withEffect">
                                  <p:stCondLst>
                                    <p:cond delay="1250"/>
                                  </p:stCondLst>
                                  <p:childTnLst>
                                    <p:set>
                                      <p:cBhvr>
                                        <p:cTn id="1451" dur="1" fill="hold">
                                          <p:stCondLst>
                                            <p:cond delay="0"/>
                                          </p:stCondLst>
                                        </p:cTn>
                                        <p:tgtEl>
                                          <p:spTgt spid="162"/>
                                        </p:tgtEl>
                                        <p:attrNameLst>
                                          <p:attrName>style.visibility</p:attrName>
                                        </p:attrNameLst>
                                      </p:cBhvr>
                                      <p:to>
                                        <p:strVal val="visible"/>
                                      </p:to>
                                    </p:set>
                                    <p:animEffect transition="in" filter="fade">
                                      <p:cBhvr>
                                        <p:cTn id="1452" dur="500"/>
                                        <p:tgtEl>
                                          <p:spTgt spid="162"/>
                                        </p:tgtEl>
                                      </p:cBhvr>
                                    </p:animEffect>
                                    <p:anim calcmode="lin" valueType="num">
                                      <p:cBhvr>
                                        <p:cTn id="1453" dur="500" fill="hold"/>
                                        <p:tgtEl>
                                          <p:spTgt spid="162"/>
                                        </p:tgtEl>
                                        <p:attrNameLst>
                                          <p:attrName>ppt_w</p:attrName>
                                        </p:attrNameLst>
                                      </p:cBhvr>
                                      <p:tavLst>
                                        <p:tav tm="0" fmla="#ppt_w*sin(2.5*pi*$)">
                                          <p:val>
                                            <p:fltVal val="0"/>
                                          </p:val>
                                        </p:tav>
                                        <p:tav tm="100000">
                                          <p:val>
                                            <p:fltVal val="1"/>
                                          </p:val>
                                        </p:tav>
                                      </p:tavLst>
                                    </p:anim>
                                    <p:anim calcmode="lin" valueType="num">
                                      <p:cBhvr>
                                        <p:cTn id="1454" dur="500" fill="hold"/>
                                        <p:tgtEl>
                                          <p:spTgt spid="162"/>
                                        </p:tgtEl>
                                        <p:attrNameLst>
                                          <p:attrName>ppt_h</p:attrName>
                                        </p:attrNameLst>
                                      </p:cBhvr>
                                      <p:tavLst>
                                        <p:tav tm="0">
                                          <p:val>
                                            <p:strVal val="#ppt_h"/>
                                          </p:val>
                                        </p:tav>
                                        <p:tav tm="100000">
                                          <p:val>
                                            <p:strVal val="#ppt_h"/>
                                          </p:val>
                                        </p:tav>
                                      </p:tavLst>
                                    </p:anim>
                                  </p:childTnLst>
                                </p:cTn>
                              </p:par>
                              <p:par>
                                <p:cTn id="1455" presetID="8" presetClass="emph" presetSubtype="0" fill="hold" grpId="2" nodeType="withEffect">
                                  <p:stCondLst>
                                    <p:cond delay="1250"/>
                                  </p:stCondLst>
                                  <p:childTnLst>
                                    <p:animRot by="21600000">
                                      <p:cBhvr>
                                        <p:cTn id="1456" dur="500" fill="hold"/>
                                        <p:tgtEl>
                                          <p:spTgt spid="162"/>
                                        </p:tgtEl>
                                        <p:attrNameLst>
                                          <p:attrName>r</p:attrName>
                                        </p:attrNameLst>
                                      </p:cBhvr>
                                    </p:animRot>
                                  </p:childTnLst>
                                </p:cTn>
                              </p:par>
                              <p:par>
                                <p:cTn id="1457" presetID="0" presetClass="path" presetSubtype="0" fill="hold" grpId="0" nodeType="withEffect">
                                  <p:stCondLst>
                                    <p:cond delay="1250"/>
                                  </p:stCondLst>
                                  <p:childTnLst>
                                    <p:animMotion origin="layout" path="M -0.00035 -1.32675E-6 C -0.0658 0.00679 -0.28767 0.00463 -0.39167 0.04042 C -0.46892 0.05523 -0.57639 0.17927 -0.625 0.21568 " pathEditMode="relative" rAng="0" ptsTypes="asa">
                                      <p:cBhvr>
                                        <p:cTn id="1458" dur="500" spd="-100000" fill="hold"/>
                                        <p:tgtEl>
                                          <p:spTgt spid="170"/>
                                        </p:tgtEl>
                                        <p:attrNameLst>
                                          <p:attrName>ppt_x</p:attrName>
                                          <p:attrName>ppt_y</p:attrName>
                                        </p:attrNameLst>
                                      </p:cBhvr>
                                      <p:rCtr x="-31233" y="10768"/>
                                    </p:animMotion>
                                  </p:childTnLst>
                                </p:cTn>
                              </p:par>
                              <p:par>
                                <p:cTn id="1459" presetID="45" presetClass="entr" presetSubtype="0" fill="hold" grpId="1" nodeType="withEffect">
                                  <p:stCondLst>
                                    <p:cond delay="1250"/>
                                  </p:stCondLst>
                                  <p:childTnLst>
                                    <p:set>
                                      <p:cBhvr>
                                        <p:cTn id="1460" dur="1" fill="hold">
                                          <p:stCondLst>
                                            <p:cond delay="0"/>
                                          </p:stCondLst>
                                        </p:cTn>
                                        <p:tgtEl>
                                          <p:spTgt spid="170"/>
                                        </p:tgtEl>
                                        <p:attrNameLst>
                                          <p:attrName>style.visibility</p:attrName>
                                        </p:attrNameLst>
                                      </p:cBhvr>
                                      <p:to>
                                        <p:strVal val="visible"/>
                                      </p:to>
                                    </p:set>
                                    <p:animEffect transition="in" filter="fade">
                                      <p:cBhvr>
                                        <p:cTn id="1461" dur="500"/>
                                        <p:tgtEl>
                                          <p:spTgt spid="170"/>
                                        </p:tgtEl>
                                      </p:cBhvr>
                                    </p:animEffect>
                                    <p:anim calcmode="lin" valueType="num">
                                      <p:cBhvr>
                                        <p:cTn id="1462" dur="500" fill="hold"/>
                                        <p:tgtEl>
                                          <p:spTgt spid="170"/>
                                        </p:tgtEl>
                                        <p:attrNameLst>
                                          <p:attrName>ppt_w</p:attrName>
                                        </p:attrNameLst>
                                      </p:cBhvr>
                                      <p:tavLst>
                                        <p:tav tm="0" fmla="#ppt_w*sin(2.5*pi*$)">
                                          <p:val>
                                            <p:fltVal val="0"/>
                                          </p:val>
                                        </p:tav>
                                        <p:tav tm="100000">
                                          <p:val>
                                            <p:fltVal val="1"/>
                                          </p:val>
                                        </p:tav>
                                      </p:tavLst>
                                    </p:anim>
                                    <p:anim calcmode="lin" valueType="num">
                                      <p:cBhvr>
                                        <p:cTn id="1463" dur="500" fill="hold"/>
                                        <p:tgtEl>
                                          <p:spTgt spid="170"/>
                                        </p:tgtEl>
                                        <p:attrNameLst>
                                          <p:attrName>ppt_h</p:attrName>
                                        </p:attrNameLst>
                                      </p:cBhvr>
                                      <p:tavLst>
                                        <p:tav tm="0">
                                          <p:val>
                                            <p:strVal val="#ppt_h"/>
                                          </p:val>
                                        </p:tav>
                                        <p:tav tm="100000">
                                          <p:val>
                                            <p:strVal val="#ppt_h"/>
                                          </p:val>
                                        </p:tav>
                                      </p:tavLst>
                                    </p:anim>
                                  </p:childTnLst>
                                </p:cTn>
                              </p:par>
                              <p:par>
                                <p:cTn id="1464" presetID="8" presetClass="emph" presetSubtype="0" fill="hold" grpId="2" nodeType="withEffect">
                                  <p:stCondLst>
                                    <p:cond delay="1250"/>
                                  </p:stCondLst>
                                  <p:childTnLst>
                                    <p:animRot by="21600000">
                                      <p:cBhvr>
                                        <p:cTn id="1465" dur="500" fill="hold"/>
                                        <p:tgtEl>
                                          <p:spTgt spid="170"/>
                                        </p:tgtEl>
                                        <p:attrNameLst>
                                          <p:attrName>r</p:attrName>
                                        </p:attrNameLst>
                                      </p:cBhvr>
                                    </p:animRot>
                                  </p:childTnLst>
                                </p:cTn>
                              </p:par>
                              <p:par>
                                <p:cTn id="1466" presetID="0" presetClass="path" presetSubtype="0" fill="hold" grpId="0" nodeType="withEffect">
                                  <p:stCondLst>
                                    <p:cond delay="1300"/>
                                  </p:stCondLst>
                                  <p:childTnLst>
                                    <p:animMotion origin="layout" path="M -0.00017 8.64198E-7 C -0.07952 0.00864 -0.3342 0.04568 -0.47622 0.05278 C -0.55347 0.06759 -0.77361 0.04413 -0.85191 0.04197 " pathEditMode="relative" rAng="0" ptsTypes="asa">
                                      <p:cBhvr>
                                        <p:cTn id="1467" dur="500" spd="-100000" fill="hold"/>
                                        <p:tgtEl>
                                          <p:spTgt spid="129"/>
                                        </p:tgtEl>
                                        <p:attrNameLst>
                                          <p:attrName>ppt_x</p:attrName>
                                          <p:attrName>ppt_y</p:attrName>
                                        </p:attrNameLst>
                                      </p:cBhvr>
                                      <p:rCtr x="-42587" y="3364"/>
                                    </p:animMotion>
                                  </p:childTnLst>
                                </p:cTn>
                              </p:par>
                              <p:par>
                                <p:cTn id="1468" presetID="45" presetClass="entr" presetSubtype="0" fill="hold" grpId="1" nodeType="withEffect">
                                  <p:stCondLst>
                                    <p:cond delay="1300"/>
                                  </p:stCondLst>
                                  <p:childTnLst>
                                    <p:set>
                                      <p:cBhvr>
                                        <p:cTn id="1469" dur="1" fill="hold">
                                          <p:stCondLst>
                                            <p:cond delay="0"/>
                                          </p:stCondLst>
                                        </p:cTn>
                                        <p:tgtEl>
                                          <p:spTgt spid="129"/>
                                        </p:tgtEl>
                                        <p:attrNameLst>
                                          <p:attrName>style.visibility</p:attrName>
                                        </p:attrNameLst>
                                      </p:cBhvr>
                                      <p:to>
                                        <p:strVal val="visible"/>
                                      </p:to>
                                    </p:set>
                                    <p:animEffect transition="in" filter="fade">
                                      <p:cBhvr>
                                        <p:cTn id="1470" dur="500"/>
                                        <p:tgtEl>
                                          <p:spTgt spid="129"/>
                                        </p:tgtEl>
                                      </p:cBhvr>
                                    </p:animEffect>
                                    <p:anim calcmode="lin" valueType="num">
                                      <p:cBhvr>
                                        <p:cTn id="1471" dur="500" fill="hold"/>
                                        <p:tgtEl>
                                          <p:spTgt spid="129"/>
                                        </p:tgtEl>
                                        <p:attrNameLst>
                                          <p:attrName>ppt_w</p:attrName>
                                        </p:attrNameLst>
                                      </p:cBhvr>
                                      <p:tavLst>
                                        <p:tav tm="0" fmla="#ppt_w*sin(2.5*pi*$)">
                                          <p:val>
                                            <p:fltVal val="0"/>
                                          </p:val>
                                        </p:tav>
                                        <p:tav tm="100000">
                                          <p:val>
                                            <p:fltVal val="1"/>
                                          </p:val>
                                        </p:tav>
                                      </p:tavLst>
                                    </p:anim>
                                    <p:anim calcmode="lin" valueType="num">
                                      <p:cBhvr>
                                        <p:cTn id="1472" dur="500" fill="hold"/>
                                        <p:tgtEl>
                                          <p:spTgt spid="129"/>
                                        </p:tgtEl>
                                        <p:attrNameLst>
                                          <p:attrName>ppt_h</p:attrName>
                                        </p:attrNameLst>
                                      </p:cBhvr>
                                      <p:tavLst>
                                        <p:tav tm="0">
                                          <p:val>
                                            <p:strVal val="#ppt_h"/>
                                          </p:val>
                                        </p:tav>
                                        <p:tav tm="100000">
                                          <p:val>
                                            <p:strVal val="#ppt_h"/>
                                          </p:val>
                                        </p:tav>
                                      </p:tavLst>
                                    </p:anim>
                                  </p:childTnLst>
                                </p:cTn>
                              </p:par>
                              <p:par>
                                <p:cTn id="1473" presetID="8" presetClass="emph" presetSubtype="0" fill="hold" grpId="2" nodeType="withEffect">
                                  <p:stCondLst>
                                    <p:cond delay="1300"/>
                                  </p:stCondLst>
                                  <p:childTnLst>
                                    <p:animRot by="21600000">
                                      <p:cBhvr>
                                        <p:cTn id="1474" dur="500" fill="hold"/>
                                        <p:tgtEl>
                                          <p:spTgt spid="129"/>
                                        </p:tgtEl>
                                        <p:attrNameLst>
                                          <p:attrName>r</p:attrName>
                                        </p:attrNameLst>
                                      </p:cBhvr>
                                    </p:animRot>
                                  </p:childTnLst>
                                </p:cTn>
                              </p:par>
                              <p:par>
                                <p:cTn id="1475" presetID="0" presetClass="path" presetSubtype="0" fill="hold" grpId="0" nodeType="withEffect">
                                  <p:stCondLst>
                                    <p:cond delay="1300"/>
                                  </p:stCondLst>
                                  <p:childTnLst>
                                    <p:animMotion origin="layout" path="M -0.00017 2.46914E-7 C -0.07951 0.00864 -0.34445 0.04105 -0.47622 0.05278 C -0.55347 0.06759 -0.72552 0.06636 -0.79115 0.07006 " pathEditMode="relative" rAng="0" ptsTypes="asa">
                                      <p:cBhvr>
                                        <p:cTn id="1476" dur="500" spd="-100000" fill="hold"/>
                                        <p:tgtEl>
                                          <p:spTgt spid="137"/>
                                        </p:tgtEl>
                                        <p:attrNameLst>
                                          <p:attrName>ppt_x</p:attrName>
                                          <p:attrName>ppt_y</p:attrName>
                                        </p:attrNameLst>
                                      </p:cBhvr>
                                      <p:rCtr x="-39549" y="3488"/>
                                    </p:animMotion>
                                  </p:childTnLst>
                                </p:cTn>
                              </p:par>
                              <p:par>
                                <p:cTn id="1477" presetID="45" presetClass="entr" presetSubtype="0" fill="hold" grpId="1" nodeType="withEffect">
                                  <p:stCondLst>
                                    <p:cond delay="1300"/>
                                  </p:stCondLst>
                                  <p:childTnLst>
                                    <p:set>
                                      <p:cBhvr>
                                        <p:cTn id="1478" dur="1" fill="hold">
                                          <p:stCondLst>
                                            <p:cond delay="0"/>
                                          </p:stCondLst>
                                        </p:cTn>
                                        <p:tgtEl>
                                          <p:spTgt spid="137"/>
                                        </p:tgtEl>
                                        <p:attrNameLst>
                                          <p:attrName>style.visibility</p:attrName>
                                        </p:attrNameLst>
                                      </p:cBhvr>
                                      <p:to>
                                        <p:strVal val="visible"/>
                                      </p:to>
                                    </p:set>
                                    <p:animEffect transition="in" filter="fade">
                                      <p:cBhvr>
                                        <p:cTn id="1479" dur="500"/>
                                        <p:tgtEl>
                                          <p:spTgt spid="137"/>
                                        </p:tgtEl>
                                      </p:cBhvr>
                                    </p:animEffect>
                                    <p:anim calcmode="lin" valueType="num">
                                      <p:cBhvr>
                                        <p:cTn id="1480" dur="500" fill="hold"/>
                                        <p:tgtEl>
                                          <p:spTgt spid="137"/>
                                        </p:tgtEl>
                                        <p:attrNameLst>
                                          <p:attrName>ppt_w</p:attrName>
                                        </p:attrNameLst>
                                      </p:cBhvr>
                                      <p:tavLst>
                                        <p:tav tm="0" fmla="#ppt_w*sin(2.5*pi*$)">
                                          <p:val>
                                            <p:fltVal val="0"/>
                                          </p:val>
                                        </p:tav>
                                        <p:tav tm="100000">
                                          <p:val>
                                            <p:fltVal val="1"/>
                                          </p:val>
                                        </p:tav>
                                      </p:tavLst>
                                    </p:anim>
                                    <p:anim calcmode="lin" valueType="num">
                                      <p:cBhvr>
                                        <p:cTn id="1481" dur="500" fill="hold"/>
                                        <p:tgtEl>
                                          <p:spTgt spid="137"/>
                                        </p:tgtEl>
                                        <p:attrNameLst>
                                          <p:attrName>ppt_h</p:attrName>
                                        </p:attrNameLst>
                                      </p:cBhvr>
                                      <p:tavLst>
                                        <p:tav tm="0">
                                          <p:val>
                                            <p:strVal val="#ppt_h"/>
                                          </p:val>
                                        </p:tav>
                                        <p:tav tm="100000">
                                          <p:val>
                                            <p:strVal val="#ppt_h"/>
                                          </p:val>
                                        </p:tav>
                                      </p:tavLst>
                                    </p:anim>
                                  </p:childTnLst>
                                </p:cTn>
                              </p:par>
                              <p:par>
                                <p:cTn id="1482" presetID="8" presetClass="emph" presetSubtype="0" fill="hold" grpId="2" nodeType="withEffect">
                                  <p:stCondLst>
                                    <p:cond delay="1300"/>
                                  </p:stCondLst>
                                  <p:childTnLst>
                                    <p:animRot by="21600000">
                                      <p:cBhvr>
                                        <p:cTn id="1483" dur="500" fill="hold"/>
                                        <p:tgtEl>
                                          <p:spTgt spid="137"/>
                                        </p:tgtEl>
                                        <p:attrNameLst>
                                          <p:attrName>r</p:attrName>
                                        </p:attrNameLst>
                                      </p:cBhvr>
                                    </p:animRot>
                                  </p:childTnLst>
                                </p:cTn>
                              </p:par>
                              <p:par>
                                <p:cTn id="1484" presetID="0" presetClass="path" presetSubtype="0" fill="hold" grpId="0" nodeType="withEffect">
                                  <p:stCondLst>
                                    <p:cond delay="1300"/>
                                  </p:stCondLst>
                                  <p:childTnLst>
                                    <p:animMotion origin="layout" path="M -0.00017 -3.76776E-6 C -0.07951 0.00865 -0.35347 0.03552 -0.47621 0.05281 C -0.55347 0.06764 -0.68264 0.09358 -0.73698 0.10408 " pathEditMode="relative" rAng="0" ptsTypes="asa">
                                      <p:cBhvr>
                                        <p:cTn id="1485" dur="500" spd="-100000" fill="hold"/>
                                        <p:tgtEl>
                                          <p:spTgt spid="145"/>
                                        </p:tgtEl>
                                        <p:attrNameLst>
                                          <p:attrName>ppt_x</p:attrName>
                                          <p:attrName>ppt_y</p:attrName>
                                        </p:attrNameLst>
                                      </p:cBhvr>
                                      <p:rCtr x="-36840" y="5188"/>
                                    </p:animMotion>
                                  </p:childTnLst>
                                </p:cTn>
                              </p:par>
                              <p:par>
                                <p:cTn id="1486" presetID="45" presetClass="entr" presetSubtype="0" fill="hold" grpId="1" nodeType="withEffect">
                                  <p:stCondLst>
                                    <p:cond delay="1300"/>
                                  </p:stCondLst>
                                  <p:childTnLst>
                                    <p:set>
                                      <p:cBhvr>
                                        <p:cTn id="1487" dur="1" fill="hold">
                                          <p:stCondLst>
                                            <p:cond delay="0"/>
                                          </p:stCondLst>
                                        </p:cTn>
                                        <p:tgtEl>
                                          <p:spTgt spid="145"/>
                                        </p:tgtEl>
                                        <p:attrNameLst>
                                          <p:attrName>style.visibility</p:attrName>
                                        </p:attrNameLst>
                                      </p:cBhvr>
                                      <p:to>
                                        <p:strVal val="visible"/>
                                      </p:to>
                                    </p:set>
                                    <p:animEffect transition="in" filter="fade">
                                      <p:cBhvr>
                                        <p:cTn id="1488" dur="500"/>
                                        <p:tgtEl>
                                          <p:spTgt spid="145"/>
                                        </p:tgtEl>
                                      </p:cBhvr>
                                    </p:animEffect>
                                    <p:anim calcmode="lin" valueType="num">
                                      <p:cBhvr>
                                        <p:cTn id="1489" dur="500" fill="hold"/>
                                        <p:tgtEl>
                                          <p:spTgt spid="145"/>
                                        </p:tgtEl>
                                        <p:attrNameLst>
                                          <p:attrName>ppt_w</p:attrName>
                                        </p:attrNameLst>
                                      </p:cBhvr>
                                      <p:tavLst>
                                        <p:tav tm="0" fmla="#ppt_w*sin(2.5*pi*$)">
                                          <p:val>
                                            <p:fltVal val="0"/>
                                          </p:val>
                                        </p:tav>
                                        <p:tav tm="100000">
                                          <p:val>
                                            <p:fltVal val="1"/>
                                          </p:val>
                                        </p:tav>
                                      </p:tavLst>
                                    </p:anim>
                                    <p:anim calcmode="lin" valueType="num">
                                      <p:cBhvr>
                                        <p:cTn id="1490" dur="500" fill="hold"/>
                                        <p:tgtEl>
                                          <p:spTgt spid="145"/>
                                        </p:tgtEl>
                                        <p:attrNameLst>
                                          <p:attrName>ppt_h</p:attrName>
                                        </p:attrNameLst>
                                      </p:cBhvr>
                                      <p:tavLst>
                                        <p:tav tm="0">
                                          <p:val>
                                            <p:strVal val="#ppt_h"/>
                                          </p:val>
                                        </p:tav>
                                        <p:tav tm="100000">
                                          <p:val>
                                            <p:strVal val="#ppt_h"/>
                                          </p:val>
                                        </p:tav>
                                      </p:tavLst>
                                    </p:anim>
                                  </p:childTnLst>
                                </p:cTn>
                              </p:par>
                              <p:par>
                                <p:cTn id="1491" presetID="8" presetClass="emph" presetSubtype="0" fill="hold" grpId="2" nodeType="withEffect">
                                  <p:stCondLst>
                                    <p:cond delay="1300"/>
                                  </p:stCondLst>
                                  <p:childTnLst>
                                    <p:animRot by="21600000">
                                      <p:cBhvr>
                                        <p:cTn id="1492" dur="500" fill="hold"/>
                                        <p:tgtEl>
                                          <p:spTgt spid="145"/>
                                        </p:tgtEl>
                                        <p:attrNameLst>
                                          <p:attrName>r</p:attrName>
                                        </p:attrNameLst>
                                      </p:cBhvr>
                                    </p:animRot>
                                  </p:childTnLst>
                                </p:cTn>
                              </p:par>
                              <p:par>
                                <p:cTn id="1493" presetID="0" presetClass="path" presetSubtype="0" fill="hold" grpId="0" nodeType="withEffect">
                                  <p:stCondLst>
                                    <p:cond delay="1300"/>
                                  </p:stCondLst>
                                  <p:childTnLst>
                                    <p:animMotion origin="layout" path="M -0.00035 6.60902E-7 C -0.07188 0.00772 -0.31511 0.02162 -0.43021 0.04571 C -0.50712 0.06053 -0.63559 0.12384 -0.68959 0.14422 " pathEditMode="relative" rAng="0" ptsTypes="asa">
                                      <p:cBhvr>
                                        <p:cTn id="1494" dur="500" spd="-100000" fill="hold"/>
                                        <p:tgtEl>
                                          <p:spTgt spid="153"/>
                                        </p:tgtEl>
                                        <p:attrNameLst>
                                          <p:attrName>ppt_x</p:attrName>
                                          <p:attrName>ppt_y</p:attrName>
                                        </p:attrNameLst>
                                      </p:cBhvr>
                                      <p:rCtr x="-34462" y="7196"/>
                                    </p:animMotion>
                                  </p:childTnLst>
                                </p:cTn>
                              </p:par>
                              <p:par>
                                <p:cTn id="1495" presetID="45" presetClass="entr" presetSubtype="0" fill="hold" grpId="1" nodeType="withEffect">
                                  <p:stCondLst>
                                    <p:cond delay="1300"/>
                                  </p:stCondLst>
                                  <p:childTnLst>
                                    <p:set>
                                      <p:cBhvr>
                                        <p:cTn id="1496" dur="1" fill="hold">
                                          <p:stCondLst>
                                            <p:cond delay="0"/>
                                          </p:stCondLst>
                                        </p:cTn>
                                        <p:tgtEl>
                                          <p:spTgt spid="153"/>
                                        </p:tgtEl>
                                        <p:attrNameLst>
                                          <p:attrName>style.visibility</p:attrName>
                                        </p:attrNameLst>
                                      </p:cBhvr>
                                      <p:to>
                                        <p:strVal val="visible"/>
                                      </p:to>
                                    </p:set>
                                    <p:animEffect transition="in" filter="fade">
                                      <p:cBhvr>
                                        <p:cTn id="1497" dur="500"/>
                                        <p:tgtEl>
                                          <p:spTgt spid="153"/>
                                        </p:tgtEl>
                                      </p:cBhvr>
                                    </p:animEffect>
                                    <p:anim calcmode="lin" valueType="num">
                                      <p:cBhvr>
                                        <p:cTn id="1498" dur="500" fill="hold"/>
                                        <p:tgtEl>
                                          <p:spTgt spid="153"/>
                                        </p:tgtEl>
                                        <p:attrNameLst>
                                          <p:attrName>ppt_w</p:attrName>
                                        </p:attrNameLst>
                                      </p:cBhvr>
                                      <p:tavLst>
                                        <p:tav tm="0" fmla="#ppt_w*sin(2.5*pi*$)">
                                          <p:val>
                                            <p:fltVal val="0"/>
                                          </p:val>
                                        </p:tav>
                                        <p:tav tm="100000">
                                          <p:val>
                                            <p:fltVal val="1"/>
                                          </p:val>
                                        </p:tav>
                                      </p:tavLst>
                                    </p:anim>
                                    <p:anim calcmode="lin" valueType="num">
                                      <p:cBhvr>
                                        <p:cTn id="1499" dur="500" fill="hold"/>
                                        <p:tgtEl>
                                          <p:spTgt spid="153"/>
                                        </p:tgtEl>
                                        <p:attrNameLst>
                                          <p:attrName>ppt_h</p:attrName>
                                        </p:attrNameLst>
                                      </p:cBhvr>
                                      <p:tavLst>
                                        <p:tav tm="0">
                                          <p:val>
                                            <p:strVal val="#ppt_h"/>
                                          </p:val>
                                        </p:tav>
                                        <p:tav tm="100000">
                                          <p:val>
                                            <p:strVal val="#ppt_h"/>
                                          </p:val>
                                        </p:tav>
                                      </p:tavLst>
                                    </p:anim>
                                  </p:childTnLst>
                                </p:cTn>
                              </p:par>
                              <p:par>
                                <p:cTn id="1500" presetID="8" presetClass="emph" presetSubtype="0" fill="hold" grpId="2" nodeType="withEffect">
                                  <p:stCondLst>
                                    <p:cond delay="1300"/>
                                  </p:stCondLst>
                                  <p:childTnLst>
                                    <p:animRot by="21600000">
                                      <p:cBhvr>
                                        <p:cTn id="1501" dur="500" fill="hold"/>
                                        <p:tgtEl>
                                          <p:spTgt spid="153"/>
                                        </p:tgtEl>
                                        <p:attrNameLst>
                                          <p:attrName>r</p:attrName>
                                        </p:attrNameLst>
                                      </p:cBhvr>
                                    </p:animRot>
                                  </p:childTnLst>
                                </p:cTn>
                              </p:par>
                              <p:par>
                                <p:cTn id="1502" presetID="0" presetClass="path" presetSubtype="0" fill="hold" grpId="0" nodeType="withEffect">
                                  <p:stCondLst>
                                    <p:cond delay="1300"/>
                                  </p:stCondLst>
                                  <p:childTnLst>
                                    <p:animMotion origin="layout" path="M -0.00035 -9.01791E-7 C -0.07135 0.00834 -0.31823 0.02687 -0.42674 0.05096 C -0.50399 0.06578 -0.60434 0.12539 -0.65104 0.14484 " pathEditMode="relative" rAng="0" ptsTypes="asa">
                                      <p:cBhvr>
                                        <p:cTn id="1503" dur="500" spd="-100000" fill="hold"/>
                                        <p:tgtEl>
                                          <p:spTgt spid="161"/>
                                        </p:tgtEl>
                                        <p:attrNameLst>
                                          <p:attrName>ppt_x</p:attrName>
                                          <p:attrName>ppt_y</p:attrName>
                                        </p:attrNameLst>
                                      </p:cBhvr>
                                      <p:rCtr x="-32535" y="7227"/>
                                    </p:animMotion>
                                  </p:childTnLst>
                                </p:cTn>
                              </p:par>
                              <p:par>
                                <p:cTn id="1504" presetID="45" presetClass="entr" presetSubtype="0" fill="hold" grpId="1" nodeType="withEffect">
                                  <p:stCondLst>
                                    <p:cond delay="1300"/>
                                  </p:stCondLst>
                                  <p:childTnLst>
                                    <p:set>
                                      <p:cBhvr>
                                        <p:cTn id="1505" dur="1" fill="hold">
                                          <p:stCondLst>
                                            <p:cond delay="0"/>
                                          </p:stCondLst>
                                        </p:cTn>
                                        <p:tgtEl>
                                          <p:spTgt spid="161"/>
                                        </p:tgtEl>
                                        <p:attrNameLst>
                                          <p:attrName>style.visibility</p:attrName>
                                        </p:attrNameLst>
                                      </p:cBhvr>
                                      <p:to>
                                        <p:strVal val="visible"/>
                                      </p:to>
                                    </p:set>
                                    <p:animEffect transition="in" filter="fade">
                                      <p:cBhvr>
                                        <p:cTn id="1506" dur="500"/>
                                        <p:tgtEl>
                                          <p:spTgt spid="161"/>
                                        </p:tgtEl>
                                      </p:cBhvr>
                                    </p:animEffect>
                                    <p:anim calcmode="lin" valueType="num">
                                      <p:cBhvr>
                                        <p:cTn id="1507" dur="500" fill="hold"/>
                                        <p:tgtEl>
                                          <p:spTgt spid="161"/>
                                        </p:tgtEl>
                                        <p:attrNameLst>
                                          <p:attrName>ppt_w</p:attrName>
                                        </p:attrNameLst>
                                      </p:cBhvr>
                                      <p:tavLst>
                                        <p:tav tm="0" fmla="#ppt_w*sin(2.5*pi*$)">
                                          <p:val>
                                            <p:fltVal val="0"/>
                                          </p:val>
                                        </p:tav>
                                        <p:tav tm="100000">
                                          <p:val>
                                            <p:fltVal val="1"/>
                                          </p:val>
                                        </p:tav>
                                      </p:tavLst>
                                    </p:anim>
                                    <p:anim calcmode="lin" valueType="num">
                                      <p:cBhvr>
                                        <p:cTn id="1508" dur="500" fill="hold"/>
                                        <p:tgtEl>
                                          <p:spTgt spid="161"/>
                                        </p:tgtEl>
                                        <p:attrNameLst>
                                          <p:attrName>ppt_h</p:attrName>
                                        </p:attrNameLst>
                                      </p:cBhvr>
                                      <p:tavLst>
                                        <p:tav tm="0">
                                          <p:val>
                                            <p:strVal val="#ppt_h"/>
                                          </p:val>
                                        </p:tav>
                                        <p:tav tm="100000">
                                          <p:val>
                                            <p:strVal val="#ppt_h"/>
                                          </p:val>
                                        </p:tav>
                                      </p:tavLst>
                                    </p:anim>
                                  </p:childTnLst>
                                </p:cTn>
                              </p:par>
                              <p:par>
                                <p:cTn id="1509" presetID="8" presetClass="emph" presetSubtype="0" fill="hold" grpId="2" nodeType="withEffect">
                                  <p:stCondLst>
                                    <p:cond delay="1300"/>
                                  </p:stCondLst>
                                  <p:childTnLst>
                                    <p:animRot by="21600000">
                                      <p:cBhvr>
                                        <p:cTn id="1510" dur="500" fill="hold"/>
                                        <p:tgtEl>
                                          <p:spTgt spid="161"/>
                                        </p:tgtEl>
                                        <p:attrNameLst>
                                          <p:attrName>r</p:attrName>
                                        </p:attrNameLst>
                                      </p:cBhvr>
                                    </p:animRot>
                                  </p:childTnLst>
                                </p:cTn>
                              </p:par>
                              <p:par>
                                <p:cTn id="1511" presetID="0" presetClass="path" presetSubtype="0" fill="hold" grpId="0" nodeType="withEffect">
                                  <p:stCondLst>
                                    <p:cond delay="1300"/>
                                  </p:stCondLst>
                                  <p:childTnLst>
                                    <p:animMotion origin="layout" path="M -0.00052 3.87894E-6 C -0.07049 0.00617 -0.32014 0.01204 -0.4217 0.03736 C -0.49896 0.05219 -0.57153 0.12878 -0.61094 0.15287 " pathEditMode="relative" rAng="0" ptsTypes="asa">
                                      <p:cBhvr>
                                        <p:cTn id="1512" dur="500" spd="-100000" fill="hold"/>
                                        <p:tgtEl>
                                          <p:spTgt spid="169"/>
                                        </p:tgtEl>
                                        <p:attrNameLst>
                                          <p:attrName>ppt_x</p:attrName>
                                          <p:attrName>ppt_y</p:attrName>
                                        </p:attrNameLst>
                                      </p:cBhvr>
                                      <p:rCtr x="-30521" y="7628"/>
                                    </p:animMotion>
                                  </p:childTnLst>
                                </p:cTn>
                              </p:par>
                              <p:par>
                                <p:cTn id="1513" presetID="45" presetClass="entr" presetSubtype="0" fill="hold" grpId="1" nodeType="withEffect">
                                  <p:stCondLst>
                                    <p:cond delay="1300"/>
                                  </p:stCondLst>
                                  <p:childTnLst>
                                    <p:set>
                                      <p:cBhvr>
                                        <p:cTn id="1514" dur="1" fill="hold">
                                          <p:stCondLst>
                                            <p:cond delay="0"/>
                                          </p:stCondLst>
                                        </p:cTn>
                                        <p:tgtEl>
                                          <p:spTgt spid="169"/>
                                        </p:tgtEl>
                                        <p:attrNameLst>
                                          <p:attrName>style.visibility</p:attrName>
                                        </p:attrNameLst>
                                      </p:cBhvr>
                                      <p:to>
                                        <p:strVal val="visible"/>
                                      </p:to>
                                    </p:set>
                                    <p:animEffect transition="in" filter="fade">
                                      <p:cBhvr>
                                        <p:cTn id="1515" dur="500"/>
                                        <p:tgtEl>
                                          <p:spTgt spid="169"/>
                                        </p:tgtEl>
                                      </p:cBhvr>
                                    </p:animEffect>
                                    <p:anim calcmode="lin" valueType="num">
                                      <p:cBhvr>
                                        <p:cTn id="1516" dur="500" fill="hold"/>
                                        <p:tgtEl>
                                          <p:spTgt spid="169"/>
                                        </p:tgtEl>
                                        <p:attrNameLst>
                                          <p:attrName>ppt_w</p:attrName>
                                        </p:attrNameLst>
                                      </p:cBhvr>
                                      <p:tavLst>
                                        <p:tav tm="0" fmla="#ppt_w*sin(2.5*pi*$)">
                                          <p:val>
                                            <p:fltVal val="0"/>
                                          </p:val>
                                        </p:tav>
                                        <p:tav tm="100000">
                                          <p:val>
                                            <p:fltVal val="1"/>
                                          </p:val>
                                        </p:tav>
                                      </p:tavLst>
                                    </p:anim>
                                    <p:anim calcmode="lin" valueType="num">
                                      <p:cBhvr>
                                        <p:cTn id="1517" dur="500" fill="hold"/>
                                        <p:tgtEl>
                                          <p:spTgt spid="169"/>
                                        </p:tgtEl>
                                        <p:attrNameLst>
                                          <p:attrName>ppt_h</p:attrName>
                                        </p:attrNameLst>
                                      </p:cBhvr>
                                      <p:tavLst>
                                        <p:tav tm="0">
                                          <p:val>
                                            <p:strVal val="#ppt_h"/>
                                          </p:val>
                                        </p:tav>
                                        <p:tav tm="100000">
                                          <p:val>
                                            <p:strVal val="#ppt_h"/>
                                          </p:val>
                                        </p:tav>
                                      </p:tavLst>
                                    </p:anim>
                                  </p:childTnLst>
                                </p:cTn>
                              </p:par>
                              <p:par>
                                <p:cTn id="1518" presetID="8" presetClass="emph" presetSubtype="0" fill="hold" grpId="2" nodeType="withEffect">
                                  <p:stCondLst>
                                    <p:cond delay="1300"/>
                                  </p:stCondLst>
                                  <p:childTnLst>
                                    <p:animRot by="21600000">
                                      <p:cBhvr>
                                        <p:cTn id="1519" dur="500" fill="hold"/>
                                        <p:tgtEl>
                                          <p:spTgt spid="169"/>
                                        </p:tgtEl>
                                        <p:attrNameLst>
                                          <p:attrName>r</p:attrName>
                                        </p:attrNameLst>
                                      </p:cBhvr>
                                    </p:animRot>
                                  </p:childTnLst>
                                </p:cTn>
                              </p:par>
                              <p:par>
                                <p:cTn id="1520" presetID="0" presetClass="path" presetSubtype="0" fill="hold" grpId="0" nodeType="withEffect">
                                  <p:stCondLst>
                                    <p:cond delay="1350"/>
                                  </p:stCondLst>
                                  <p:childTnLst>
                                    <p:animMotion origin="layout" path="M -0.00017 8.64198E-7 C -0.07952 0.00864 -0.3342 0.04568 -0.47622 0.05278 C -0.55347 0.06759 -0.77361 0.04413 -0.85191 0.04197 " pathEditMode="relative" rAng="0" ptsTypes="asa">
                                      <p:cBhvr>
                                        <p:cTn id="1521" dur="500" spd="-100000" fill="hold"/>
                                        <p:tgtEl>
                                          <p:spTgt spid="136"/>
                                        </p:tgtEl>
                                        <p:attrNameLst>
                                          <p:attrName>ppt_x</p:attrName>
                                          <p:attrName>ppt_y</p:attrName>
                                        </p:attrNameLst>
                                      </p:cBhvr>
                                      <p:rCtr x="-42587" y="3364"/>
                                    </p:animMotion>
                                  </p:childTnLst>
                                </p:cTn>
                              </p:par>
                              <p:par>
                                <p:cTn id="1522" presetID="45" presetClass="entr" presetSubtype="0" fill="hold" grpId="1" nodeType="withEffect">
                                  <p:stCondLst>
                                    <p:cond delay="1350"/>
                                  </p:stCondLst>
                                  <p:childTnLst>
                                    <p:set>
                                      <p:cBhvr>
                                        <p:cTn id="1523" dur="1" fill="hold">
                                          <p:stCondLst>
                                            <p:cond delay="0"/>
                                          </p:stCondLst>
                                        </p:cTn>
                                        <p:tgtEl>
                                          <p:spTgt spid="136"/>
                                        </p:tgtEl>
                                        <p:attrNameLst>
                                          <p:attrName>style.visibility</p:attrName>
                                        </p:attrNameLst>
                                      </p:cBhvr>
                                      <p:to>
                                        <p:strVal val="visible"/>
                                      </p:to>
                                    </p:set>
                                    <p:animEffect transition="in" filter="fade">
                                      <p:cBhvr>
                                        <p:cTn id="1524" dur="500"/>
                                        <p:tgtEl>
                                          <p:spTgt spid="136"/>
                                        </p:tgtEl>
                                      </p:cBhvr>
                                    </p:animEffect>
                                    <p:anim calcmode="lin" valueType="num">
                                      <p:cBhvr>
                                        <p:cTn id="1525" dur="500" fill="hold"/>
                                        <p:tgtEl>
                                          <p:spTgt spid="136"/>
                                        </p:tgtEl>
                                        <p:attrNameLst>
                                          <p:attrName>ppt_w</p:attrName>
                                        </p:attrNameLst>
                                      </p:cBhvr>
                                      <p:tavLst>
                                        <p:tav tm="0" fmla="#ppt_w*sin(2.5*pi*$)">
                                          <p:val>
                                            <p:fltVal val="0"/>
                                          </p:val>
                                        </p:tav>
                                        <p:tav tm="100000">
                                          <p:val>
                                            <p:fltVal val="1"/>
                                          </p:val>
                                        </p:tav>
                                      </p:tavLst>
                                    </p:anim>
                                    <p:anim calcmode="lin" valueType="num">
                                      <p:cBhvr>
                                        <p:cTn id="1526" dur="500" fill="hold"/>
                                        <p:tgtEl>
                                          <p:spTgt spid="136"/>
                                        </p:tgtEl>
                                        <p:attrNameLst>
                                          <p:attrName>ppt_h</p:attrName>
                                        </p:attrNameLst>
                                      </p:cBhvr>
                                      <p:tavLst>
                                        <p:tav tm="0">
                                          <p:val>
                                            <p:strVal val="#ppt_h"/>
                                          </p:val>
                                        </p:tav>
                                        <p:tav tm="100000">
                                          <p:val>
                                            <p:strVal val="#ppt_h"/>
                                          </p:val>
                                        </p:tav>
                                      </p:tavLst>
                                    </p:anim>
                                  </p:childTnLst>
                                </p:cTn>
                              </p:par>
                              <p:par>
                                <p:cTn id="1527" presetID="8" presetClass="emph" presetSubtype="0" fill="hold" grpId="2" nodeType="withEffect">
                                  <p:stCondLst>
                                    <p:cond delay="1350"/>
                                  </p:stCondLst>
                                  <p:childTnLst>
                                    <p:animRot by="21600000">
                                      <p:cBhvr>
                                        <p:cTn id="1528" dur="500" fill="hold"/>
                                        <p:tgtEl>
                                          <p:spTgt spid="136"/>
                                        </p:tgtEl>
                                        <p:attrNameLst>
                                          <p:attrName>r</p:attrName>
                                        </p:attrNameLst>
                                      </p:cBhvr>
                                    </p:animRot>
                                  </p:childTnLst>
                                </p:cTn>
                              </p:par>
                              <p:par>
                                <p:cTn id="1529" presetID="0" presetClass="path" presetSubtype="0" fill="hold" grpId="0" nodeType="withEffect">
                                  <p:stCondLst>
                                    <p:cond delay="1350"/>
                                  </p:stCondLst>
                                  <p:childTnLst>
                                    <p:animMotion origin="layout" path="M -0.00017 8.64198E-7 C -0.07952 0.00864 -0.3342 0.04568 -0.47622 0.05278 C -0.55347 0.06759 -0.77361 0.04413 -0.85191 0.04197 " pathEditMode="relative" rAng="0" ptsTypes="asa">
                                      <p:cBhvr>
                                        <p:cTn id="1530" dur="500" spd="-100000" fill="hold"/>
                                        <p:tgtEl>
                                          <p:spTgt spid="144"/>
                                        </p:tgtEl>
                                        <p:attrNameLst>
                                          <p:attrName>ppt_x</p:attrName>
                                          <p:attrName>ppt_y</p:attrName>
                                        </p:attrNameLst>
                                      </p:cBhvr>
                                      <p:rCtr x="-42587" y="3364"/>
                                    </p:animMotion>
                                  </p:childTnLst>
                                </p:cTn>
                              </p:par>
                              <p:par>
                                <p:cTn id="1531" presetID="45" presetClass="entr" presetSubtype="0" fill="hold" grpId="1" nodeType="withEffect">
                                  <p:stCondLst>
                                    <p:cond delay="1350"/>
                                  </p:stCondLst>
                                  <p:childTnLst>
                                    <p:set>
                                      <p:cBhvr>
                                        <p:cTn id="1532" dur="1" fill="hold">
                                          <p:stCondLst>
                                            <p:cond delay="0"/>
                                          </p:stCondLst>
                                        </p:cTn>
                                        <p:tgtEl>
                                          <p:spTgt spid="144"/>
                                        </p:tgtEl>
                                        <p:attrNameLst>
                                          <p:attrName>style.visibility</p:attrName>
                                        </p:attrNameLst>
                                      </p:cBhvr>
                                      <p:to>
                                        <p:strVal val="visible"/>
                                      </p:to>
                                    </p:set>
                                    <p:animEffect transition="in" filter="fade">
                                      <p:cBhvr>
                                        <p:cTn id="1533" dur="500"/>
                                        <p:tgtEl>
                                          <p:spTgt spid="144"/>
                                        </p:tgtEl>
                                      </p:cBhvr>
                                    </p:animEffect>
                                    <p:anim calcmode="lin" valueType="num">
                                      <p:cBhvr>
                                        <p:cTn id="1534" dur="500" fill="hold"/>
                                        <p:tgtEl>
                                          <p:spTgt spid="144"/>
                                        </p:tgtEl>
                                        <p:attrNameLst>
                                          <p:attrName>ppt_w</p:attrName>
                                        </p:attrNameLst>
                                      </p:cBhvr>
                                      <p:tavLst>
                                        <p:tav tm="0" fmla="#ppt_w*sin(2.5*pi*$)">
                                          <p:val>
                                            <p:fltVal val="0"/>
                                          </p:val>
                                        </p:tav>
                                        <p:tav tm="100000">
                                          <p:val>
                                            <p:fltVal val="1"/>
                                          </p:val>
                                        </p:tav>
                                      </p:tavLst>
                                    </p:anim>
                                    <p:anim calcmode="lin" valueType="num">
                                      <p:cBhvr>
                                        <p:cTn id="1535" dur="500" fill="hold"/>
                                        <p:tgtEl>
                                          <p:spTgt spid="144"/>
                                        </p:tgtEl>
                                        <p:attrNameLst>
                                          <p:attrName>ppt_h</p:attrName>
                                        </p:attrNameLst>
                                      </p:cBhvr>
                                      <p:tavLst>
                                        <p:tav tm="0">
                                          <p:val>
                                            <p:strVal val="#ppt_h"/>
                                          </p:val>
                                        </p:tav>
                                        <p:tav tm="100000">
                                          <p:val>
                                            <p:strVal val="#ppt_h"/>
                                          </p:val>
                                        </p:tav>
                                      </p:tavLst>
                                    </p:anim>
                                  </p:childTnLst>
                                </p:cTn>
                              </p:par>
                              <p:par>
                                <p:cTn id="1536" presetID="8" presetClass="emph" presetSubtype="0" fill="hold" grpId="2" nodeType="withEffect">
                                  <p:stCondLst>
                                    <p:cond delay="1350"/>
                                  </p:stCondLst>
                                  <p:childTnLst>
                                    <p:animRot by="21600000">
                                      <p:cBhvr>
                                        <p:cTn id="1537" dur="500" fill="hold"/>
                                        <p:tgtEl>
                                          <p:spTgt spid="144"/>
                                        </p:tgtEl>
                                        <p:attrNameLst>
                                          <p:attrName>r</p:attrName>
                                        </p:attrNameLst>
                                      </p:cBhvr>
                                    </p:animRot>
                                  </p:childTnLst>
                                </p:cTn>
                              </p:par>
                              <p:par>
                                <p:cTn id="1538" presetID="0" presetClass="path" presetSubtype="0" fill="hold" grpId="0" nodeType="withEffect">
                                  <p:stCondLst>
                                    <p:cond delay="1350"/>
                                  </p:stCondLst>
                                  <p:childTnLst>
                                    <p:animMotion origin="layout" path="M -0.00018 -3.03985E-6 C -0.07952 0.00865 -0.34098 0.03306 -0.47639 0.05283 C -0.55348 0.06766 -0.74202 0.10442 -0.81198 0.11801 " pathEditMode="relative" rAng="0" ptsTypes="asa">
                                      <p:cBhvr>
                                        <p:cTn id="1539" dur="500" spd="-100000" fill="hold"/>
                                        <p:tgtEl>
                                          <p:spTgt spid="152"/>
                                        </p:tgtEl>
                                        <p:attrNameLst>
                                          <p:attrName>ppt_x</p:attrName>
                                          <p:attrName>ppt_y</p:attrName>
                                        </p:attrNameLst>
                                      </p:cBhvr>
                                      <p:rCtr x="-40590" y="5901"/>
                                    </p:animMotion>
                                  </p:childTnLst>
                                </p:cTn>
                              </p:par>
                              <p:par>
                                <p:cTn id="1540" presetID="45" presetClass="entr" presetSubtype="0" fill="hold" grpId="1" nodeType="withEffect">
                                  <p:stCondLst>
                                    <p:cond delay="1350"/>
                                  </p:stCondLst>
                                  <p:childTnLst>
                                    <p:set>
                                      <p:cBhvr>
                                        <p:cTn id="1541" dur="1" fill="hold">
                                          <p:stCondLst>
                                            <p:cond delay="0"/>
                                          </p:stCondLst>
                                        </p:cTn>
                                        <p:tgtEl>
                                          <p:spTgt spid="152"/>
                                        </p:tgtEl>
                                        <p:attrNameLst>
                                          <p:attrName>style.visibility</p:attrName>
                                        </p:attrNameLst>
                                      </p:cBhvr>
                                      <p:to>
                                        <p:strVal val="visible"/>
                                      </p:to>
                                    </p:set>
                                    <p:animEffect transition="in" filter="fade">
                                      <p:cBhvr>
                                        <p:cTn id="1542" dur="500"/>
                                        <p:tgtEl>
                                          <p:spTgt spid="152"/>
                                        </p:tgtEl>
                                      </p:cBhvr>
                                    </p:animEffect>
                                    <p:anim calcmode="lin" valueType="num">
                                      <p:cBhvr>
                                        <p:cTn id="1543" dur="500" fill="hold"/>
                                        <p:tgtEl>
                                          <p:spTgt spid="152"/>
                                        </p:tgtEl>
                                        <p:attrNameLst>
                                          <p:attrName>ppt_w</p:attrName>
                                        </p:attrNameLst>
                                      </p:cBhvr>
                                      <p:tavLst>
                                        <p:tav tm="0" fmla="#ppt_w*sin(2.5*pi*$)">
                                          <p:val>
                                            <p:fltVal val="0"/>
                                          </p:val>
                                        </p:tav>
                                        <p:tav tm="100000">
                                          <p:val>
                                            <p:fltVal val="1"/>
                                          </p:val>
                                        </p:tav>
                                      </p:tavLst>
                                    </p:anim>
                                    <p:anim calcmode="lin" valueType="num">
                                      <p:cBhvr>
                                        <p:cTn id="1544" dur="500" fill="hold"/>
                                        <p:tgtEl>
                                          <p:spTgt spid="152"/>
                                        </p:tgtEl>
                                        <p:attrNameLst>
                                          <p:attrName>ppt_h</p:attrName>
                                        </p:attrNameLst>
                                      </p:cBhvr>
                                      <p:tavLst>
                                        <p:tav tm="0">
                                          <p:val>
                                            <p:strVal val="#ppt_h"/>
                                          </p:val>
                                        </p:tav>
                                        <p:tav tm="100000">
                                          <p:val>
                                            <p:strVal val="#ppt_h"/>
                                          </p:val>
                                        </p:tav>
                                      </p:tavLst>
                                    </p:anim>
                                  </p:childTnLst>
                                </p:cTn>
                              </p:par>
                              <p:par>
                                <p:cTn id="1545" presetID="8" presetClass="emph" presetSubtype="0" fill="hold" grpId="2" nodeType="withEffect">
                                  <p:stCondLst>
                                    <p:cond delay="1350"/>
                                  </p:stCondLst>
                                  <p:childTnLst>
                                    <p:animRot by="21600000">
                                      <p:cBhvr>
                                        <p:cTn id="1546" dur="500" fill="hold"/>
                                        <p:tgtEl>
                                          <p:spTgt spid="152"/>
                                        </p:tgtEl>
                                        <p:attrNameLst>
                                          <p:attrName>r</p:attrName>
                                        </p:attrNameLst>
                                      </p:cBhvr>
                                    </p:animRot>
                                  </p:childTnLst>
                                </p:cTn>
                              </p:par>
                              <p:par>
                                <p:cTn id="1547" presetID="0" presetClass="path" presetSubtype="0" fill="hold" grpId="0" nodeType="withEffect">
                                  <p:stCondLst>
                                    <p:cond delay="1350"/>
                                  </p:stCondLst>
                                  <p:childTnLst>
                                    <p:animMotion origin="layout" path="M -0.00017 3.69787E-6 C -0.07952 0.00865 -0.34774 0.03089 -0.47622 0.05282 C -0.55347 0.06765 -0.70955 0.11461 -0.77101 0.13067 " pathEditMode="relative" rAng="0" ptsTypes="asa">
                                      <p:cBhvr>
                                        <p:cTn id="1548" dur="500" spd="-100000" fill="hold"/>
                                        <p:tgtEl>
                                          <p:spTgt spid="160"/>
                                        </p:tgtEl>
                                        <p:attrNameLst>
                                          <p:attrName>ppt_x</p:attrName>
                                          <p:attrName>ppt_y</p:attrName>
                                        </p:attrNameLst>
                                      </p:cBhvr>
                                      <p:rCtr x="-38542" y="6518"/>
                                    </p:animMotion>
                                  </p:childTnLst>
                                </p:cTn>
                              </p:par>
                              <p:par>
                                <p:cTn id="1549" presetID="45" presetClass="entr" presetSubtype="0" fill="hold" grpId="1" nodeType="withEffect">
                                  <p:stCondLst>
                                    <p:cond delay="1350"/>
                                  </p:stCondLst>
                                  <p:childTnLst>
                                    <p:set>
                                      <p:cBhvr>
                                        <p:cTn id="1550" dur="1" fill="hold">
                                          <p:stCondLst>
                                            <p:cond delay="0"/>
                                          </p:stCondLst>
                                        </p:cTn>
                                        <p:tgtEl>
                                          <p:spTgt spid="160"/>
                                        </p:tgtEl>
                                        <p:attrNameLst>
                                          <p:attrName>style.visibility</p:attrName>
                                        </p:attrNameLst>
                                      </p:cBhvr>
                                      <p:to>
                                        <p:strVal val="visible"/>
                                      </p:to>
                                    </p:set>
                                    <p:animEffect transition="in" filter="fade">
                                      <p:cBhvr>
                                        <p:cTn id="1551" dur="500"/>
                                        <p:tgtEl>
                                          <p:spTgt spid="160"/>
                                        </p:tgtEl>
                                      </p:cBhvr>
                                    </p:animEffect>
                                    <p:anim calcmode="lin" valueType="num">
                                      <p:cBhvr>
                                        <p:cTn id="1552" dur="500" fill="hold"/>
                                        <p:tgtEl>
                                          <p:spTgt spid="160"/>
                                        </p:tgtEl>
                                        <p:attrNameLst>
                                          <p:attrName>ppt_w</p:attrName>
                                        </p:attrNameLst>
                                      </p:cBhvr>
                                      <p:tavLst>
                                        <p:tav tm="0" fmla="#ppt_w*sin(2.5*pi*$)">
                                          <p:val>
                                            <p:fltVal val="0"/>
                                          </p:val>
                                        </p:tav>
                                        <p:tav tm="100000">
                                          <p:val>
                                            <p:fltVal val="1"/>
                                          </p:val>
                                        </p:tav>
                                      </p:tavLst>
                                    </p:anim>
                                    <p:anim calcmode="lin" valueType="num">
                                      <p:cBhvr>
                                        <p:cTn id="1553" dur="500" fill="hold"/>
                                        <p:tgtEl>
                                          <p:spTgt spid="160"/>
                                        </p:tgtEl>
                                        <p:attrNameLst>
                                          <p:attrName>ppt_h</p:attrName>
                                        </p:attrNameLst>
                                      </p:cBhvr>
                                      <p:tavLst>
                                        <p:tav tm="0">
                                          <p:val>
                                            <p:strVal val="#ppt_h"/>
                                          </p:val>
                                        </p:tav>
                                        <p:tav tm="100000">
                                          <p:val>
                                            <p:strVal val="#ppt_h"/>
                                          </p:val>
                                        </p:tav>
                                      </p:tavLst>
                                    </p:anim>
                                  </p:childTnLst>
                                </p:cTn>
                              </p:par>
                              <p:par>
                                <p:cTn id="1554" presetID="8" presetClass="emph" presetSubtype="0" fill="hold" grpId="2" nodeType="withEffect">
                                  <p:stCondLst>
                                    <p:cond delay="1350"/>
                                  </p:stCondLst>
                                  <p:childTnLst>
                                    <p:animRot by="21600000">
                                      <p:cBhvr>
                                        <p:cTn id="1555" dur="500" fill="hold"/>
                                        <p:tgtEl>
                                          <p:spTgt spid="160"/>
                                        </p:tgtEl>
                                        <p:attrNameLst>
                                          <p:attrName>r</p:attrName>
                                        </p:attrNameLst>
                                      </p:cBhvr>
                                    </p:animRot>
                                  </p:childTnLst>
                                </p:cTn>
                              </p:par>
                              <p:par>
                                <p:cTn id="1556" presetID="0" presetClass="path" presetSubtype="0" fill="hold" grpId="0" nodeType="withEffect">
                                  <p:stCondLst>
                                    <p:cond delay="1350"/>
                                  </p:stCondLst>
                                  <p:childTnLst>
                                    <p:animMotion origin="layout" path="M -0.00017 -4.55669E-6 C -0.07968 0.00865 -0.35086 0.02781 -0.47621 0.05283 C -0.55347 0.06766 -0.69566 0.13006 -0.75347 0.15045 " pathEditMode="relative" rAng="0" ptsTypes="asa">
                                      <p:cBhvr>
                                        <p:cTn id="1557" dur="500" spd="-100000" fill="hold"/>
                                        <p:tgtEl>
                                          <p:spTgt spid="168"/>
                                        </p:tgtEl>
                                        <p:attrNameLst>
                                          <p:attrName>ppt_x</p:attrName>
                                          <p:attrName>ppt_y</p:attrName>
                                        </p:attrNameLst>
                                      </p:cBhvr>
                                      <p:rCtr x="-37674" y="7507"/>
                                    </p:animMotion>
                                  </p:childTnLst>
                                </p:cTn>
                              </p:par>
                              <p:par>
                                <p:cTn id="1558" presetID="45" presetClass="entr" presetSubtype="0" fill="hold" grpId="1" nodeType="withEffect">
                                  <p:stCondLst>
                                    <p:cond delay="1350"/>
                                  </p:stCondLst>
                                  <p:childTnLst>
                                    <p:set>
                                      <p:cBhvr>
                                        <p:cTn id="1559" dur="1" fill="hold">
                                          <p:stCondLst>
                                            <p:cond delay="0"/>
                                          </p:stCondLst>
                                        </p:cTn>
                                        <p:tgtEl>
                                          <p:spTgt spid="168"/>
                                        </p:tgtEl>
                                        <p:attrNameLst>
                                          <p:attrName>style.visibility</p:attrName>
                                        </p:attrNameLst>
                                      </p:cBhvr>
                                      <p:to>
                                        <p:strVal val="visible"/>
                                      </p:to>
                                    </p:set>
                                    <p:animEffect transition="in" filter="fade">
                                      <p:cBhvr>
                                        <p:cTn id="1560" dur="500"/>
                                        <p:tgtEl>
                                          <p:spTgt spid="168"/>
                                        </p:tgtEl>
                                      </p:cBhvr>
                                    </p:animEffect>
                                    <p:anim calcmode="lin" valueType="num">
                                      <p:cBhvr>
                                        <p:cTn id="1561" dur="500" fill="hold"/>
                                        <p:tgtEl>
                                          <p:spTgt spid="168"/>
                                        </p:tgtEl>
                                        <p:attrNameLst>
                                          <p:attrName>ppt_w</p:attrName>
                                        </p:attrNameLst>
                                      </p:cBhvr>
                                      <p:tavLst>
                                        <p:tav tm="0" fmla="#ppt_w*sin(2.5*pi*$)">
                                          <p:val>
                                            <p:fltVal val="0"/>
                                          </p:val>
                                        </p:tav>
                                        <p:tav tm="100000">
                                          <p:val>
                                            <p:fltVal val="1"/>
                                          </p:val>
                                        </p:tav>
                                      </p:tavLst>
                                    </p:anim>
                                    <p:anim calcmode="lin" valueType="num">
                                      <p:cBhvr>
                                        <p:cTn id="1562" dur="500" fill="hold"/>
                                        <p:tgtEl>
                                          <p:spTgt spid="168"/>
                                        </p:tgtEl>
                                        <p:attrNameLst>
                                          <p:attrName>ppt_h</p:attrName>
                                        </p:attrNameLst>
                                      </p:cBhvr>
                                      <p:tavLst>
                                        <p:tav tm="0">
                                          <p:val>
                                            <p:strVal val="#ppt_h"/>
                                          </p:val>
                                        </p:tav>
                                        <p:tav tm="100000">
                                          <p:val>
                                            <p:strVal val="#ppt_h"/>
                                          </p:val>
                                        </p:tav>
                                      </p:tavLst>
                                    </p:anim>
                                  </p:childTnLst>
                                </p:cTn>
                              </p:par>
                              <p:par>
                                <p:cTn id="1563" presetID="8" presetClass="emph" presetSubtype="0" fill="hold" grpId="2" nodeType="withEffect">
                                  <p:stCondLst>
                                    <p:cond delay="1350"/>
                                  </p:stCondLst>
                                  <p:childTnLst>
                                    <p:animRot by="21600000">
                                      <p:cBhvr>
                                        <p:cTn id="1564" dur="500" fill="hold"/>
                                        <p:tgtEl>
                                          <p:spTgt spid="168"/>
                                        </p:tgtEl>
                                        <p:attrNameLst>
                                          <p:attrName>r</p:attrName>
                                        </p:attrNameLst>
                                      </p:cBhvr>
                                    </p:animRot>
                                  </p:childTnLst>
                                </p:cTn>
                              </p:par>
                              <p:par>
                                <p:cTn id="1565" presetID="0" presetClass="path" presetSubtype="0" fill="hold" grpId="0" nodeType="withEffect">
                                  <p:stCondLst>
                                    <p:cond delay="1400"/>
                                  </p:stCondLst>
                                  <p:childTnLst>
                                    <p:animMotion origin="layout" path="M -0.00017 -3.73843E-6 C -0.07951 0.00864 -0.34167 0.03455 -0.47621 0.05275 C -0.55347 0.06755 -0.73871 0.09809 -0.80781 0.10981 " pathEditMode="relative" rAng="0" ptsTypes="asa">
                                      <p:cBhvr>
                                        <p:cTn id="1566" dur="500" spd="-100000" fill="hold"/>
                                        <p:tgtEl>
                                          <p:spTgt spid="143"/>
                                        </p:tgtEl>
                                        <p:attrNameLst>
                                          <p:attrName>ppt_x</p:attrName>
                                          <p:attrName>ppt_y</p:attrName>
                                        </p:attrNameLst>
                                      </p:cBhvr>
                                      <p:rCtr x="-40382" y="5490"/>
                                    </p:animMotion>
                                  </p:childTnLst>
                                </p:cTn>
                              </p:par>
                              <p:par>
                                <p:cTn id="1567" presetID="45" presetClass="entr" presetSubtype="0" fill="hold" grpId="1" nodeType="withEffect">
                                  <p:stCondLst>
                                    <p:cond delay="1400"/>
                                  </p:stCondLst>
                                  <p:childTnLst>
                                    <p:set>
                                      <p:cBhvr>
                                        <p:cTn id="1568" dur="1" fill="hold">
                                          <p:stCondLst>
                                            <p:cond delay="0"/>
                                          </p:stCondLst>
                                        </p:cTn>
                                        <p:tgtEl>
                                          <p:spTgt spid="143"/>
                                        </p:tgtEl>
                                        <p:attrNameLst>
                                          <p:attrName>style.visibility</p:attrName>
                                        </p:attrNameLst>
                                      </p:cBhvr>
                                      <p:to>
                                        <p:strVal val="visible"/>
                                      </p:to>
                                    </p:set>
                                    <p:animEffect transition="in" filter="fade">
                                      <p:cBhvr>
                                        <p:cTn id="1569" dur="500"/>
                                        <p:tgtEl>
                                          <p:spTgt spid="143"/>
                                        </p:tgtEl>
                                      </p:cBhvr>
                                    </p:animEffect>
                                    <p:anim calcmode="lin" valueType="num">
                                      <p:cBhvr>
                                        <p:cTn id="1570" dur="500" fill="hold"/>
                                        <p:tgtEl>
                                          <p:spTgt spid="143"/>
                                        </p:tgtEl>
                                        <p:attrNameLst>
                                          <p:attrName>ppt_w</p:attrName>
                                        </p:attrNameLst>
                                      </p:cBhvr>
                                      <p:tavLst>
                                        <p:tav tm="0" fmla="#ppt_w*sin(2.5*pi*$)">
                                          <p:val>
                                            <p:fltVal val="0"/>
                                          </p:val>
                                        </p:tav>
                                        <p:tav tm="100000">
                                          <p:val>
                                            <p:fltVal val="1"/>
                                          </p:val>
                                        </p:tav>
                                      </p:tavLst>
                                    </p:anim>
                                    <p:anim calcmode="lin" valueType="num">
                                      <p:cBhvr>
                                        <p:cTn id="1571" dur="500" fill="hold"/>
                                        <p:tgtEl>
                                          <p:spTgt spid="143"/>
                                        </p:tgtEl>
                                        <p:attrNameLst>
                                          <p:attrName>ppt_h</p:attrName>
                                        </p:attrNameLst>
                                      </p:cBhvr>
                                      <p:tavLst>
                                        <p:tav tm="0">
                                          <p:val>
                                            <p:strVal val="#ppt_h"/>
                                          </p:val>
                                        </p:tav>
                                        <p:tav tm="100000">
                                          <p:val>
                                            <p:strVal val="#ppt_h"/>
                                          </p:val>
                                        </p:tav>
                                      </p:tavLst>
                                    </p:anim>
                                  </p:childTnLst>
                                </p:cTn>
                              </p:par>
                              <p:par>
                                <p:cTn id="1572" presetID="8" presetClass="emph" presetSubtype="0" fill="hold" grpId="2" nodeType="withEffect">
                                  <p:stCondLst>
                                    <p:cond delay="1400"/>
                                  </p:stCondLst>
                                  <p:childTnLst>
                                    <p:animRot by="21600000">
                                      <p:cBhvr>
                                        <p:cTn id="1573" dur="500" fill="hold"/>
                                        <p:tgtEl>
                                          <p:spTgt spid="143"/>
                                        </p:tgtEl>
                                        <p:attrNameLst>
                                          <p:attrName>r</p:attrName>
                                        </p:attrNameLst>
                                      </p:cBhvr>
                                    </p:animRot>
                                  </p:childTnLst>
                                </p:cTn>
                              </p:par>
                              <p:par>
                                <p:cTn id="1574" presetID="0" presetClass="path" presetSubtype="0" fill="hold" grpId="0" nodeType="withEffect">
                                  <p:stCondLst>
                                    <p:cond delay="1400"/>
                                  </p:stCondLst>
                                  <p:childTnLst>
                                    <p:animMotion origin="layout" path="M -0.00017 4.51573E-6 C -0.07951 0.00863 -0.34965 0.03269 -0.47621 0.05274 C -0.55347 0.06755 -0.70086 0.1061 -0.75989 0.11998 " pathEditMode="relative" rAng="0" ptsTypes="asa">
                                      <p:cBhvr>
                                        <p:cTn id="1575" dur="500" spd="-100000" fill="hold"/>
                                        <p:tgtEl>
                                          <p:spTgt spid="151"/>
                                        </p:tgtEl>
                                        <p:attrNameLst>
                                          <p:attrName>ppt_x</p:attrName>
                                          <p:attrName>ppt_y</p:attrName>
                                        </p:attrNameLst>
                                      </p:cBhvr>
                                      <p:rCtr x="-37986" y="5984"/>
                                    </p:animMotion>
                                  </p:childTnLst>
                                </p:cTn>
                              </p:par>
                              <p:par>
                                <p:cTn id="1576" presetID="45" presetClass="entr" presetSubtype="0" fill="hold" grpId="1" nodeType="withEffect">
                                  <p:stCondLst>
                                    <p:cond delay="1400"/>
                                  </p:stCondLst>
                                  <p:childTnLst>
                                    <p:set>
                                      <p:cBhvr>
                                        <p:cTn id="1577" dur="1" fill="hold">
                                          <p:stCondLst>
                                            <p:cond delay="0"/>
                                          </p:stCondLst>
                                        </p:cTn>
                                        <p:tgtEl>
                                          <p:spTgt spid="151"/>
                                        </p:tgtEl>
                                        <p:attrNameLst>
                                          <p:attrName>style.visibility</p:attrName>
                                        </p:attrNameLst>
                                      </p:cBhvr>
                                      <p:to>
                                        <p:strVal val="visible"/>
                                      </p:to>
                                    </p:set>
                                    <p:animEffect transition="in" filter="fade">
                                      <p:cBhvr>
                                        <p:cTn id="1578" dur="500"/>
                                        <p:tgtEl>
                                          <p:spTgt spid="151"/>
                                        </p:tgtEl>
                                      </p:cBhvr>
                                    </p:animEffect>
                                    <p:anim calcmode="lin" valueType="num">
                                      <p:cBhvr>
                                        <p:cTn id="1579" dur="500" fill="hold"/>
                                        <p:tgtEl>
                                          <p:spTgt spid="151"/>
                                        </p:tgtEl>
                                        <p:attrNameLst>
                                          <p:attrName>ppt_w</p:attrName>
                                        </p:attrNameLst>
                                      </p:cBhvr>
                                      <p:tavLst>
                                        <p:tav tm="0" fmla="#ppt_w*sin(2.5*pi*$)">
                                          <p:val>
                                            <p:fltVal val="0"/>
                                          </p:val>
                                        </p:tav>
                                        <p:tav tm="100000">
                                          <p:val>
                                            <p:fltVal val="1"/>
                                          </p:val>
                                        </p:tav>
                                      </p:tavLst>
                                    </p:anim>
                                    <p:anim calcmode="lin" valueType="num">
                                      <p:cBhvr>
                                        <p:cTn id="1580" dur="500" fill="hold"/>
                                        <p:tgtEl>
                                          <p:spTgt spid="151"/>
                                        </p:tgtEl>
                                        <p:attrNameLst>
                                          <p:attrName>ppt_h</p:attrName>
                                        </p:attrNameLst>
                                      </p:cBhvr>
                                      <p:tavLst>
                                        <p:tav tm="0">
                                          <p:val>
                                            <p:strVal val="#ppt_h"/>
                                          </p:val>
                                        </p:tav>
                                        <p:tav tm="100000">
                                          <p:val>
                                            <p:strVal val="#ppt_h"/>
                                          </p:val>
                                        </p:tav>
                                      </p:tavLst>
                                    </p:anim>
                                  </p:childTnLst>
                                </p:cTn>
                              </p:par>
                              <p:par>
                                <p:cTn id="1581" presetID="8" presetClass="emph" presetSubtype="0" fill="hold" grpId="2" nodeType="withEffect">
                                  <p:stCondLst>
                                    <p:cond delay="1400"/>
                                  </p:stCondLst>
                                  <p:childTnLst>
                                    <p:animRot by="21600000">
                                      <p:cBhvr>
                                        <p:cTn id="1582" dur="500" fill="hold"/>
                                        <p:tgtEl>
                                          <p:spTgt spid="151"/>
                                        </p:tgtEl>
                                        <p:attrNameLst>
                                          <p:attrName>r</p:attrName>
                                        </p:attrNameLst>
                                      </p:cBhvr>
                                    </p:animRot>
                                  </p:childTnLst>
                                </p:cTn>
                              </p:par>
                              <p:par>
                                <p:cTn id="1583" presetID="0" presetClass="path" presetSubtype="0" fill="hold" grpId="0" nodeType="withEffect">
                                  <p:stCondLst>
                                    <p:cond delay="1400"/>
                                  </p:stCondLst>
                                  <p:childTnLst>
                                    <p:animMotion origin="layout" path="M -0.00018 1.35102E-6 C -0.07952 0.00864 -0.35521 0.02745 -0.47622 0.05274 C -0.55365 0.06755 -0.675 0.13078 -0.72726 0.15145 " pathEditMode="relative" rAng="0" ptsTypes="asa">
                                      <p:cBhvr>
                                        <p:cTn id="1584" dur="500" spd="-100000" fill="hold"/>
                                        <p:tgtEl>
                                          <p:spTgt spid="159"/>
                                        </p:tgtEl>
                                        <p:attrNameLst>
                                          <p:attrName>ppt_x</p:attrName>
                                          <p:attrName>ppt_y</p:attrName>
                                        </p:attrNameLst>
                                      </p:cBhvr>
                                      <p:rCtr x="-36354" y="7557"/>
                                    </p:animMotion>
                                  </p:childTnLst>
                                </p:cTn>
                              </p:par>
                              <p:par>
                                <p:cTn id="1585" presetID="45" presetClass="entr" presetSubtype="0" fill="hold" grpId="1" nodeType="withEffect">
                                  <p:stCondLst>
                                    <p:cond delay="1400"/>
                                  </p:stCondLst>
                                  <p:childTnLst>
                                    <p:set>
                                      <p:cBhvr>
                                        <p:cTn id="1586" dur="1" fill="hold">
                                          <p:stCondLst>
                                            <p:cond delay="0"/>
                                          </p:stCondLst>
                                        </p:cTn>
                                        <p:tgtEl>
                                          <p:spTgt spid="159"/>
                                        </p:tgtEl>
                                        <p:attrNameLst>
                                          <p:attrName>style.visibility</p:attrName>
                                        </p:attrNameLst>
                                      </p:cBhvr>
                                      <p:to>
                                        <p:strVal val="visible"/>
                                      </p:to>
                                    </p:set>
                                    <p:animEffect transition="in" filter="fade">
                                      <p:cBhvr>
                                        <p:cTn id="1587" dur="500"/>
                                        <p:tgtEl>
                                          <p:spTgt spid="159"/>
                                        </p:tgtEl>
                                      </p:cBhvr>
                                    </p:animEffect>
                                    <p:anim calcmode="lin" valueType="num">
                                      <p:cBhvr>
                                        <p:cTn id="1588" dur="500" fill="hold"/>
                                        <p:tgtEl>
                                          <p:spTgt spid="159"/>
                                        </p:tgtEl>
                                        <p:attrNameLst>
                                          <p:attrName>ppt_w</p:attrName>
                                        </p:attrNameLst>
                                      </p:cBhvr>
                                      <p:tavLst>
                                        <p:tav tm="0" fmla="#ppt_w*sin(2.5*pi*$)">
                                          <p:val>
                                            <p:fltVal val="0"/>
                                          </p:val>
                                        </p:tav>
                                        <p:tav tm="100000">
                                          <p:val>
                                            <p:fltVal val="1"/>
                                          </p:val>
                                        </p:tav>
                                      </p:tavLst>
                                    </p:anim>
                                    <p:anim calcmode="lin" valueType="num">
                                      <p:cBhvr>
                                        <p:cTn id="1589" dur="500" fill="hold"/>
                                        <p:tgtEl>
                                          <p:spTgt spid="159"/>
                                        </p:tgtEl>
                                        <p:attrNameLst>
                                          <p:attrName>ppt_h</p:attrName>
                                        </p:attrNameLst>
                                      </p:cBhvr>
                                      <p:tavLst>
                                        <p:tav tm="0">
                                          <p:val>
                                            <p:strVal val="#ppt_h"/>
                                          </p:val>
                                        </p:tav>
                                        <p:tav tm="100000">
                                          <p:val>
                                            <p:strVal val="#ppt_h"/>
                                          </p:val>
                                        </p:tav>
                                      </p:tavLst>
                                    </p:anim>
                                  </p:childTnLst>
                                </p:cTn>
                              </p:par>
                              <p:par>
                                <p:cTn id="1590" presetID="8" presetClass="emph" presetSubtype="0" fill="hold" grpId="2" nodeType="withEffect">
                                  <p:stCondLst>
                                    <p:cond delay="1400"/>
                                  </p:stCondLst>
                                  <p:childTnLst>
                                    <p:animRot by="21600000">
                                      <p:cBhvr>
                                        <p:cTn id="1591" dur="500" fill="hold"/>
                                        <p:tgtEl>
                                          <p:spTgt spid="159"/>
                                        </p:tgtEl>
                                        <p:attrNameLst>
                                          <p:attrName>r</p:attrName>
                                        </p:attrNameLst>
                                      </p:cBhvr>
                                    </p:animRot>
                                  </p:childTnLst>
                                </p:cTn>
                              </p:par>
                              <p:par>
                                <p:cTn id="1592" presetID="0" presetClass="path" presetSubtype="0" fill="hold" grpId="0" nodeType="withEffect">
                                  <p:stCondLst>
                                    <p:cond delay="1400"/>
                                  </p:stCondLst>
                                  <p:childTnLst>
                                    <p:animMotion origin="layout" path="M -0.00018 -1.68415E-6 C -0.07952 0.00864 -0.36146 0.02684 -0.47622 0.05275 C -0.55348 0.06755 -0.64427 0.13449 -0.68872 0.15608 " pathEditMode="relative" rAng="0" ptsTypes="asa">
                                      <p:cBhvr>
                                        <p:cTn id="1593" dur="500" spd="-100000" fill="hold"/>
                                        <p:tgtEl>
                                          <p:spTgt spid="167"/>
                                        </p:tgtEl>
                                        <p:attrNameLst>
                                          <p:attrName>ppt_x</p:attrName>
                                          <p:attrName>ppt_y</p:attrName>
                                        </p:attrNameLst>
                                      </p:cBhvr>
                                      <p:rCtr x="-34427" y="7804"/>
                                    </p:animMotion>
                                  </p:childTnLst>
                                </p:cTn>
                              </p:par>
                              <p:par>
                                <p:cTn id="1594" presetID="45" presetClass="entr" presetSubtype="0" fill="hold" grpId="1" nodeType="withEffect">
                                  <p:stCondLst>
                                    <p:cond delay="1400"/>
                                  </p:stCondLst>
                                  <p:childTnLst>
                                    <p:set>
                                      <p:cBhvr>
                                        <p:cTn id="1595" dur="1" fill="hold">
                                          <p:stCondLst>
                                            <p:cond delay="0"/>
                                          </p:stCondLst>
                                        </p:cTn>
                                        <p:tgtEl>
                                          <p:spTgt spid="167"/>
                                        </p:tgtEl>
                                        <p:attrNameLst>
                                          <p:attrName>style.visibility</p:attrName>
                                        </p:attrNameLst>
                                      </p:cBhvr>
                                      <p:to>
                                        <p:strVal val="visible"/>
                                      </p:to>
                                    </p:set>
                                    <p:animEffect transition="in" filter="fade">
                                      <p:cBhvr>
                                        <p:cTn id="1596" dur="500"/>
                                        <p:tgtEl>
                                          <p:spTgt spid="167"/>
                                        </p:tgtEl>
                                      </p:cBhvr>
                                    </p:animEffect>
                                    <p:anim calcmode="lin" valueType="num">
                                      <p:cBhvr>
                                        <p:cTn id="1597" dur="500" fill="hold"/>
                                        <p:tgtEl>
                                          <p:spTgt spid="167"/>
                                        </p:tgtEl>
                                        <p:attrNameLst>
                                          <p:attrName>ppt_w</p:attrName>
                                        </p:attrNameLst>
                                      </p:cBhvr>
                                      <p:tavLst>
                                        <p:tav tm="0" fmla="#ppt_w*sin(2.5*pi*$)">
                                          <p:val>
                                            <p:fltVal val="0"/>
                                          </p:val>
                                        </p:tav>
                                        <p:tav tm="100000">
                                          <p:val>
                                            <p:fltVal val="1"/>
                                          </p:val>
                                        </p:tav>
                                      </p:tavLst>
                                    </p:anim>
                                    <p:anim calcmode="lin" valueType="num">
                                      <p:cBhvr>
                                        <p:cTn id="1598" dur="500" fill="hold"/>
                                        <p:tgtEl>
                                          <p:spTgt spid="167"/>
                                        </p:tgtEl>
                                        <p:attrNameLst>
                                          <p:attrName>ppt_h</p:attrName>
                                        </p:attrNameLst>
                                      </p:cBhvr>
                                      <p:tavLst>
                                        <p:tav tm="0">
                                          <p:val>
                                            <p:strVal val="#ppt_h"/>
                                          </p:val>
                                        </p:tav>
                                        <p:tav tm="100000">
                                          <p:val>
                                            <p:strVal val="#ppt_h"/>
                                          </p:val>
                                        </p:tav>
                                      </p:tavLst>
                                    </p:anim>
                                  </p:childTnLst>
                                </p:cTn>
                              </p:par>
                              <p:par>
                                <p:cTn id="1599" presetID="8" presetClass="emph" presetSubtype="0" fill="hold" grpId="2" nodeType="withEffect">
                                  <p:stCondLst>
                                    <p:cond delay="1400"/>
                                  </p:stCondLst>
                                  <p:childTnLst>
                                    <p:animRot by="21600000">
                                      <p:cBhvr>
                                        <p:cTn id="1600" dur="500" fill="hold"/>
                                        <p:tgtEl>
                                          <p:spTgt spid="167"/>
                                        </p:tgtEl>
                                        <p:attrNameLst>
                                          <p:attrName>r</p:attrName>
                                        </p:attrNameLst>
                                      </p:cBhvr>
                                    </p:animRot>
                                  </p:childTnLst>
                                </p:cTn>
                              </p:par>
                              <p:par>
                                <p:cTn id="1601" presetID="0" presetClass="path" presetSubtype="0" fill="hold" grpId="0" nodeType="withEffect">
                                  <p:stCondLst>
                                    <p:cond delay="1450"/>
                                  </p:stCondLst>
                                  <p:childTnLst>
                                    <p:animMotion origin="layout" path="M -0.00017 -3.73843E-6 C -0.07951 0.00864 -0.34167 0.03455 -0.47621 0.05275 C -0.55347 0.06755 -0.73871 0.09809 -0.80781 0.10981 " pathEditMode="relative" rAng="0" ptsTypes="asa">
                                      <p:cBhvr>
                                        <p:cTn id="1602" dur="500" spd="-100000" fill="hold"/>
                                        <p:tgtEl>
                                          <p:spTgt spid="150"/>
                                        </p:tgtEl>
                                        <p:attrNameLst>
                                          <p:attrName>ppt_x</p:attrName>
                                          <p:attrName>ppt_y</p:attrName>
                                        </p:attrNameLst>
                                      </p:cBhvr>
                                      <p:rCtr x="-40382" y="5490"/>
                                    </p:animMotion>
                                  </p:childTnLst>
                                </p:cTn>
                              </p:par>
                              <p:par>
                                <p:cTn id="1603" presetID="45" presetClass="entr" presetSubtype="0" fill="hold" grpId="1" nodeType="withEffect">
                                  <p:stCondLst>
                                    <p:cond delay="1450"/>
                                  </p:stCondLst>
                                  <p:childTnLst>
                                    <p:set>
                                      <p:cBhvr>
                                        <p:cTn id="1604" dur="1" fill="hold">
                                          <p:stCondLst>
                                            <p:cond delay="0"/>
                                          </p:stCondLst>
                                        </p:cTn>
                                        <p:tgtEl>
                                          <p:spTgt spid="150"/>
                                        </p:tgtEl>
                                        <p:attrNameLst>
                                          <p:attrName>style.visibility</p:attrName>
                                        </p:attrNameLst>
                                      </p:cBhvr>
                                      <p:to>
                                        <p:strVal val="visible"/>
                                      </p:to>
                                    </p:set>
                                    <p:animEffect transition="in" filter="fade">
                                      <p:cBhvr>
                                        <p:cTn id="1605" dur="500"/>
                                        <p:tgtEl>
                                          <p:spTgt spid="150"/>
                                        </p:tgtEl>
                                      </p:cBhvr>
                                    </p:animEffect>
                                    <p:anim calcmode="lin" valueType="num">
                                      <p:cBhvr>
                                        <p:cTn id="1606" dur="500" fill="hold"/>
                                        <p:tgtEl>
                                          <p:spTgt spid="150"/>
                                        </p:tgtEl>
                                        <p:attrNameLst>
                                          <p:attrName>ppt_w</p:attrName>
                                        </p:attrNameLst>
                                      </p:cBhvr>
                                      <p:tavLst>
                                        <p:tav tm="0" fmla="#ppt_w*sin(2.5*pi*$)">
                                          <p:val>
                                            <p:fltVal val="0"/>
                                          </p:val>
                                        </p:tav>
                                        <p:tav tm="100000">
                                          <p:val>
                                            <p:fltVal val="1"/>
                                          </p:val>
                                        </p:tav>
                                      </p:tavLst>
                                    </p:anim>
                                    <p:anim calcmode="lin" valueType="num">
                                      <p:cBhvr>
                                        <p:cTn id="1607" dur="500" fill="hold"/>
                                        <p:tgtEl>
                                          <p:spTgt spid="150"/>
                                        </p:tgtEl>
                                        <p:attrNameLst>
                                          <p:attrName>ppt_h</p:attrName>
                                        </p:attrNameLst>
                                      </p:cBhvr>
                                      <p:tavLst>
                                        <p:tav tm="0">
                                          <p:val>
                                            <p:strVal val="#ppt_h"/>
                                          </p:val>
                                        </p:tav>
                                        <p:tav tm="100000">
                                          <p:val>
                                            <p:strVal val="#ppt_h"/>
                                          </p:val>
                                        </p:tav>
                                      </p:tavLst>
                                    </p:anim>
                                  </p:childTnLst>
                                </p:cTn>
                              </p:par>
                              <p:par>
                                <p:cTn id="1608" presetID="8" presetClass="emph" presetSubtype="0" fill="hold" grpId="2" nodeType="withEffect">
                                  <p:stCondLst>
                                    <p:cond delay="1450"/>
                                  </p:stCondLst>
                                  <p:childTnLst>
                                    <p:animRot by="21600000">
                                      <p:cBhvr>
                                        <p:cTn id="1609" dur="500" fill="hold"/>
                                        <p:tgtEl>
                                          <p:spTgt spid="150"/>
                                        </p:tgtEl>
                                        <p:attrNameLst>
                                          <p:attrName>r</p:attrName>
                                        </p:attrNameLst>
                                      </p:cBhvr>
                                    </p:animRot>
                                  </p:childTnLst>
                                </p:cTn>
                              </p:par>
                              <p:par>
                                <p:cTn id="1610" presetID="0" presetClass="path" presetSubtype="0" fill="hold" grpId="0" nodeType="withEffect">
                                  <p:stCondLst>
                                    <p:cond delay="1450"/>
                                  </p:stCondLst>
                                  <p:childTnLst>
                                    <p:animMotion origin="layout" path="M -0.00017 -3.7037E-7 C -0.07951 0.00864 -0.35 0.03117 -0.47621 0.05278 C -0.55364 0.06759 -0.69895 0.11358 -0.75746 0.12963 " pathEditMode="relative" rAng="0" ptsTypes="asa">
                                      <p:cBhvr>
                                        <p:cTn id="1611" dur="500" spd="-100000" fill="hold"/>
                                        <p:tgtEl>
                                          <p:spTgt spid="158"/>
                                        </p:tgtEl>
                                        <p:attrNameLst>
                                          <p:attrName>ppt_x</p:attrName>
                                          <p:attrName>ppt_y</p:attrName>
                                        </p:attrNameLst>
                                      </p:cBhvr>
                                      <p:rCtr x="-37865" y="6481"/>
                                    </p:animMotion>
                                  </p:childTnLst>
                                </p:cTn>
                              </p:par>
                              <p:par>
                                <p:cTn id="1612" presetID="45" presetClass="entr" presetSubtype="0" fill="hold" grpId="1" nodeType="withEffect">
                                  <p:stCondLst>
                                    <p:cond delay="1450"/>
                                  </p:stCondLst>
                                  <p:childTnLst>
                                    <p:set>
                                      <p:cBhvr>
                                        <p:cTn id="1613" dur="1" fill="hold">
                                          <p:stCondLst>
                                            <p:cond delay="0"/>
                                          </p:stCondLst>
                                        </p:cTn>
                                        <p:tgtEl>
                                          <p:spTgt spid="158"/>
                                        </p:tgtEl>
                                        <p:attrNameLst>
                                          <p:attrName>style.visibility</p:attrName>
                                        </p:attrNameLst>
                                      </p:cBhvr>
                                      <p:to>
                                        <p:strVal val="visible"/>
                                      </p:to>
                                    </p:set>
                                    <p:animEffect transition="in" filter="fade">
                                      <p:cBhvr>
                                        <p:cTn id="1614" dur="500"/>
                                        <p:tgtEl>
                                          <p:spTgt spid="158"/>
                                        </p:tgtEl>
                                      </p:cBhvr>
                                    </p:animEffect>
                                    <p:anim calcmode="lin" valueType="num">
                                      <p:cBhvr>
                                        <p:cTn id="1615" dur="500" fill="hold"/>
                                        <p:tgtEl>
                                          <p:spTgt spid="158"/>
                                        </p:tgtEl>
                                        <p:attrNameLst>
                                          <p:attrName>ppt_w</p:attrName>
                                        </p:attrNameLst>
                                      </p:cBhvr>
                                      <p:tavLst>
                                        <p:tav tm="0" fmla="#ppt_w*sin(2.5*pi*$)">
                                          <p:val>
                                            <p:fltVal val="0"/>
                                          </p:val>
                                        </p:tav>
                                        <p:tav tm="100000">
                                          <p:val>
                                            <p:fltVal val="1"/>
                                          </p:val>
                                        </p:tav>
                                      </p:tavLst>
                                    </p:anim>
                                    <p:anim calcmode="lin" valueType="num">
                                      <p:cBhvr>
                                        <p:cTn id="1616" dur="500" fill="hold"/>
                                        <p:tgtEl>
                                          <p:spTgt spid="158"/>
                                        </p:tgtEl>
                                        <p:attrNameLst>
                                          <p:attrName>ppt_h</p:attrName>
                                        </p:attrNameLst>
                                      </p:cBhvr>
                                      <p:tavLst>
                                        <p:tav tm="0">
                                          <p:val>
                                            <p:strVal val="#ppt_h"/>
                                          </p:val>
                                        </p:tav>
                                        <p:tav tm="100000">
                                          <p:val>
                                            <p:strVal val="#ppt_h"/>
                                          </p:val>
                                        </p:tav>
                                      </p:tavLst>
                                    </p:anim>
                                  </p:childTnLst>
                                </p:cTn>
                              </p:par>
                              <p:par>
                                <p:cTn id="1617" presetID="8" presetClass="emph" presetSubtype="0" fill="hold" grpId="2" nodeType="withEffect">
                                  <p:stCondLst>
                                    <p:cond delay="1450"/>
                                  </p:stCondLst>
                                  <p:childTnLst>
                                    <p:animRot by="21600000">
                                      <p:cBhvr>
                                        <p:cTn id="1618" dur="500" fill="hold"/>
                                        <p:tgtEl>
                                          <p:spTgt spid="158"/>
                                        </p:tgtEl>
                                        <p:attrNameLst>
                                          <p:attrName>r</p:attrName>
                                        </p:attrNameLst>
                                      </p:cBhvr>
                                    </p:animRot>
                                  </p:childTnLst>
                                </p:cTn>
                              </p:par>
                              <p:par>
                                <p:cTn id="1619" presetID="0" presetClass="path" presetSubtype="0" fill="hold" grpId="0" nodeType="withEffect">
                                  <p:stCondLst>
                                    <p:cond delay="1450"/>
                                  </p:stCondLst>
                                  <p:childTnLst>
                                    <p:animMotion origin="layout" path="M -0.00018 4.93827E-7 C -0.07952 0.00864 -0.35695 0.02963 -0.47639 0.05278 C -0.55348 0.06759 -0.66719 0.1213 -0.71737 0.1392 " pathEditMode="relative" rAng="0" ptsTypes="asa">
                                      <p:cBhvr>
                                        <p:cTn id="1620" dur="500" spd="-100000" fill="hold"/>
                                        <p:tgtEl>
                                          <p:spTgt spid="166"/>
                                        </p:tgtEl>
                                        <p:attrNameLst>
                                          <p:attrName>ppt_x</p:attrName>
                                          <p:attrName>ppt_y</p:attrName>
                                        </p:attrNameLst>
                                      </p:cBhvr>
                                      <p:rCtr x="-35868" y="6944"/>
                                    </p:animMotion>
                                  </p:childTnLst>
                                </p:cTn>
                              </p:par>
                              <p:par>
                                <p:cTn id="1621" presetID="45" presetClass="entr" presetSubtype="0" fill="hold" grpId="1" nodeType="withEffect">
                                  <p:stCondLst>
                                    <p:cond delay="1450"/>
                                  </p:stCondLst>
                                  <p:childTnLst>
                                    <p:set>
                                      <p:cBhvr>
                                        <p:cTn id="1622" dur="1" fill="hold">
                                          <p:stCondLst>
                                            <p:cond delay="0"/>
                                          </p:stCondLst>
                                        </p:cTn>
                                        <p:tgtEl>
                                          <p:spTgt spid="166"/>
                                        </p:tgtEl>
                                        <p:attrNameLst>
                                          <p:attrName>style.visibility</p:attrName>
                                        </p:attrNameLst>
                                      </p:cBhvr>
                                      <p:to>
                                        <p:strVal val="visible"/>
                                      </p:to>
                                    </p:set>
                                    <p:animEffect transition="in" filter="fade">
                                      <p:cBhvr>
                                        <p:cTn id="1623" dur="500"/>
                                        <p:tgtEl>
                                          <p:spTgt spid="166"/>
                                        </p:tgtEl>
                                      </p:cBhvr>
                                    </p:animEffect>
                                    <p:anim calcmode="lin" valueType="num">
                                      <p:cBhvr>
                                        <p:cTn id="1624" dur="500" fill="hold"/>
                                        <p:tgtEl>
                                          <p:spTgt spid="166"/>
                                        </p:tgtEl>
                                        <p:attrNameLst>
                                          <p:attrName>ppt_w</p:attrName>
                                        </p:attrNameLst>
                                      </p:cBhvr>
                                      <p:tavLst>
                                        <p:tav tm="0" fmla="#ppt_w*sin(2.5*pi*$)">
                                          <p:val>
                                            <p:fltVal val="0"/>
                                          </p:val>
                                        </p:tav>
                                        <p:tav tm="100000">
                                          <p:val>
                                            <p:fltVal val="1"/>
                                          </p:val>
                                        </p:tav>
                                      </p:tavLst>
                                    </p:anim>
                                    <p:anim calcmode="lin" valueType="num">
                                      <p:cBhvr>
                                        <p:cTn id="1625" dur="500" fill="hold"/>
                                        <p:tgtEl>
                                          <p:spTgt spid="166"/>
                                        </p:tgtEl>
                                        <p:attrNameLst>
                                          <p:attrName>ppt_h</p:attrName>
                                        </p:attrNameLst>
                                      </p:cBhvr>
                                      <p:tavLst>
                                        <p:tav tm="0">
                                          <p:val>
                                            <p:strVal val="#ppt_h"/>
                                          </p:val>
                                        </p:tav>
                                        <p:tav tm="100000">
                                          <p:val>
                                            <p:strVal val="#ppt_h"/>
                                          </p:val>
                                        </p:tav>
                                      </p:tavLst>
                                    </p:anim>
                                  </p:childTnLst>
                                </p:cTn>
                              </p:par>
                              <p:par>
                                <p:cTn id="1626" presetID="8" presetClass="emph" presetSubtype="0" fill="hold" grpId="2" nodeType="withEffect">
                                  <p:stCondLst>
                                    <p:cond delay="1450"/>
                                  </p:stCondLst>
                                  <p:childTnLst>
                                    <p:animRot by="21600000">
                                      <p:cBhvr>
                                        <p:cTn id="1627" dur="500" fill="hold"/>
                                        <p:tgtEl>
                                          <p:spTgt spid="166"/>
                                        </p:tgtEl>
                                        <p:attrNameLst>
                                          <p:attrName>r</p:attrName>
                                        </p:attrNameLst>
                                      </p:cBhvr>
                                    </p:animRot>
                                  </p:childTnLst>
                                </p:cTn>
                              </p:par>
                              <p:par>
                                <p:cTn id="1628" presetID="0" presetClass="path" presetSubtype="0" fill="hold" grpId="0" nodeType="withEffect">
                                  <p:stCondLst>
                                    <p:cond delay="1500"/>
                                  </p:stCondLst>
                                  <p:childTnLst>
                                    <p:animMotion origin="layout" path="M -0.00017 -3.73843E-6 C -0.07951 0.00864 -0.34167 0.03455 -0.47621 0.05275 C -0.55347 0.06755 -0.73871 0.09809 -0.80781 0.10981 " pathEditMode="relative" rAng="0" ptsTypes="asa">
                                      <p:cBhvr>
                                        <p:cTn id="1629" dur="500" spd="-100000" fill="hold"/>
                                        <p:tgtEl>
                                          <p:spTgt spid="157"/>
                                        </p:tgtEl>
                                        <p:attrNameLst>
                                          <p:attrName>ppt_x</p:attrName>
                                          <p:attrName>ppt_y</p:attrName>
                                        </p:attrNameLst>
                                      </p:cBhvr>
                                      <p:rCtr x="-40382" y="5490"/>
                                    </p:animMotion>
                                  </p:childTnLst>
                                </p:cTn>
                              </p:par>
                              <p:par>
                                <p:cTn id="1630" presetID="45" presetClass="entr" presetSubtype="0" fill="hold" grpId="1" nodeType="withEffect">
                                  <p:stCondLst>
                                    <p:cond delay="1500"/>
                                  </p:stCondLst>
                                  <p:childTnLst>
                                    <p:set>
                                      <p:cBhvr>
                                        <p:cTn id="1631" dur="1" fill="hold">
                                          <p:stCondLst>
                                            <p:cond delay="0"/>
                                          </p:stCondLst>
                                        </p:cTn>
                                        <p:tgtEl>
                                          <p:spTgt spid="157"/>
                                        </p:tgtEl>
                                        <p:attrNameLst>
                                          <p:attrName>style.visibility</p:attrName>
                                        </p:attrNameLst>
                                      </p:cBhvr>
                                      <p:to>
                                        <p:strVal val="visible"/>
                                      </p:to>
                                    </p:set>
                                    <p:animEffect transition="in" filter="fade">
                                      <p:cBhvr>
                                        <p:cTn id="1632" dur="500"/>
                                        <p:tgtEl>
                                          <p:spTgt spid="157"/>
                                        </p:tgtEl>
                                      </p:cBhvr>
                                    </p:animEffect>
                                    <p:anim calcmode="lin" valueType="num">
                                      <p:cBhvr>
                                        <p:cTn id="1633" dur="500" fill="hold"/>
                                        <p:tgtEl>
                                          <p:spTgt spid="157"/>
                                        </p:tgtEl>
                                        <p:attrNameLst>
                                          <p:attrName>ppt_w</p:attrName>
                                        </p:attrNameLst>
                                      </p:cBhvr>
                                      <p:tavLst>
                                        <p:tav tm="0" fmla="#ppt_w*sin(2.5*pi*$)">
                                          <p:val>
                                            <p:fltVal val="0"/>
                                          </p:val>
                                        </p:tav>
                                        <p:tav tm="100000">
                                          <p:val>
                                            <p:fltVal val="1"/>
                                          </p:val>
                                        </p:tav>
                                      </p:tavLst>
                                    </p:anim>
                                    <p:anim calcmode="lin" valueType="num">
                                      <p:cBhvr>
                                        <p:cTn id="1634" dur="500" fill="hold"/>
                                        <p:tgtEl>
                                          <p:spTgt spid="157"/>
                                        </p:tgtEl>
                                        <p:attrNameLst>
                                          <p:attrName>ppt_h</p:attrName>
                                        </p:attrNameLst>
                                      </p:cBhvr>
                                      <p:tavLst>
                                        <p:tav tm="0">
                                          <p:val>
                                            <p:strVal val="#ppt_h"/>
                                          </p:val>
                                        </p:tav>
                                        <p:tav tm="100000">
                                          <p:val>
                                            <p:strVal val="#ppt_h"/>
                                          </p:val>
                                        </p:tav>
                                      </p:tavLst>
                                    </p:anim>
                                  </p:childTnLst>
                                </p:cTn>
                              </p:par>
                              <p:par>
                                <p:cTn id="1635" presetID="8" presetClass="emph" presetSubtype="0" fill="hold" grpId="2" nodeType="withEffect">
                                  <p:stCondLst>
                                    <p:cond delay="1500"/>
                                  </p:stCondLst>
                                  <p:childTnLst>
                                    <p:animRot by="21600000">
                                      <p:cBhvr>
                                        <p:cTn id="1636" dur="500" fill="hold"/>
                                        <p:tgtEl>
                                          <p:spTgt spid="157"/>
                                        </p:tgtEl>
                                        <p:attrNameLst>
                                          <p:attrName>r</p:attrName>
                                        </p:attrNameLst>
                                      </p:cBhvr>
                                    </p:animRot>
                                  </p:childTnLst>
                                </p:cTn>
                              </p:par>
                              <p:par>
                                <p:cTn id="1637" presetID="0" presetClass="path" presetSubtype="0" fill="hold" grpId="0" nodeType="withEffect">
                                  <p:stCondLst>
                                    <p:cond delay="1500"/>
                                  </p:stCondLst>
                                  <p:childTnLst>
                                    <p:animMotion origin="layout" path="M -0.00017 -3.73843E-6 C -0.07951 0.00864 -0.34167 0.03455 -0.47621 0.05275 C -0.55347 0.06755 -0.73871 0.09809 -0.80781 0.10981 " pathEditMode="relative" rAng="0" ptsTypes="asa">
                                      <p:cBhvr>
                                        <p:cTn id="1638" dur="500" spd="-100000" fill="hold"/>
                                        <p:tgtEl>
                                          <p:spTgt spid="165"/>
                                        </p:tgtEl>
                                        <p:attrNameLst>
                                          <p:attrName>ppt_x</p:attrName>
                                          <p:attrName>ppt_y</p:attrName>
                                        </p:attrNameLst>
                                      </p:cBhvr>
                                      <p:rCtr x="-40382" y="5490"/>
                                    </p:animMotion>
                                  </p:childTnLst>
                                </p:cTn>
                              </p:par>
                              <p:par>
                                <p:cTn id="1639" presetID="45" presetClass="entr" presetSubtype="0" fill="hold" grpId="1" nodeType="withEffect">
                                  <p:stCondLst>
                                    <p:cond delay="1500"/>
                                  </p:stCondLst>
                                  <p:childTnLst>
                                    <p:set>
                                      <p:cBhvr>
                                        <p:cTn id="1640" dur="1" fill="hold">
                                          <p:stCondLst>
                                            <p:cond delay="0"/>
                                          </p:stCondLst>
                                        </p:cTn>
                                        <p:tgtEl>
                                          <p:spTgt spid="165"/>
                                        </p:tgtEl>
                                        <p:attrNameLst>
                                          <p:attrName>style.visibility</p:attrName>
                                        </p:attrNameLst>
                                      </p:cBhvr>
                                      <p:to>
                                        <p:strVal val="visible"/>
                                      </p:to>
                                    </p:set>
                                    <p:animEffect transition="in" filter="fade">
                                      <p:cBhvr>
                                        <p:cTn id="1641" dur="500"/>
                                        <p:tgtEl>
                                          <p:spTgt spid="165"/>
                                        </p:tgtEl>
                                      </p:cBhvr>
                                    </p:animEffect>
                                    <p:anim calcmode="lin" valueType="num">
                                      <p:cBhvr>
                                        <p:cTn id="1642" dur="500" fill="hold"/>
                                        <p:tgtEl>
                                          <p:spTgt spid="165"/>
                                        </p:tgtEl>
                                        <p:attrNameLst>
                                          <p:attrName>ppt_w</p:attrName>
                                        </p:attrNameLst>
                                      </p:cBhvr>
                                      <p:tavLst>
                                        <p:tav tm="0" fmla="#ppt_w*sin(2.5*pi*$)">
                                          <p:val>
                                            <p:fltVal val="0"/>
                                          </p:val>
                                        </p:tav>
                                        <p:tav tm="100000">
                                          <p:val>
                                            <p:fltVal val="1"/>
                                          </p:val>
                                        </p:tav>
                                      </p:tavLst>
                                    </p:anim>
                                    <p:anim calcmode="lin" valueType="num">
                                      <p:cBhvr>
                                        <p:cTn id="1643" dur="500" fill="hold"/>
                                        <p:tgtEl>
                                          <p:spTgt spid="165"/>
                                        </p:tgtEl>
                                        <p:attrNameLst>
                                          <p:attrName>ppt_h</p:attrName>
                                        </p:attrNameLst>
                                      </p:cBhvr>
                                      <p:tavLst>
                                        <p:tav tm="0">
                                          <p:val>
                                            <p:strVal val="#ppt_h"/>
                                          </p:val>
                                        </p:tav>
                                        <p:tav tm="100000">
                                          <p:val>
                                            <p:strVal val="#ppt_h"/>
                                          </p:val>
                                        </p:tav>
                                      </p:tavLst>
                                    </p:anim>
                                  </p:childTnLst>
                                </p:cTn>
                              </p:par>
                              <p:par>
                                <p:cTn id="1644" presetID="8" presetClass="emph" presetSubtype="0" fill="hold" grpId="2" nodeType="withEffect">
                                  <p:stCondLst>
                                    <p:cond delay="1500"/>
                                  </p:stCondLst>
                                  <p:childTnLst>
                                    <p:animRot by="21600000">
                                      <p:cBhvr>
                                        <p:cTn id="1645" dur="500" fill="hold"/>
                                        <p:tgtEl>
                                          <p:spTgt spid="165"/>
                                        </p:tgtEl>
                                        <p:attrNameLst>
                                          <p:attrName>r</p:attrName>
                                        </p:attrNameLst>
                                      </p:cBhvr>
                                    </p:animRot>
                                  </p:childTnLst>
                                </p:cTn>
                              </p:par>
                              <p:par>
                                <p:cTn id="1646" presetID="0" presetClass="path" presetSubtype="0" fill="hold" grpId="0" nodeType="withEffect">
                                  <p:stCondLst>
                                    <p:cond delay="1550"/>
                                  </p:stCondLst>
                                  <p:childTnLst>
                                    <p:animMotion origin="layout" path="M -0.00017 -3.73843E-6 C -0.07951 0.00864 -0.34167 0.03455 -0.47621 0.05275 C -0.55347 0.06755 -0.73871 0.09809 -0.80781 0.10981 " pathEditMode="relative" rAng="0" ptsTypes="asa">
                                      <p:cBhvr>
                                        <p:cTn id="1647" dur="500" spd="-100000" fill="hold"/>
                                        <p:tgtEl>
                                          <p:spTgt spid="164"/>
                                        </p:tgtEl>
                                        <p:attrNameLst>
                                          <p:attrName>ppt_x</p:attrName>
                                          <p:attrName>ppt_y</p:attrName>
                                        </p:attrNameLst>
                                      </p:cBhvr>
                                      <p:rCtr x="-40382" y="5490"/>
                                    </p:animMotion>
                                  </p:childTnLst>
                                </p:cTn>
                              </p:par>
                              <p:par>
                                <p:cTn id="1648" presetID="45" presetClass="entr" presetSubtype="0" fill="hold" grpId="1" nodeType="withEffect">
                                  <p:stCondLst>
                                    <p:cond delay="1550"/>
                                  </p:stCondLst>
                                  <p:childTnLst>
                                    <p:set>
                                      <p:cBhvr>
                                        <p:cTn id="1649" dur="1" fill="hold">
                                          <p:stCondLst>
                                            <p:cond delay="0"/>
                                          </p:stCondLst>
                                        </p:cTn>
                                        <p:tgtEl>
                                          <p:spTgt spid="164"/>
                                        </p:tgtEl>
                                        <p:attrNameLst>
                                          <p:attrName>style.visibility</p:attrName>
                                        </p:attrNameLst>
                                      </p:cBhvr>
                                      <p:to>
                                        <p:strVal val="visible"/>
                                      </p:to>
                                    </p:set>
                                    <p:animEffect transition="in" filter="fade">
                                      <p:cBhvr>
                                        <p:cTn id="1650" dur="500"/>
                                        <p:tgtEl>
                                          <p:spTgt spid="164"/>
                                        </p:tgtEl>
                                      </p:cBhvr>
                                    </p:animEffect>
                                    <p:anim calcmode="lin" valueType="num">
                                      <p:cBhvr>
                                        <p:cTn id="1651" dur="500" fill="hold"/>
                                        <p:tgtEl>
                                          <p:spTgt spid="164"/>
                                        </p:tgtEl>
                                        <p:attrNameLst>
                                          <p:attrName>ppt_w</p:attrName>
                                        </p:attrNameLst>
                                      </p:cBhvr>
                                      <p:tavLst>
                                        <p:tav tm="0" fmla="#ppt_w*sin(2.5*pi*$)">
                                          <p:val>
                                            <p:fltVal val="0"/>
                                          </p:val>
                                        </p:tav>
                                        <p:tav tm="100000">
                                          <p:val>
                                            <p:fltVal val="1"/>
                                          </p:val>
                                        </p:tav>
                                      </p:tavLst>
                                    </p:anim>
                                    <p:anim calcmode="lin" valueType="num">
                                      <p:cBhvr>
                                        <p:cTn id="1652" dur="500" fill="hold"/>
                                        <p:tgtEl>
                                          <p:spTgt spid="164"/>
                                        </p:tgtEl>
                                        <p:attrNameLst>
                                          <p:attrName>ppt_h</p:attrName>
                                        </p:attrNameLst>
                                      </p:cBhvr>
                                      <p:tavLst>
                                        <p:tav tm="0">
                                          <p:val>
                                            <p:strVal val="#ppt_h"/>
                                          </p:val>
                                        </p:tav>
                                        <p:tav tm="100000">
                                          <p:val>
                                            <p:strVal val="#ppt_h"/>
                                          </p:val>
                                        </p:tav>
                                      </p:tavLst>
                                    </p:anim>
                                  </p:childTnLst>
                                </p:cTn>
                              </p:par>
                              <p:par>
                                <p:cTn id="1653" presetID="8" presetClass="emph" presetSubtype="0" fill="hold" grpId="2" nodeType="withEffect">
                                  <p:stCondLst>
                                    <p:cond delay="1550"/>
                                  </p:stCondLst>
                                  <p:childTnLst>
                                    <p:animRot by="21600000">
                                      <p:cBhvr>
                                        <p:cTn id="1654" dur="500" fill="hold"/>
                                        <p:tgtEl>
                                          <p:spTgt spid="1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20" grpId="3" animBg="1"/>
      <p:bldP spid="32" grpId="0" animBg="1"/>
      <p:bldP spid="32" grpId="1" animBg="1"/>
      <p:bldP spid="32" grpId="2" animBg="1"/>
      <p:bldP spid="32" grpId="3" animBg="1"/>
      <p:bldP spid="33" grpId="0" animBg="1"/>
      <p:bldP spid="33" grpId="1" animBg="1"/>
      <p:bldP spid="33" grpId="2" animBg="1"/>
      <p:bldP spid="33" grpId="3" animBg="1"/>
      <p:bldP spid="34" grpId="0" animBg="1"/>
      <p:bldP spid="34" grpId="1" animBg="1"/>
      <p:bldP spid="34" grpId="2" animBg="1"/>
      <p:bldP spid="34" grpId="3" animBg="1"/>
      <p:bldP spid="35" grpId="0" animBg="1"/>
      <p:bldP spid="35" grpId="1" animBg="1"/>
      <p:bldP spid="35" grpId="2" animBg="1"/>
      <p:bldP spid="35" grpId="3" animBg="1"/>
      <p:bldP spid="36" grpId="0" animBg="1"/>
      <p:bldP spid="36" grpId="1" animBg="1"/>
      <p:bldP spid="36" grpId="2" animBg="1"/>
      <p:bldP spid="36" grpId="3" animBg="1"/>
      <p:bldP spid="37" grpId="0" animBg="1"/>
      <p:bldP spid="37" grpId="1" animBg="1"/>
      <p:bldP spid="37" grpId="2" animBg="1"/>
      <p:bldP spid="37" grpId="3" animBg="1"/>
      <p:bldP spid="38" grpId="0" animBg="1"/>
      <p:bldP spid="38" grpId="1" animBg="1"/>
      <p:bldP spid="38" grpId="2" animBg="1"/>
      <p:bldP spid="38" grpId="3" animBg="1"/>
      <p:bldP spid="39" grpId="0" animBg="1"/>
      <p:bldP spid="39" grpId="1" animBg="1"/>
      <p:bldP spid="39" grpId="2" animBg="1"/>
      <p:bldP spid="39" grpId="3" animBg="1"/>
      <p:bldP spid="40" grpId="0" animBg="1"/>
      <p:bldP spid="40" grpId="1" animBg="1"/>
      <p:bldP spid="40" grpId="2" animBg="1"/>
      <p:bldP spid="40" grpId="3" animBg="1"/>
      <p:bldP spid="41" grpId="0" animBg="1"/>
      <p:bldP spid="41" grpId="1" animBg="1"/>
      <p:bldP spid="41" grpId="2" animBg="1"/>
      <p:bldP spid="41" grpId="3" animBg="1"/>
      <p:bldP spid="42" grpId="0" animBg="1"/>
      <p:bldP spid="42" grpId="1" animBg="1"/>
      <p:bldP spid="42" grpId="2" animBg="1"/>
      <p:bldP spid="42" grpId="3" animBg="1"/>
      <p:bldP spid="43" grpId="0" animBg="1"/>
      <p:bldP spid="43" grpId="1" animBg="1"/>
      <p:bldP spid="43" grpId="2" animBg="1"/>
      <p:bldP spid="43" grpId="3" animBg="1"/>
      <p:bldP spid="44" grpId="0" animBg="1"/>
      <p:bldP spid="44" grpId="1" animBg="1"/>
      <p:bldP spid="44" grpId="2" animBg="1"/>
      <p:bldP spid="44" grpId="3" animBg="1"/>
      <p:bldP spid="45" grpId="0" animBg="1"/>
      <p:bldP spid="45" grpId="1" animBg="1"/>
      <p:bldP spid="45" grpId="2" animBg="1"/>
      <p:bldP spid="45" grpId="3" animBg="1"/>
      <p:bldP spid="46" grpId="0" animBg="1"/>
      <p:bldP spid="46" grpId="1" animBg="1"/>
      <p:bldP spid="46" grpId="2" animBg="1"/>
      <p:bldP spid="46" grpId="3" animBg="1"/>
      <p:bldP spid="47" grpId="0" animBg="1"/>
      <p:bldP spid="47" grpId="1" animBg="1"/>
      <p:bldP spid="47" grpId="2" animBg="1"/>
      <p:bldP spid="47" grpId="3" animBg="1"/>
      <p:bldP spid="48" grpId="0" animBg="1"/>
      <p:bldP spid="48" grpId="1" animBg="1"/>
      <p:bldP spid="48" grpId="2" animBg="1"/>
      <p:bldP spid="48" grpId="3" animBg="1"/>
      <p:bldP spid="49" grpId="0" animBg="1"/>
      <p:bldP spid="49" grpId="1" animBg="1"/>
      <p:bldP spid="49" grpId="2" animBg="1"/>
      <p:bldP spid="49" grpId="3" animBg="1"/>
      <p:bldP spid="50" grpId="0" animBg="1"/>
      <p:bldP spid="50" grpId="1" animBg="1"/>
      <p:bldP spid="50" grpId="2" animBg="1"/>
      <p:bldP spid="50" grpId="3" animBg="1"/>
      <p:bldP spid="51" grpId="0" animBg="1"/>
      <p:bldP spid="51" grpId="1" animBg="1"/>
      <p:bldP spid="51" grpId="2" animBg="1"/>
      <p:bldP spid="51" grpId="3" animBg="1"/>
      <p:bldP spid="52" grpId="0" animBg="1"/>
      <p:bldP spid="52" grpId="1" animBg="1"/>
      <p:bldP spid="52" grpId="2" animBg="1"/>
      <p:bldP spid="52" grpId="3" animBg="1"/>
      <p:bldP spid="53" grpId="0" animBg="1"/>
      <p:bldP spid="53" grpId="1" animBg="1"/>
      <p:bldP spid="53" grpId="2" animBg="1"/>
      <p:bldP spid="53" grpId="3" animBg="1"/>
      <p:bldP spid="54" grpId="0" animBg="1"/>
      <p:bldP spid="54" grpId="1" animBg="1"/>
      <p:bldP spid="54" grpId="2" animBg="1"/>
      <p:bldP spid="54" grpId="3" animBg="1"/>
      <p:bldP spid="55" grpId="0" animBg="1"/>
      <p:bldP spid="55" grpId="1" animBg="1"/>
      <p:bldP spid="55" grpId="2" animBg="1"/>
      <p:bldP spid="55" grpId="3" animBg="1"/>
      <p:bldP spid="56" grpId="0" animBg="1"/>
      <p:bldP spid="56" grpId="1" animBg="1"/>
      <p:bldP spid="56" grpId="2" animBg="1"/>
      <p:bldP spid="56" grpId="3" animBg="1"/>
      <p:bldP spid="57" grpId="0" animBg="1"/>
      <p:bldP spid="57" grpId="1" animBg="1"/>
      <p:bldP spid="57" grpId="2" animBg="1"/>
      <p:bldP spid="57" grpId="3" animBg="1"/>
      <p:bldP spid="58" grpId="0" animBg="1"/>
      <p:bldP spid="58" grpId="1" animBg="1"/>
      <p:bldP spid="58" grpId="2" animBg="1"/>
      <p:bldP spid="58" grpId="3" animBg="1"/>
      <p:bldP spid="59" grpId="0" animBg="1"/>
      <p:bldP spid="59" grpId="1" animBg="1"/>
      <p:bldP spid="59" grpId="2" animBg="1"/>
      <p:bldP spid="59" grpId="3" animBg="1"/>
      <p:bldP spid="60" grpId="0" animBg="1"/>
      <p:bldP spid="60" grpId="1" animBg="1"/>
      <p:bldP spid="60" grpId="2" animBg="1"/>
      <p:bldP spid="60" grpId="3" animBg="1"/>
      <p:bldP spid="61" grpId="0" animBg="1"/>
      <p:bldP spid="61" grpId="1" animBg="1"/>
      <p:bldP spid="61" grpId="2" animBg="1"/>
      <p:bldP spid="61" grpId="3" animBg="1"/>
      <p:bldP spid="62" grpId="0" animBg="1"/>
      <p:bldP spid="62" grpId="1" animBg="1"/>
      <p:bldP spid="62" grpId="2" animBg="1"/>
      <p:bldP spid="62" grpId="3" animBg="1"/>
      <p:bldP spid="63" grpId="0" animBg="1"/>
      <p:bldP spid="63" grpId="1" animBg="1"/>
      <p:bldP spid="63" grpId="2" animBg="1"/>
      <p:bldP spid="63" grpId="3" animBg="1"/>
      <p:bldP spid="64" grpId="0" animBg="1"/>
      <p:bldP spid="64" grpId="1" animBg="1"/>
      <p:bldP spid="64" grpId="2" animBg="1"/>
      <p:bldP spid="64" grpId="3" animBg="1"/>
      <p:bldP spid="65" grpId="0" animBg="1"/>
      <p:bldP spid="65" grpId="1" animBg="1"/>
      <p:bldP spid="65" grpId="2" animBg="1"/>
      <p:bldP spid="65" grpId="3" animBg="1"/>
      <p:bldP spid="66" grpId="0" animBg="1"/>
      <p:bldP spid="66" grpId="1" animBg="1"/>
      <p:bldP spid="66" grpId="2" animBg="1"/>
      <p:bldP spid="66" grpId="3" animBg="1"/>
      <p:bldP spid="67" grpId="0" animBg="1"/>
      <p:bldP spid="67" grpId="1" animBg="1"/>
      <p:bldP spid="67" grpId="2" animBg="1"/>
      <p:bldP spid="67" grpId="3" animBg="1"/>
      <p:bldP spid="68" grpId="0" animBg="1"/>
      <p:bldP spid="68" grpId="1" animBg="1"/>
      <p:bldP spid="68" grpId="2" animBg="1"/>
      <p:bldP spid="68" grpId="3" animBg="1"/>
      <p:bldP spid="69" grpId="0" animBg="1"/>
      <p:bldP spid="69" grpId="1" animBg="1"/>
      <p:bldP spid="69" grpId="2" animBg="1"/>
      <p:bldP spid="69" grpId="3" animBg="1"/>
      <p:bldP spid="70" grpId="0" animBg="1"/>
      <p:bldP spid="70" grpId="1" animBg="1"/>
      <p:bldP spid="70" grpId="2" animBg="1"/>
      <p:bldP spid="70" grpId="3" animBg="1"/>
      <p:bldP spid="71" grpId="0" animBg="1"/>
      <p:bldP spid="71" grpId="1" animBg="1"/>
      <p:bldP spid="71" grpId="2" animBg="1"/>
      <p:bldP spid="71" grpId="3" animBg="1"/>
      <p:bldP spid="72" grpId="0" animBg="1"/>
      <p:bldP spid="72" grpId="1" animBg="1"/>
      <p:bldP spid="72" grpId="2" animBg="1"/>
      <p:bldP spid="72" grpId="3" animBg="1"/>
      <p:bldP spid="73" grpId="0" animBg="1"/>
      <p:bldP spid="73" grpId="1" animBg="1"/>
      <p:bldP spid="73" grpId="2" animBg="1"/>
      <p:bldP spid="73" grpId="3" animBg="1"/>
      <p:bldP spid="74" grpId="0" animBg="1"/>
      <p:bldP spid="74" grpId="1" animBg="1"/>
      <p:bldP spid="74" grpId="2" animBg="1"/>
      <p:bldP spid="74" grpId="3" animBg="1"/>
      <p:bldP spid="75" grpId="0" animBg="1"/>
      <p:bldP spid="75" grpId="1" animBg="1"/>
      <p:bldP spid="75" grpId="2" animBg="1"/>
      <p:bldP spid="75" grpId="3" animBg="1"/>
      <p:bldP spid="76" grpId="0" animBg="1"/>
      <p:bldP spid="76" grpId="1" animBg="1"/>
      <p:bldP spid="76" grpId="2" animBg="1"/>
      <p:bldP spid="76" grpId="3" animBg="1"/>
      <p:bldP spid="77" grpId="0" animBg="1"/>
      <p:bldP spid="77" grpId="1" animBg="1"/>
      <p:bldP spid="77" grpId="2" animBg="1"/>
      <p:bldP spid="77" grpId="3" animBg="1"/>
      <p:bldP spid="78" grpId="0" animBg="1"/>
      <p:bldP spid="78" grpId="1" animBg="1"/>
      <p:bldP spid="78" grpId="2" animBg="1"/>
      <p:bldP spid="78" grpId="3" animBg="1"/>
      <p:bldP spid="79" grpId="0" animBg="1"/>
      <p:bldP spid="79" grpId="1" animBg="1"/>
      <p:bldP spid="79" grpId="2" animBg="1"/>
      <p:bldP spid="79" grpId="3" animBg="1"/>
      <p:bldP spid="80" grpId="0" animBg="1"/>
      <p:bldP spid="80" grpId="1" animBg="1"/>
      <p:bldP spid="80" grpId="2" animBg="1"/>
      <p:bldP spid="80" grpId="3" animBg="1"/>
      <p:bldP spid="81" grpId="0" animBg="1"/>
      <p:bldP spid="81" grpId="1" animBg="1"/>
      <p:bldP spid="81" grpId="2" animBg="1"/>
      <p:bldP spid="81" grpId="3" animBg="1"/>
      <p:bldP spid="82" grpId="0" animBg="1"/>
      <p:bldP spid="82" grpId="1" animBg="1"/>
      <p:bldP spid="82" grpId="2" animBg="1"/>
      <p:bldP spid="82" grpId="3" animBg="1"/>
      <p:bldP spid="83" grpId="0" animBg="1"/>
      <p:bldP spid="83" grpId="1" animBg="1"/>
      <p:bldP spid="83" grpId="2" animBg="1"/>
      <p:bldP spid="83" grpId="3" animBg="1"/>
      <p:bldP spid="84" grpId="0" animBg="1"/>
      <p:bldP spid="84" grpId="1" animBg="1"/>
      <p:bldP spid="84" grpId="2" animBg="1"/>
      <p:bldP spid="84" grpId="3" animBg="1"/>
      <p:bldP spid="85" grpId="0" animBg="1"/>
      <p:bldP spid="85" grpId="1" animBg="1"/>
      <p:bldP spid="85" grpId="2" animBg="1"/>
      <p:bldP spid="85" grpId="3" animBg="1"/>
      <p:bldP spid="86" grpId="0" animBg="1"/>
      <p:bldP spid="86" grpId="1" animBg="1"/>
      <p:bldP spid="86" grpId="2" animBg="1"/>
      <p:bldP spid="86" grpId="3" animBg="1"/>
      <p:bldP spid="87" grpId="0" animBg="1"/>
      <p:bldP spid="87" grpId="1" animBg="1"/>
      <p:bldP spid="87" grpId="2" animBg="1"/>
      <p:bldP spid="87" grpId="3" animBg="1"/>
      <p:bldP spid="88" grpId="0" animBg="1"/>
      <p:bldP spid="88" grpId="1" animBg="1"/>
      <p:bldP spid="88" grpId="2" animBg="1"/>
      <p:bldP spid="88" grpId="3" animBg="1"/>
      <p:bldP spid="89" grpId="0" animBg="1"/>
      <p:bldP spid="89" grpId="1" animBg="1"/>
      <p:bldP spid="89" grpId="2" animBg="1"/>
      <p:bldP spid="89" grpId="3" animBg="1"/>
      <p:bldP spid="90" grpId="0" animBg="1"/>
      <p:bldP spid="90" grpId="1" animBg="1"/>
      <p:bldP spid="90" grpId="2" animBg="1"/>
      <p:bldP spid="90" grpId="3" animBg="1"/>
      <p:bldP spid="91" grpId="0" animBg="1"/>
      <p:bldP spid="91" grpId="1" animBg="1"/>
      <p:bldP spid="91" grpId="2" animBg="1"/>
      <p:bldP spid="91" grpId="3" animBg="1"/>
      <p:bldP spid="92" grpId="0" animBg="1"/>
      <p:bldP spid="92" grpId="1" animBg="1"/>
      <p:bldP spid="92" grpId="2" animBg="1"/>
      <p:bldP spid="92" grpId="3" animBg="1"/>
      <p:bldP spid="93" grpId="0" animBg="1"/>
      <p:bldP spid="93" grpId="1" animBg="1"/>
      <p:bldP spid="93" grpId="2" animBg="1"/>
      <p:bldP spid="93" grpId="3" animBg="1"/>
      <p:bldP spid="94" grpId="0" animBg="1"/>
      <p:bldP spid="94" grpId="1" animBg="1"/>
      <p:bldP spid="94" grpId="2" animBg="1"/>
      <p:bldP spid="94" grpId="3" animBg="1"/>
      <p:bldP spid="95" grpId="0" animBg="1"/>
      <p:bldP spid="95" grpId="1" animBg="1"/>
      <p:bldP spid="95" grpId="2" animBg="1"/>
      <p:bldP spid="95" grpId="3" animBg="1"/>
      <p:bldP spid="96" grpId="0" animBg="1"/>
      <p:bldP spid="96" grpId="1" animBg="1"/>
      <p:bldP spid="96" grpId="2" animBg="1"/>
      <p:bldP spid="96" grpId="3" animBg="1"/>
      <p:bldP spid="97" grpId="0" animBg="1"/>
      <p:bldP spid="97" grpId="1" animBg="1"/>
      <p:bldP spid="97" grpId="2" animBg="1"/>
      <p:bldP spid="97" grpId="3" animBg="1"/>
      <p:bldP spid="98" grpId="0" animBg="1"/>
      <p:bldP spid="98" grpId="1" animBg="1"/>
      <p:bldP spid="98" grpId="2" animBg="1"/>
      <p:bldP spid="98" grpId="3" animBg="1"/>
      <p:bldP spid="99" grpId="0" animBg="1"/>
      <p:bldP spid="99" grpId="1" animBg="1"/>
      <p:bldP spid="99" grpId="2" animBg="1"/>
      <p:bldP spid="99" grpId="3" animBg="1"/>
      <p:bldP spid="100" grpId="0" animBg="1"/>
      <p:bldP spid="100" grpId="1" animBg="1"/>
      <p:bldP spid="100" grpId="2" animBg="1"/>
      <p:bldP spid="100" grpId="3" animBg="1"/>
      <p:bldP spid="101" grpId="0" animBg="1"/>
      <p:bldP spid="101" grpId="1" animBg="1"/>
      <p:bldP spid="101" grpId="2" animBg="1"/>
      <p:bldP spid="101" grpId="3" animBg="1"/>
      <p:bldP spid="102" grpId="0" animBg="1"/>
      <p:bldP spid="102" grpId="1" animBg="1"/>
      <p:bldP spid="102" grpId="2" animBg="1"/>
      <p:bldP spid="102" grpId="3" animBg="1"/>
      <p:bldP spid="103" grpId="0" animBg="1"/>
      <p:bldP spid="103" grpId="1" animBg="1"/>
      <p:bldP spid="103" grpId="2" animBg="1"/>
      <p:bldP spid="103" grpId="3" animBg="1"/>
      <p:bldP spid="104" grpId="0" animBg="1"/>
      <p:bldP spid="104" grpId="1" animBg="1"/>
      <p:bldP spid="104" grpId="2" animBg="1"/>
      <p:bldP spid="104" grpId="3" animBg="1"/>
      <p:bldP spid="105" grpId="0" animBg="1"/>
      <p:bldP spid="105" grpId="1" animBg="1"/>
      <p:bldP spid="105" grpId="2" animBg="1"/>
      <p:bldP spid="105" grpId="3" animBg="1"/>
      <p:bldP spid="106" grpId="0" animBg="1"/>
      <p:bldP spid="106" grpId="1" animBg="1"/>
      <p:bldP spid="106" grpId="2" animBg="1"/>
      <p:bldP spid="106" grpId="3" animBg="1"/>
      <p:bldP spid="107" grpId="0" animBg="1"/>
      <p:bldP spid="107" grpId="1" animBg="1"/>
      <p:bldP spid="107" grpId="2" animBg="1"/>
      <p:bldP spid="107" grpId="3" animBg="1"/>
      <p:bldP spid="108" grpId="0" animBg="1"/>
      <p:bldP spid="108" grpId="1" animBg="1"/>
      <p:bldP spid="108" grpId="2" animBg="1"/>
      <p:bldP spid="108" grpId="3" animBg="1"/>
      <p:bldP spid="109" grpId="0" animBg="1"/>
      <p:bldP spid="109" grpId="1" animBg="1"/>
      <p:bldP spid="109" grpId="2" animBg="1"/>
      <p:bldP spid="109" grpId="3" animBg="1"/>
      <p:bldP spid="110" grpId="0" animBg="1"/>
      <p:bldP spid="110" grpId="1" animBg="1"/>
      <p:bldP spid="110" grpId="2" animBg="1"/>
      <p:bldP spid="110" grpId="3" animBg="1"/>
      <p:bldP spid="111" grpId="0" animBg="1"/>
      <p:bldP spid="111" grpId="1" animBg="1"/>
      <p:bldP spid="111" grpId="2" animBg="1"/>
      <p:bldP spid="111" grpId="3" animBg="1"/>
      <p:bldP spid="112" grpId="0" animBg="1"/>
      <p:bldP spid="112" grpId="1" animBg="1"/>
      <p:bldP spid="112" grpId="2" animBg="1"/>
      <p:bldP spid="112" grpId="3" animBg="1"/>
      <p:bldP spid="113" grpId="0" animBg="1"/>
      <p:bldP spid="113" grpId="1" animBg="1"/>
      <p:bldP spid="113" grpId="2" animBg="1"/>
      <p:bldP spid="113" grpId="3" animBg="1"/>
      <p:bldP spid="114" grpId="0" animBg="1"/>
      <p:bldP spid="114" grpId="1" animBg="1"/>
      <p:bldP spid="114" grpId="2" animBg="1"/>
      <p:bldP spid="114" grpId="3" animBg="1"/>
      <p:bldP spid="115" grpId="0" animBg="1"/>
      <p:bldP spid="115" grpId="1" animBg="1"/>
      <p:bldP spid="115" grpId="2" animBg="1"/>
      <p:bldP spid="115" grpId="3" animBg="1"/>
      <p:bldP spid="116" grpId="0" animBg="1"/>
      <p:bldP spid="116" grpId="1" animBg="1"/>
      <p:bldP spid="116" grpId="2" animBg="1"/>
      <p:bldP spid="116" grpId="3" animBg="1"/>
      <p:bldP spid="117" grpId="0" animBg="1"/>
      <p:bldP spid="117" grpId="1" animBg="1"/>
      <p:bldP spid="117" grpId="2" animBg="1"/>
      <p:bldP spid="117" grpId="3" animBg="1"/>
      <p:bldP spid="118" grpId="0" animBg="1"/>
      <p:bldP spid="118" grpId="1" animBg="1"/>
      <p:bldP spid="118" grpId="2" animBg="1"/>
      <p:bldP spid="118" grpId="3" animBg="1"/>
      <p:bldP spid="119" grpId="0" animBg="1"/>
      <p:bldP spid="119" grpId="1" animBg="1"/>
      <p:bldP spid="119" grpId="2" animBg="1"/>
      <p:bldP spid="119" grpId="3" animBg="1"/>
      <p:bldP spid="120" grpId="0" animBg="1"/>
      <p:bldP spid="120" grpId="1" animBg="1"/>
      <p:bldP spid="120" grpId="2" animBg="1"/>
      <p:bldP spid="120" grpId="3" animBg="1"/>
      <p:bldP spid="121" grpId="0" animBg="1"/>
      <p:bldP spid="121" grpId="1" animBg="1"/>
      <p:bldP spid="121" grpId="2" animBg="1"/>
      <p:bldP spid="121" grpId="3" animBg="1"/>
      <p:bldP spid="122" grpId="0" animBg="1"/>
      <p:bldP spid="122" grpId="1" animBg="1"/>
      <p:bldP spid="122" grpId="2" animBg="1"/>
      <p:bldP spid="122" grpId="3" animBg="1"/>
      <p:bldP spid="123" grpId="0" animBg="1"/>
      <p:bldP spid="123" grpId="1" animBg="1"/>
      <p:bldP spid="123" grpId="2" animBg="1"/>
      <p:bldP spid="123" grpId="3" animBg="1"/>
      <p:bldP spid="124" grpId="0" animBg="1"/>
      <p:bldP spid="124" grpId="1" animBg="1"/>
      <p:bldP spid="124" grpId="2" animBg="1"/>
      <p:bldP spid="124" grpId="3" animBg="1"/>
      <p:bldP spid="125" grpId="0" animBg="1"/>
      <p:bldP spid="125" grpId="1" animBg="1"/>
      <p:bldP spid="125" grpId="2" animBg="1"/>
      <p:bldP spid="125" grpId="3" animBg="1"/>
      <p:bldP spid="126" grpId="0" animBg="1"/>
      <p:bldP spid="126" grpId="1" animBg="1"/>
      <p:bldP spid="126" grpId="2" animBg="1"/>
      <p:bldP spid="126" grpId="3" animBg="1"/>
      <p:bldP spid="127" grpId="0" animBg="1"/>
      <p:bldP spid="127" grpId="1" animBg="1"/>
      <p:bldP spid="127" grpId="2" animBg="1"/>
      <p:bldP spid="127" grpId="3" animBg="1"/>
      <p:bldP spid="128" grpId="0" animBg="1"/>
      <p:bldP spid="128" grpId="1" animBg="1"/>
      <p:bldP spid="128" grpId="2" animBg="1"/>
      <p:bldP spid="128" grpId="3" animBg="1"/>
      <p:bldP spid="129" grpId="0" animBg="1"/>
      <p:bldP spid="129" grpId="1" animBg="1"/>
      <p:bldP spid="129" grpId="2" animBg="1"/>
      <p:bldP spid="129" grpId="3" animBg="1"/>
      <p:bldP spid="130" grpId="0" animBg="1"/>
      <p:bldP spid="130" grpId="1" animBg="1"/>
      <p:bldP spid="130" grpId="2" animBg="1"/>
      <p:bldP spid="130" grpId="3" animBg="1"/>
      <p:bldP spid="131" grpId="0" animBg="1"/>
      <p:bldP spid="131" grpId="1" animBg="1"/>
      <p:bldP spid="131" grpId="2" animBg="1"/>
      <p:bldP spid="131" grpId="3" animBg="1"/>
      <p:bldP spid="132" grpId="0" animBg="1"/>
      <p:bldP spid="132" grpId="1" animBg="1"/>
      <p:bldP spid="132" grpId="2" animBg="1"/>
      <p:bldP spid="132" grpId="3" animBg="1"/>
      <p:bldP spid="133" grpId="0" animBg="1"/>
      <p:bldP spid="133" grpId="1" animBg="1"/>
      <p:bldP spid="133" grpId="2" animBg="1"/>
      <p:bldP spid="133" grpId="3" animBg="1"/>
      <p:bldP spid="134" grpId="0" animBg="1"/>
      <p:bldP spid="134" grpId="1" animBg="1"/>
      <p:bldP spid="134" grpId="2" animBg="1"/>
      <p:bldP spid="134" grpId="3" animBg="1"/>
      <p:bldP spid="135" grpId="0" animBg="1"/>
      <p:bldP spid="135" grpId="1" animBg="1"/>
      <p:bldP spid="135" grpId="2" animBg="1"/>
      <p:bldP spid="135" grpId="3" animBg="1"/>
      <p:bldP spid="136" grpId="0" animBg="1"/>
      <p:bldP spid="136" grpId="1" animBg="1"/>
      <p:bldP spid="136" grpId="2" animBg="1"/>
      <p:bldP spid="136" grpId="3" animBg="1"/>
      <p:bldP spid="137" grpId="0" animBg="1"/>
      <p:bldP spid="137" grpId="1" animBg="1"/>
      <p:bldP spid="137" grpId="2" animBg="1"/>
      <p:bldP spid="137" grpId="3" animBg="1"/>
      <p:bldP spid="138" grpId="0" animBg="1"/>
      <p:bldP spid="138" grpId="1" animBg="1"/>
      <p:bldP spid="138" grpId="2" animBg="1"/>
      <p:bldP spid="138" grpId="3" animBg="1"/>
      <p:bldP spid="139" grpId="0" animBg="1"/>
      <p:bldP spid="139" grpId="1" animBg="1"/>
      <p:bldP spid="139" grpId="2" animBg="1"/>
      <p:bldP spid="139" grpId="3" animBg="1"/>
      <p:bldP spid="140" grpId="0" animBg="1"/>
      <p:bldP spid="140" grpId="1" animBg="1"/>
      <p:bldP spid="140" grpId="2" animBg="1"/>
      <p:bldP spid="140" grpId="3" animBg="1"/>
      <p:bldP spid="141" grpId="0" animBg="1"/>
      <p:bldP spid="141" grpId="1" animBg="1"/>
      <p:bldP spid="141" grpId="2" animBg="1"/>
      <p:bldP spid="141" grpId="3" animBg="1"/>
      <p:bldP spid="142" grpId="0" animBg="1"/>
      <p:bldP spid="142" grpId="1" animBg="1"/>
      <p:bldP spid="142" grpId="2" animBg="1"/>
      <p:bldP spid="142" grpId="3" animBg="1"/>
      <p:bldP spid="143" grpId="0" animBg="1"/>
      <p:bldP spid="143" grpId="1" animBg="1"/>
      <p:bldP spid="143" grpId="2" animBg="1"/>
      <p:bldP spid="143" grpId="3" animBg="1"/>
      <p:bldP spid="144" grpId="0" animBg="1"/>
      <p:bldP spid="144" grpId="1" animBg="1"/>
      <p:bldP spid="144" grpId="2" animBg="1"/>
      <p:bldP spid="144" grpId="3" animBg="1"/>
      <p:bldP spid="145" grpId="0" animBg="1"/>
      <p:bldP spid="145" grpId="1" animBg="1"/>
      <p:bldP spid="145" grpId="2" animBg="1"/>
      <p:bldP spid="145" grpId="3" animBg="1"/>
      <p:bldP spid="146" grpId="0" animBg="1"/>
      <p:bldP spid="146" grpId="1" animBg="1"/>
      <p:bldP spid="146" grpId="2" animBg="1"/>
      <p:bldP spid="146" grpId="3" animBg="1"/>
      <p:bldP spid="147" grpId="0" animBg="1"/>
      <p:bldP spid="147" grpId="1" animBg="1"/>
      <p:bldP spid="147" grpId="2" animBg="1"/>
      <p:bldP spid="147" grpId="3" animBg="1"/>
      <p:bldP spid="148" grpId="0" animBg="1"/>
      <p:bldP spid="148" grpId="1" animBg="1"/>
      <p:bldP spid="148" grpId="2" animBg="1"/>
      <p:bldP spid="148" grpId="3" animBg="1"/>
      <p:bldP spid="149" grpId="0" animBg="1"/>
      <p:bldP spid="149" grpId="1" animBg="1"/>
      <p:bldP spid="149" grpId="2" animBg="1"/>
      <p:bldP spid="149" grpId="3" animBg="1"/>
      <p:bldP spid="150" grpId="0" animBg="1"/>
      <p:bldP spid="150" grpId="1" animBg="1"/>
      <p:bldP spid="150" grpId="2" animBg="1"/>
      <p:bldP spid="150" grpId="3" animBg="1"/>
      <p:bldP spid="151" grpId="0" animBg="1"/>
      <p:bldP spid="151" grpId="1" animBg="1"/>
      <p:bldP spid="151" grpId="2" animBg="1"/>
      <p:bldP spid="151" grpId="3" animBg="1"/>
      <p:bldP spid="152" grpId="0" animBg="1"/>
      <p:bldP spid="152" grpId="1" animBg="1"/>
      <p:bldP spid="152" grpId="2" animBg="1"/>
      <p:bldP spid="152" grpId="3" animBg="1"/>
      <p:bldP spid="153" grpId="0" animBg="1"/>
      <p:bldP spid="153" grpId="1" animBg="1"/>
      <p:bldP spid="153" grpId="2" animBg="1"/>
      <p:bldP spid="153" grpId="3" animBg="1"/>
      <p:bldP spid="154" grpId="0" animBg="1"/>
      <p:bldP spid="154" grpId="1" animBg="1"/>
      <p:bldP spid="154" grpId="2" animBg="1"/>
      <p:bldP spid="154" grpId="3" animBg="1"/>
      <p:bldP spid="155" grpId="0" animBg="1"/>
      <p:bldP spid="155" grpId="1" animBg="1"/>
      <p:bldP spid="155" grpId="2" animBg="1"/>
      <p:bldP spid="155" grpId="3" animBg="1"/>
      <p:bldP spid="156" grpId="0" animBg="1"/>
      <p:bldP spid="156" grpId="1" animBg="1"/>
      <p:bldP spid="156" grpId="2" animBg="1"/>
      <p:bldP spid="156" grpId="3" animBg="1"/>
      <p:bldP spid="157" grpId="0" animBg="1"/>
      <p:bldP spid="157" grpId="1" animBg="1"/>
      <p:bldP spid="157" grpId="2" animBg="1"/>
      <p:bldP spid="157" grpId="3" animBg="1"/>
      <p:bldP spid="158" grpId="0" animBg="1"/>
      <p:bldP spid="158" grpId="1" animBg="1"/>
      <p:bldP spid="158" grpId="2" animBg="1"/>
      <p:bldP spid="158" grpId="3" animBg="1"/>
      <p:bldP spid="159" grpId="0" animBg="1"/>
      <p:bldP spid="159" grpId="1" animBg="1"/>
      <p:bldP spid="159" grpId="2" animBg="1"/>
      <p:bldP spid="159" grpId="3" animBg="1"/>
      <p:bldP spid="160" grpId="0" animBg="1"/>
      <p:bldP spid="160" grpId="1" animBg="1"/>
      <p:bldP spid="160" grpId="2" animBg="1"/>
      <p:bldP spid="160" grpId="3" animBg="1"/>
      <p:bldP spid="161" grpId="0" animBg="1"/>
      <p:bldP spid="161" grpId="1" animBg="1"/>
      <p:bldP spid="161" grpId="2" animBg="1"/>
      <p:bldP spid="161" grpId="3" animBg="1"/>
      <p:bldP spid="162" grpId="0" animBg="1"/>
      <p:bldP spid="162" grpId="1" animBg="1"/>
      <p:bldP spid="162" grpId="2" animBg="1"/>
      <p:bldP spid="162" grpId="3" animBg="1"/>
      <p:bldP spid="163" grpId="0" animBg="1"/>
      <p:bldP spid="163" grpId="1" animBg="1"/>
      <p:bldP spid="163" grpId="2" animBg="1"/>
      <p:bldP spid="163" grpId="3" animBg="1"/>
      <p:bldP spid="164" grpId="0" animBg="1"/>
      <p:bldP spid="164" grpId="1" animBg="1"/>
      <p:bldP spid="164" grpId="2" animBg="1"/>
      <p:bldP spid="164" grpId="3" animBg="1"/>
      <p:bldP spid="165" grpId="0" animBg="1"/>
      <p:bldP spid="165" grpId="1" animBg="1"/>
      <p:bldP spid="165" grpId="2" animBg="1"/>
      <p:bldP spid="165" grpId="3" animBg="1"/>
      <p:bldP spid="166" grpId="0" animBg="1"/>
      <p:bldP spid="166" grpId="1" animBg="1"/>
      <p:bldP spid="166" grpId="2" animBg="1"/>
      <p:bldP spid="166" grpId="3" animBg="1"/>
      <p:bldP spid="167" grpId="0" animBg="1"/>
      <p:bldP spid="167" grpId="1" animBg="1"/>
      <p:bldP spid="167" grpId="2" animBg="1"/>
      <p:bldP spid="167" grpId="3" animBg="1"/>
      <p:bldP spid="168" grpId="0" animBg="1"/>
      <p:bldP spid="168" grpId="1" animBg="1"/>
      <p:bldP spid="168" grpId="2" animBg="1"/>
      <p:bldP spid="168" grpId="3" animBg="1"/>
      <p:bldP spid="169" grpId="0" animBg="1"/>
      <p:bldP spid="169" grpId="1" animBg="1"/>
      <p:bldP spid="169" grpId="2" animBg="1"/>
      <p:bldP spid="169" grpId="3" animBg="1"/>
      <p:bldP spid="170" grpId="0" animBg="1"/>
      <p:bldP spid="170" grpId="1" animBg="1"/>
      <p:bldP spid="170" grpId="2" animBg="1"/>
      <p:bldP spid="170" grpId="3" animBg="1"/>
      <p:bldP spid="171" grpId="0" animBg="1"/>
      <p:bldP spid="171" grpId="1" animBg="1"/>
      <p:bldP spid="171" grpId="2" animBg="1"/>
      <p:bldP spid="171" grpId="3" animBg="1"/>
      <p:bldP spid="172" grpId="0" animBg="1"/>
      <p:bldP spid="172" grpId="1" animBg="1"/>
      <p:bldP spid="172" grpId="2" animBg="1"/>
      <p:bldP spid="172" grpId="3" animBg="1"/>
      <p:bldP spid="173" grpId="0" animBg="1"/>
      <p:bldP spid="173" grpId="1" animBg="1"/>
      <p:bldP spid="173" grpId="2" animBg="1"/>
      <p:bldP spid="173" grpId="3" animBg="1"/>
      <p:bldP spid="174" grpId="0" animBg="1"/>
      <p:bldP spid="174" grpId="1" animBg="1"/>
      <p:bldP spid="174" grpId="2" animBg="1"/>
      <p:bldP spid="174" grpId="3" animBg="1"/>
      <p:bldP spid="175" grpId="0" animBg="1"/>
      <p:bldP spid="175" grpId="1" animBg="1"/>
      <p:bldP spid="175" grpId="2" animBg="1"/>
      <p:bldP spid="175" grpId="3" animBg="1"/>
      <p:bldP spid="176" grpId="0" animBg="1"/>
      <p:bldP spid="176" grpId="1" animBg="1"/>
      <p:bldP spid="176" grpId="2" animBg="1"/>
      <p:bldP spid="176" grpId="3" animBg="1"/>
      <p:bldP spid="177" grpId="0" animBg="1"/>
      <p:bldP spid="177" grpId="1" animBg="1"/>
      <p:bldP spid="177" grpId="2" animBg="1"/>
      <p:bldP spid="177" grpId="3" animBg="1"/>
      <p:bldP spid="178" grpId="0" animBg="1"/>
      <p:bldP spid="178" grpId="1" animBg="1"/>
      <p:bldP spid="178" grpId="2" animBg="1"/>
      <p:bldP spid="178" grpId="3" animBg="1"/>
      <p:bldP spid="179" grpId="0" animBg="1"/>
      <p:bldP spid="179" grpId="1" animBg="1"/>
      <p:bldP spid="179" grpId="2" animBg="1"/>
      <p:bldP spid="179" grpId="3" animBg="1"/>
      <p:bldP spid="180" grpId="0" animBg="1"/>
      <p:bldP spid="180" grpId="1" animBg="1"/>
      <p:bldP spid="180" grpId="2" animBg="1"/>
      <p:bldP spid="180"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4"/>
          <p:cNvSpPr/>
          <p:nvPr/>
        </p:nvSpPr>
        <p:spPr>
          <a:xfrm>
            <a:off x="1884406" y="4059197"/>
            <a:ext cx="648731" cy="2780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731" h="370701">
                <a:moveTo>
                  <a:pt x="0" y="364523"/>
                </a:moveTo>
                <a:lnTo>
                  <a:pt x="237868" y="0"/>
                </a:lnTo>
                <a:lnTo>
                  <a:pt x="648731" y="18534"/>
                </a:lnTo>
                <a:lnTo>
                  <a:pt x="454112" y="370701"/>
                </a:lnTo>
                <a:lnTo>
                  <a:pt x="0" y="36452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平行四边形 4"/>
          <p:cNvSpPr/>
          <p:nvPr/>
        </p:nvSpPr>
        <p:spPr>
          <a:xfrm>
            <a:off x="2508422" y="4068462"/>
            <a:ext cx="605483" cy="2687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5483" h="358346">
                <a:moveTo>
                  <a:pt x="0" y="352168"/>
                </a:moveTo>
                <a:lnTo>
                  <a:pt x="188441" y="2"/>
                </a:lnTo>
                <a:lnTo>
                  <a:pt x="605483" y="0"/>
                </a:lnTo>
                <a:lnTo>
                  <a:pt x="454112" y="358346"/>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平行四边形 4"/>
          <p:cNvSpPr/>
          <p:nvPr/>
        </p:nvSpPr>
        <p:spPr>
          <a:xfrm>
            <a:off x="3120081" y="4068462"/>
            <a:ext cx="562234"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2234" h="352168">
                <a:moveTo>
                  <a:pt x="0" y="352168"/>
                </a:moveTo>
                <a:lnTo>
                  <a:pt x="132836" y="12359"/>
                </a:lnTo>
                <a:lnTo>
                  <a:pt x="562234"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平行四边形 4"/>
          <p:cNvSpPr/>
          <p:nvPr/>
        </p:nvSpPr>
        <p:spPr>
          <a:xfrm>
            <a:off x="3750274"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平行四边形 4"/>
          <p:cNvSpPr/>
          <p:nvPr/>
        </p:nvSpPr>
        <p:spPr>
          <a:xfrm>
            <a:off x="2176954" y="3757059"/>
            <a:ext cx="572000"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2000" h="284746">
                <a:moveTo>
                  <a:pt x="0" y="276034"/>
                </a:moveTo>
                <a:lnTo>
                  <a:pt x="207774" y="284"/>
                </a:lnTo>
                <a:lnTo>
                  <a:pt x="572000"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平行四边形 4"/>
          <p:cNvSpPr/>
          <p:nvPr/>
        </p:nvSpPr>
        <p:spPr>
          <a:xfrm>
            <a:off x="2733178" y="3753901"/>
            <a:ext cx="538290" cy="21671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8290" h="288959">
                <a:moveTo>
                  <a:pt x="0" y="280247"/>
                </a:moveTo>
                <a:lnTo>
                  <a:pt x="161423" y="8711"/>
                </a:lnTo>
                <a:lnTo>
                  <a:pt x="538290" y="0"/>
                </a:lnTo>
                <a:lnTo>
                  <a:pt x="419547" y="288959"/>
                </a:lnTo>
                <a:lnTo>
                  <a:pt x="0" y="2802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平行四边形 4"/>
          <p:cNvSpPr/>
          <p:nvPr/>
        </p:nvSpPr>
        <p:spPr>
          <a:xfrm>
            <a:off x="3289359" y="3760433"/>
            <a:ext cx="491156" cy="21018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1156" h="280248">
                <a:moveTo>
                  <a:pt x="0" y="271536"/>
                </a:moveTo>
                <a:lnTo>
                  <a:pt x="109576" y="0"/>
                </a:lnTo>
                <a:lnTo>
                  <a:pt x="491156" y="715"/>
                </a:lnTo>
                <a:lnTo>
                  <a:pt x="419547" y="280248"/>
                </a:lnTo>
                <a:lnTo>
                  <a:pt x="0" y="27153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平行四边形 4"/>
          <p:cNvSpPr/>
          <p:nvPr/>
        </p:nvSpPr>
        <p:spPr>
          <a:xfrm>
            <a:off x="3845541"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平行四边形 4"/>
          <p:cNvSpPr/>
          <p:nvPr/>
        </p:nvSpPr>
        <p:spPr>
          <a:xfrm>
            <a:off x="3641966" y="3121391"/>
            <a:ext cx="350471"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0471" h="159086">
                <a:moveTo>
                  <a:pt x="0" y="159086"/>
                </a:moveTo>
                <a:lnTo>
                  <a:pt x="47561" y="4497"/>
                </a:lnTo>
                <a:lnTo>
                  <a:pt x="350471"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平行四边形 4"/>
          <p:cNvSpPr/>
          <p:nvPr/>
        </p:nvSpPr>
        <p:spPr>
          <a:xfrm>
            <a:off x="4049061"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平行四边形 4"/>
          <p:cNvSpPr/>
          <p:nvPr/>
        </p:nvSpPr>
        <p:spPr>
          <a:xfrm>
            <a:off x="3726517" y="2973431"/>
            <a:ext cx="309763"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3" h="134033">
                <a:moveTo>
                  <a:pt x="0" y="134033"/>
                </a:moveTo>
                <a:lnTo>
                  <a:pt x="44430" y="1367"/>
                </a:lnTo>
                <a:lnTo>
                  <a:pt x="309763"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平行四边形 4"/>
          <p:cNvSpPr/>
          <p:nvPr/>
        </p:nvSpPr>
        <p:spPr>
          <a:xfrm>
            <a:off x="4096034"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平行四边形 4"/>
          <p:cNvSpPr/>
          <p:nvPr/>
        </p:nvSpPr>
        <p:spPr>
          <a:xfrm>
            <a:off x="3283896" y="2638677"/>
            <a:ext cx="290547"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64816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23885"/>
              <a:gd name="connsiteY0-442" fmla="*/ 86933 h 90883"/>
              <a:gd name="connsiteX1-443" fmla="*/ 57672 w 323885"/>
              <a:gd name="connsiteY1-444" fmla="*/ 0 h 90883"/>
              <a:gd name="connsiteX2-445" fmla="*/ 323885 w 323885"/>
              <a:gd name="connsiteY2-446" fmla="*/ 3266 h 90883"/>
              <a:gd name="connsiteX3-447" fmla="*/ 236648 w 323885"/>
              <a:gd name="connsiteY3-448" fmla="*/ 90883 h 90883"/>
              <a:gd name="connsiteX4-449" fmla="*/ 0 w 323885"/>
              <a:gd name="connsiteY4-450" fmla="*/ 86933 h 90883"/>
              <a:gd name="connsiteX0-451" fmla="*/ 0 w 290547"/>
              <a:gd name="connsiteY0-452" fmla="*/ 86933 h 90883"/>
              <a:gd name="connsiteX1-453" fmla="*/ 57672 w 290547"/>
              <a:gd name="connsiteY1-454" fmla="*/ 0 h 90883"/>
              <a:gd name="connsiteX2-455" fmla="*/ 290547 w 290547"/>
              <a:gd name="connsiteY2-456" fmla="*/ 3266 h 90883"/>
              <a:gd name="connsiteX3-457" fmla="*/ 236648 w 290547"/>
              <a:gd name="connsiteY3-458" fmla="*/ 90883 h 90883"/>
              <a:gd name="connsiteX4-459" fmla="*/ 0 w 290547"/>
              <a:gd name="connsiteY4-46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47" h="90883">
                <a:moveTo>
                  <a:pt x="0" y="86933"/>
                </a:moveTo>
                <a:lnTo>
                  <a:pt x="57672" y="0"/>
                </a:lnTo>
                <a:lnTo>
                  <a:pt x="290547" y="3266"/>
                </a:lnTo>
                <a:lnTo>
                  <a:pt x="236648"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4"/>
          <p:cNvSpPr/>
          <p:nvPr/>
        </p:nvSpPr>
        <p:spPr>
          <a:xfrm>
            <a:off x="3581552" y="2636889"/>
            <a:ext cx="283404" cy="699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9314 h 93264"/>
              <a:gd name="connsiteX1-433" fmla="*/ 55291 w 331029"/>
              <a:gd name="connsiteY1-434" fmla="*/ 0 h 93264"/>
              <a:gd name="connsiteX2-435" fmla="*/ 331029 w 331029"/>
              <a:gd name="connsiteY2-436" fmla="*/ 5647 h 93264"/>
              <a:gd name="connsiteX3-437" fmla="*/ 243792 w 331029"/>
              <a:gd name="connsiteY3-438" fmla="*/ 93264 h 93264"/>
              <a:gd name="connsiteX4-439" fmla="*/ 0 w 331029"/>
              <a:gd name="connsiteY4-440" fmla="*/ 89314 h 93264"/>
              <a:gd name="connsiteX0-441" fmla="*/ 0 w 283404"/>
              <a:gd name="connsiteY0-442" fmla="*/ 89314 h 93264"/>
              <a:gd name="connsiteX1-443" fmla="*/ 55291 w 283404"/>
              <a:gd name="connsiteY1-444" fmla="*/ 0 h 93264"/>
              <a:gd name="connsiteX2-445" fmla="*/ 283404 w 283404"/>
              <a:gd name="connsiteY2-446" fmla="*/ 5647 h 93264"/>
              <a:gd name="connsiteX3-447" fmla="*/ 243792 w 283404"/>
              <a:gd name="connsiteY3-448" fmla="*/ 93264 h 93264"/>
              <a:gd name="connsiteX4-449" fmla="*/ 0 w 283404"/>
              <a:gd name="connsiteY4-450" fmla="*/ 89314 h 932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93264">
                <a:moveTo>
                  <a:pt x="0" y="89314"/>
                </a:moveTo>
                <a:lnTo>
                  <a:pt x="55291" y="0"/>
                </a:lnTo>
                <a:lnTo>
                  <a:pt x="283404" y="5647"/>
                </a:lnTo>
                <a:lnTo>
                  <a:pt x="243792" y="93264"/>
                </a:lnTo>
                <a:lnTo>
                  <a:pt x="0" y="893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4"/>
          <p:cNvSpPr/>
          <p:nvPr/>
        </p:nvSpPr>
        <p:spPr>
          <a:xfrm>
            <a:off x="3886352" y="2641126"/>
            <a:ext cx="271499" cy="657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3667 h 87617"/>
              <a:gd name="connsiteX1-433" fmla="*/ 31478 w 331029"/>
              <a:gd name="connsiteY1-434" fmla="*/ 1497 h 87617"/>
              <a:gd name="connsiteX2-435" fmla="*/ 331029 w 331029"/>
              <a:gd name="connsiteY2-436" fmla="*/ 0 h 87617"/>
              <a:gd name="connsiteX3-437" fmla="*/ 243792 w 331029"/>
              <a:gd name="connsiteY3-438" fmla="*/ 87617 h 87617"/>
              <a:gd name="connsiteX4-439" fmla="*/ 0 w 331029"/>
              <a:gd name="connsiteY4-440" fmla="*/ 83667 h 87617"/>
              <a:gd name="connsiteX0-441" fmla="*/ 0 w 271498"/>
              <a:gd name="connsiteY0-442" fmla="*/ 83667 h 87617"/>
              <a:gd name="connsiteX1-443" fmla="*/ 31478 w 271498"/>
              <a:gd name="connsiteY1-444" fmla="*/ 1497 h 87617"/>
              <a:gd name="connsiteX2-445" fmla="*/ 271498 w 271498"/>
              <a:gd name="connsiteY2-446" fmla="*/ 0 h 87617"/>
              <a:gd name="connsiteX3-447" fmla="*/ 243792 w 271498"/>
              <a:gd name="connsiteY3-448" fmla="*/ 87617 h 87617"/>
              <a:gd name="connsiteX4-449" fmla="*/ 0 w 271498"/>
              <a:gd name="connsiteY4-450" fmla="*/ 83667 h 876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8" h="87617">
                <a:moveTo>
                  <a:pt x="0" y="83667"/>
                </a:moveTo>
                <a:lnTo>
                  <a:pt x="31478" y="1497"/>
                </a:lnTo>
                <a:lnTo>
                  <a:pt x="271498" y="0"/>
                </a:lnTo>
                <a:lnTo>
                  <a:pt x="243792" y="87617"/>
                </a:lnTo>
                <a:lnTo>
                  <a:pt x="0" y="83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4"/>
          <p:cNvSpPr/>
          <p:nvPr/>
        </p:nvSpPr>
        <p:spPr>
          <a:xfrm>
            <a:off x="4188771"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4"/>
          <p:cNvSpPr/>
          <p:nvPr/>
        </p:nvSpPr>
        <p:spPr>
          <a:xfrm>
            <a:off x="3360095" y="2558307"/>
            <a:ext cx="273879" cy="55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879" h="74214">
                <a:moveTo>
                  <a:pt x="0" y="72645"/>
                </a:moveTo>
                <a:lnTo>
                  <a:pt x="52908" y="0"/>
                </a:lnTo>
                <a:lnTo>
                  <a:pt x="273879" y="884"/>
                </a:lnTo>
                <a:lnTo>
                  <a:pt x="229505" y="74214"/>
                </a:lnTo>
                <a:lnTo>
                  <a:pt x="0" y="726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平行四边形 4"/>
          <p:cNvSpPr/>
          <p:nvPr/>
        </p:nvSpPr>
        <p:spPr>
          <a:xfrm>
            <a:off x="3648227" y="2556523"/>
            <a:ext cx="261973"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1973" h="76595">
                <a:moveTo>
                  <a:pt x="0" y="75026"/>
                </a:moveTo>
                <a:lnTo>
                  <a:pt x="33858" y="0"/>
                </a:lnTo>
                <a:lnTo>
                  <a:pt x="261973" y="884"/>
                </a:lnTo>
                <a:lnTo>
                  <a:pt x="229505"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4"/>
          <p:cNvSpPr/>
          <p:nvPr/>
        </p:nvSpPr>
        <p:spPr>
          <a:xfrm>
            <a:off x="3936358"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4"/>
          <p:cNvSpPr/>
          <p:nvPr/>
        </p:nvSpPr>
        <p:spPr>
          <a:xfrm>
            <a:off x="4217346"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4"/>
          <p:cNvSpPr/>
          <p:nvPr/>
        </p:nvSpPr>
        <p:spPr>
          <a:xfrm flipH="1">
            <a:off x="6699672" y="4059197"/>
            <a:ext cx="648731" cy="2780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731" h="370701">
                <a:moveTo>
                  <a:pt x="0" y="364523"/>
                </a:moveTo>
                <a:lnTo>
                  <a:pt x="237868" y="0"/>
                </a:lnTo>
                <a:lnTo>
                  <a:pt x="648731" y="18534"/>
                </a:lnTo>
                <a:lnTo>
                  <a:pt x="454112" y="370701"/>
                </a:lnTo>
                <a:lnTo>
                  <a:pt x="0" y="36452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4"/>
          <p:cNvSpPr/>
          <p:nvPr/>
        </p:nvSpPr>
        <p:spPr>
          <a:xfrm flipH="1">
            <a:off x="6118904" y="4068462"/>
            <a:ext cx="605483" cy="2687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5483" h="358346">
                <a:moveTo>
                  <a:pt x="0" y="352168"/>
                </a:moveTo>
                <a:lnTo>
                  <a:pt x="188441" y="2"/>
                </a:lnTo>
                <a:lnTo>
                  <a:pt x="605483" y="0"/>
                </a:lnTo>
                <a:lnTo>
                  <a:pt x="454112" y="358346"/>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4"/>
          <p:cNvSpPr/>
          <p:nvPr/>
        </p:nvSpPr>
        <p:spPr>
          <a:xfrm flipH="1">
            <a:off x="5550494" y="4068462"/>
            <a:ext cx="562234"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2234" h="352168">
                <a:moveTo>
                  <a:pt x="0" y="352168"/>
                </a:moveTo>
                <a:lnTo>
                  <a:pt x="132836" y="12359"/>
                </a:lnTo>
                <a:lnTo>
                  <a:pt x="562234"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4"/>
          <p:cNvSpPr/>
          <p:nvPr/>
        </p:nvSpPr>
        <p:spPr>
          <a:xfrm flipH="1">
            <a:off x="4982083"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4"/>
          <p:cNvSpPr/>
          <p:nvPr/>
        </p:nvSpPr>
        <p:spPr>
          <a:xfrm flipH="1">
            <a:off x="6483854" y="3757059"/>
            <a:ext cx="572000"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2000" h="284746">
                <a:moveTo>
                  <a:pt x="0" y="276034"/>
                </a:moveTo>
                <a:lnTo>
                  <a:pt x="207774" y="284"/>
                </a:lnTo>
                <a:lnTo>
                  <a:pt x="572000"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平行四边形 4"/>
          <p:cNvSpPr/>
          <p:nvPr/>
        </p:nvSpPr>
        <p:spPr>
          <a:xfrm flipH="1">
            <a:off x="5961340" y="3753901"/>
            <a:ext cx="538290" cy="21671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8290" h="288959">
                <a:moveTo>
                  <a:pt x="0" y="280247"/>
                </a:moveTo>
                <a:lnTo>
                  <a:pt x="161423" y="8711"/>
                </a:lnTo>
                <a:lnTo>
                  <a:pt x="538290" y="0"/>
                </a:lnTo>
                <a:lnTo>
                  <a:pt x="419547" y="288959"/>
                </a:lnTo>
                <a:lnTo>
                  <a:pt x="0" y="2802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平行四边形 4"/>
          <p:cNvSpPr/>
          <p:nvPr/>
        </p:nvSpPr>
        <p:spPr>
          <a:xfrm flipH="1">
            <a:off x="5452293" y="3760433"/>
            <a:ext cx="491156" cy="21018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1156" h="280248">
                <a:moveTo>
                  <a:pt x="0" y="271536"/>
                </a:moveTo>
                <a:lnTo>
                  <a:pt x="109576" y="0"/>
                </a:lnTo>
                <a:lnTo>
                  <a:pt x="491156" y="715"/>
                </a:lnTo>
                <a:lnTo>
                  <a:pt x="419547" y="280248"/>
                </a:lnTo>
                <a:lnTo>
                  <a:pt x="0" y="27153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平行四边形 4"/>
          <p:cNvSpPr/>
          <p:nvPr/>
        </p:nvSpPr>
        <p:spPr>
          <a:xfrm flipH="1">
            <a:off x="4929104"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平行四边形 4"/>
          <p:cNvSpPr/>
          <p:nvPr/>
        </p:nvSpPr>
        <p:spPr>
          <a:xfrm flipH="1">
            <a:off x="6276900" y="3501872"/>
            <a:ext cx="516440" cy="17516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440" h="233559">
                <a:moveTo>
                  <a:pt x="0" y="224847"/>
                </a:moveTo>
                <a:lnTo>
                  <a:pt x="147769" y="4497"/>
                </a:lnTo>
                <a:lnTo>
                  <a:pt x="516440" y="0"/>
                </a:lnTo>
                <a:lnTo>
                  <a:pt x="381969" y="233559"/>
                </a:lnTo>
                <a:lnTo>
                  <a:pt x="0" y="2248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4"/>
          <p:cNvSpPr/>
          <p:nvPr/>
        </p:nvSpPr>
        <p:spPr>
          <a:xfrm flipH="1">
            <a:off x="5819701" y="3506569"/>
            <a:ext cx="475730" cy="1709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5730" h="227979">
                <a:moveTo>
                  <a:pt x="0" y="227979"/>
                </a:moveTo>
                <a:lnTo>
                  <a:pt x="119586" y="1365"/>
                </a:lnTo>
                <a:lnTo>
                  <a:pt x="475730" y="0"/>
                </a:lnTo>
                <a:lnTo>
                  <a:pt x="375706" y="227296"/>
                </a:lnTo>
                <a:lnTo>
                  <a:pt x="0" y="22797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平行四边形 4"/>
          <p:cNvSpPr/>
          <p:nvPr/>
        </p:nvSpPr>
        <p:spPr>
          <a:xfrm flipH="1">
            <a:off x="6126586" y="3292842"/>
            <a:ext cx="463207" cy="14698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63207" h="195982">
                <a:moveTo>
                  <a:pt x="0" y="187270"/>
                </a:moveTo>
                <a:lnTo>
                  <a:pt x="132112" y="7630"/>
                </a:lnTo>
                <a:lnTo>
                  <a:pt x="463207" y="0"/>
                </a:lnTo>
                <a:lnTo>
                  <a:pt x="353785" y="195982"/>
                </a:lnTo>
                <a:lnTo>
                  <a:pt x="0" y="18727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平行四边形 4"/>
          <p:cNvSpPr/>
          <p:nvPr/>
        </p:nvSpPr>
        <p:spPr>
          <a:xfrm flipH="1">
            <a:off x="5710095" y="3290493"/>
            <a:ext cx="435024" cy="14933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5024" h="199114">
                <a:moveTo>
                  <a:pt x="0" y="190402"/>
                </a:moveTo>
                <a:lnTo>
                  <a:pt x="107060" y="4499"/>
                </a:lnTo>
                <a:lnTo>
                  <a:pt x="435024" y="0"/>
                </a:lnTo>
                <a:lnTo>
                  <a:pt x="353785" y="199114"/>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平行四边形 4"/>
          <p:cNvSpPr/>
          <p:nvPr/>
        </p:nvSpPr>
        <p:spPr>
          <a:xfrm flipH="1">
            <a:off x="6010721" y="3121391"/>
            <a:ext cx="403707"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3707" h="159086">
                <a:moveTo>
                  <a:pt x="0" y="159086"/>
                </a:moveTo>
                <a:lnTo>
                  <a:pt x="100797" y="4498"/>
                </a:lnTo>
                <a:lnTo>
                  <a:pt x="403707"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平行四边形 4"/>
          <p:cNvSpPr/>
          <p:nvPr/>
        </p:nvSpPr>
        <p:spPr>
          <a:xfrm flipH="1">
            <a:off x="5619283" y="3122416"/>
            <a:ext cx="381786" cy="11829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86" h="157720">
                <a:moveTo>
                  <a:pt x="0" y="157720"/>
                </a:moveTo>
                <a:lnTo>
                  <a:pt x="75745" y="0"/>
                </a:lnTo>
                <a:lnTo>
                  <a:pt x="381786" y="1766"/>
                </a:lnTo>
                <a:lnTo>
                  <a:pt x="313076" y="157037"/>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平行四边形 4"/>
          <p:cNvSpPr/>
          <p:nvPr/>
        </p:nvSpPr>
        <p:spPr>
          <a:xfrm flipH="1">
            <a:off x="5240373" y="3121391"/>
            <a:ext cx="350471"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0471" h="159086">
                <a:moveTo>
                  <a:pt x="0" y="159086"/>
                </a:moveTo>
                <a:lnTo>
                  <a:pt x="47561" y="4497"/>
                </a:lnTo>
                <a:lnTo>
                  <a:pt x="350471"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平行四边形 4"/>
          <p:cNvSpPr/>
          <p:nvPr/>
        </p:nvSpPr>
        <p:spPr>
          <a:xfrm flipH="1">
            <a:off x="4848934"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平行四边形 4"/>
          <p:cNvSpPr/>
          <p:nvPr/>
        </p:nvSpPr>
        <p:spPr>
          <a:xfrm flipH="1">
            <a:off x="5901119" y="2973431"/>
            <a:ext cx="369261"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9261" h="133351">
                <a:moveTo>
                  <a:pt x="0" y="130902"/>
                </a:moveTo>
                <a:lnTo>
                  <a:pt x="91402" y="4498"/>
                </a:lnTo>
                <a:lnTo>
                  <a:pt x="36926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平行四边形 4"/>
          <p:cNvSpPr/>
          <p:nvPr/>
        </p:nvSpPr>
        <p:spPr>
          <a:xfrm flipH="1">
            <a:off x="5547258" y="2973431"/>
            <a:ext cx="347342"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341" h="133351">
                <a:moveTo>
                  <a:pt x="0" y="130902"/>
                </a:moveTo>
                <a:lnTo>
                  <a:pt x="72613" y="1367"/>
                </a:lnTo>
                <a:lnTo>
                  <a:pt x="34734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平行四边形 4"/>
          <p:cNvSpPr/>
          <p:nvPr/>
        </p:nvSpPr>
        <p:spPr>
          <a:xfrm flipH="1">
            <a:off x="5196529" y="2973431"/>
            <a:ext cx="309763"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3" h="134033">
                <a:moveTo>
                  <a:pt x="0" y="134033"/>
                </a:moveTo>
                <a:lnTo>
                  <a:pt x="44430" y="1367"/>
                </a:lnTo>
                <a:lnTo>
                  <a:pt x="309763"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平行四边形 4"/>
          <p:cNvSpPr/>
          <p:nvPr/>
        </p:nvSpPr>
        <p:spPr>
          <a:xfrm flipH="1">
            <a:off x="4839537"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平行四边形 4"/>
          <p:cNvSpPr/>
          <p:nvPr/>
        </p:nvSpPr>
        <p:spPr>
          <a:xfrm flipH="1">
            <a:off x="5810307" y="2848955"/>
            <a:ext cx="331682"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1682" h="117693">
                <a:moveTo>
                  <a:pt x="0" y="108981"/>
                </a:moveTo>
                <a:lnTo>
                  <a:pt x="75745" y="4497"/>
                </a:lnTo>
                <a:lnTo>
                  <a:pt x="331682" y="0"/>
                </a:lnTo>
                <a:lnTo>
                  <a:pt x="259842"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
          <p:cNvSpPr/>
          <p:nvPr/>
        </p:nvSpPr>
        <p:spPr>
          <a:xfrm flipH="1">
            <a:off x="5484629" y="2848953"/>
            <a:ext cx="309762" cy="8592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2" h="114562">
                <a:moveTo>
                  <a:pt x="0" y="108981"/>
                </a:moveTo>
                <a:lnTo>
                  <a:pt x="56956" y="1366"/>
                </a:lnTo>
                <a:lnTo>
                  <a:pt x="309762" y="0"/>
                </a:lnTo>
                <a:lnTo>
                  <a:pt x="266105" y="114562"/>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
          <p:cNvSpPr/>
          <p:nvPr/>
        </p:nvSpPr>
        <p:spPr>
          <a:xfrm flipH="1">
            <a:off x="5722655" y="2738687"/>
            <a:ext cx="323886"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3886" h="98028">
                <a:moveTo>
                  <a:pt x="0" y="96459"/>
                </a:moveTo>
                <a:lnTo>
                  <a:pt x="83866" y="0"/>
                </a:lnTo>
                <a:lnTo>
                  <a:pt x="323886" y="886"/>
                </a:lnTo>
                <a:lnTo>
                  <a:pt x="258080" y="98028"/>
                </a:ln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
          <p:cNvSpPr/>
          <p:nvPr/>
        </p:nvSpPr>
        <p:spPr>
          <a:xfrm flipH="1">
            <a:off x="5415474" y="2736902"/>
            <a:ext cx="302454"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2454" h="100409">
                <a:moveTo>
                  <a:pt x="0" y="98840"/>
                </a:moveTo>
                <a:lnTo>
                  <a:pt x="60054" y="0"/>
                </a:lnTo>
                <a:lnTo>
                  <a:pt x="302454"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平行四边形 4"/>
          <p:cNvSpPr/>
          <p:nvPr/>
        </p:nvSpPr>
        <p:spPr>
          <a:xfrm flipH="1">
            <a:off x="5658365" y="2638677"/>
            <a:ext cx="290547"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64816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23885"/>
              <a:gd name="connsiteY0-442" fmla="*/ 86933 h 90883"/>
              <a:gd name="connsiteX1-443" fmla="*/ 57672 w 323885"/>
              <a:gd name="connsiteY1-444" fmla="*/ 0 h 90883"/>
              <a:gd name="connsiteX2-445" fmla="*/ 323885 w 323885"/>
              <a:gd name="connsiteY2-446" fmla="*/ 3266 h 90883"/>
              <a:gd name="connsiteX3-447" fmla="*/ 236648 w 323885"/>
              <a:gd name="connsiteY3-448" fmla="*/ 90883 h 90883"/>
              <a:gd name="connsiteX4-449" fmla="*/ 0 w 323885"/>
              <a:gd name="connsiteY4-450" fmla="*/ 86933 h 90883"/>
              <a:gd name="connsiteX0-451" fmla="*/ 0 w 290547"/>
              <a:gd name="connsiteY0-452" fmla="*/ 86933 h 90883"/>
              <a:gd name="connsiteX1-453" fmla="*/ 57672 w 290547"/>
              <a:gd name="connsiteY1-454" fmla="*/ 0 h 90883"/>
              <a:gd name="connsiteX2-455" fmla="*/ 290547 w 290547"/>
              <a:gd name="connsiteY2-456" fmla="*/ 3266 h 90883"/>
              <a:gd name="connsiteX3-457" fmla="*/ 236648 w 290547"/>
              <a:gd name="connsiteY3-458" fmla="*/ 90883 h 90883"/>
              <a:gd name="connsiteX4-459" fmla="*/ 0 w 290547"/>
              <a:gd name="connsiteY4-46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47" h="90883">
                <a:moveTo>
                  <a:pt x="0" y="86933"/>
                </a:moveTo>
                <a:lnTo>
                  <a:pt x="57672" y="0"/>
                </a:lnTo>
                <a:lnTo>
                  <a:pt x="290547" y="3266"/>
                </a:lnTo>
                <a:lnTo>
                  <a:pt x="236648"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平行四边形 4"/>
          <p:cNvSpPr/>
          <p:nvPr/>
        </p:nvSpPr>
        <p:spPr>
          <a:xfrm flipH="1">
            <a:off x="5367852" y="2636889"/>
            <a:ext cx="283404" cy="699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9314 h 93264"/>
              <a:gd name="connsiteX1-433" fmla="*/ 55291 w 331029"/>
              <a:gd name="connsiteY1-434" fmla="*/ 0 h 93264"/>
              <a:gd name="connsiteX2-435" fmla="*/ 331029 w 331029"/>
              <a:gd name="connsiteY2-436" fmla="*/ 5647 h 93264"/>
              <a:gd name="connsiteX3-437" fmla="*/ 243792 w 331029"/>
              <a:gd name="connsiteY3-438" fmla="*/ 93264 h 93264"/>
              <a:gd name="connsiteX4-439" fmla="*/ 0 w 331029"/>
              <a:gd name="connsiteY4-440" fmla="*/ 89314 h 93264"/>
              <a:gd name="connsiteX0-441" fmla="*/ 0 w 283404"/>
              <a:gd name="connsiteY0-442" fmla="*/ 89314 h 93264"/>
              <a:gd name="connsiteX1-443" fmla="*/ 55291 w 283404"/>
              <a:gd name="connsiteY1-444" fmla="*/ 0 h 93264"/>
              <a:gd name="connsiteX2-445" fmla="*/ 283404 w 283404"/>
              <a:gd name="connsiteY2-446" fmla="*/ 5647 h 93264"/>
              <a:gd name="connsiteX3-447" fmla="*/ 243792 w 283404"/>
              <a:gd name="connsiteY3-448" fmla="*/ 93264 h 93264"/>
              <a:gd name="connsiteX4-449" fmla="*/ 0 w 283404"/>
              <a:gd name="connsiteY4-450" fmla="*/ 89314 h 932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93264">
                <a:moveTo>
                  <a:pt x="0" y="89314"/>
                </a:moveTo>
                <a:lnTo>
                  <a:pt x="55291" y="0"/>
                </a:lnTo>
                <a:lnTo>
                  <a:pt x="283404" y="5647"/>
                </a:lnTo>
                <a:lnTo>
                  <a:pt x="243792" y="93264"/>
                </a:lnTo>
                <a:lnTo>
                  <a:pt x="0" y="893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平行四边形 4"/>
          <p:cNvSpPr/>
          <p:nvPr/>
        </p:nvSpPr>
        <p:spPr>
          <a:xfrm flipH="1">
            <a:off x="5074957" y="2641126"/>
            <a:ext cx="271499" cy="657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3667 h 87617"/>
              <a:gd name="connsiteX1-433" fmla="*/ 31478 w 331029"/>
              <a:gd name="connsiteY1-434" fmla="*/ 1497 h 87617"/>
              <a:gd name="connsiteX2-435" fmla="*/ 331029 w 331029"/>
              <a:gd name="connsiteY2-436" fmla="*/ 0 h 87617"/>
              <a:gd name="connsiteX3-437" fmla="*/ 243792 w 331029"/>
              <a:gd name="connsiteY3-438" fmla="*/ 87617 h 87617"/>
              <a:gd name="connsiteX4-439" fmla="*/ 0 w 331029"/>
              <a:gd name="connsiteY4-440" fmla="*/ 83667 h 87617"/>
              <a:gd name="connsiteX0-441" fmla="*/ 0 w 271498"/>
              <a:gd name="connsiteY0-442" fmla="*/ 83667 h 87617"/>
              <a:gd name="connsiteX1-443" fmla="*/ 31478 w 271498"/>
              <a:gd name="connsiteY1-444" fmla="*/ 1497 h 87617"/>
              <a:gd name="connsiteX2-445" fmla="*/ 271498 w 271498"/>
              <a:gd name="connsiteY2-446" fmla="*/ 0 h 87617"/>
              <a:gd name="connsiteX3-447" fmla="*/ 243792 w 271498"/>
              <a:gd name="connsiteY3-448" fmla="*/ 87617 h 87617"/>
              <a:gd name="connsiteX4-449" fmla="*/ 0 w 271498"/>
              <a:gd name="connsiteY4-450" fmla="*/ 83667 h 876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8" h="87617">
                <a:moveTo>
                  <a:pt x="0" y="83667"/>
                </a:moveTo>
                <a:lnTo>
                  <a:pt x="31478" y="1497"/>
                </a:lnTo>
                <a:lnTo>
                  <a:pt x="271498" y="0"/>
                </a:lnTo>
                <a:lnTo>
                  <a:pt x="243792" y="87617"/>
                </a:lnTo>
                <a:lnTo>
                  <a:pt x="0" y="83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
          <p:cNvSpPr/>
          <p:nvPr/>
        </p:nvSpPr>
        <p:spPr>
          <a:xfrm flipH="1">
            <a:off x="4791588"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
          <p:cNvSpPr/>
          <p:nvPr/>
        </p:nvSpPr>
        <p:spPr>
          <a:xfrm flipH="1">
            <a:off x="5598835" y="2558307"/>
            <a:ext cx="273879" cy="55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879" h="74214">
                <a:moveTo>
                  <a:pt x="0" y="72645"/>
                </a:moveTo>
                <a:lnTo>
                  <a:pt x="52908" y="0"/>
                </a:lnTo>
                <a:lnTo>
                  <a:pt x="273879" y="884"/>
                </a:lnTo>
                <a:lnTo>
                  <a:pt x="229505" y="74214"/>
                </a:lnTo>
                <a:lnTo>
                  <a:pt x="0" y="726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平行四边形 4"/>
          <p:cNvSpPr/>
          <p:nvPr/>
        </p:nvSpPr>
        <p:spPr>
          <a:xfrm flipH="1">
            <a:off x="5322610" y="2556523"/>
            <a:ext cx="261973"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1973" h="76595">
                <a:moveTo>
                  <a:pt x="0" y="75026"/>
                </a:moveTo>
                <a:lnTo>
                  <a:pt x="33858" y="0"/>
                </a:lnTo>
                <a:lnTo>
                  <a:pt x="261973" y="884"/>
                </a:lnTo>
                <a:lnTo>
                  <a:pt x="229505"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平行四边形 4"/>
          <p:cNvSpPr/>
          <p:nvPr/>
        </p:nvSpPr>
        <p:spPr>
          <a:xfrm flipH="1">
            <a:off x="5063053"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平行四边形 4"/>
          <p:cNvSpPr/>
          <p:nvPr/>
        </p:nvSpPr>
        <p:spPr>
          <a:xfrm flipH="1">
            <a:off x="4782065"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平行四边形 4"/>
          <p:cNvSpPr/>
          <p:nvPr/>
        </p:nvSpPr>
        <p:spPr>
          <a:xfrm>
            <a:off x="4369400" y="4068462"/>
            <a:ext cx="490732"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 name="connsiteX0-211" fmla="*/ 0 w 500450"/>
              <a:gd name="connsiteY0-212" fmla="*/ 352168 h 352168"/>
              <a:gd name="connsiteX1-213" fmla="*/ 20532 w 500450"/>
              <a:gd name="connsiteY1-214" fmla="*/ 2383 h 352168"/>
              <a:gd name="connsiteX2-215" fmla="*/ 500450 w 500450"/>
              <a:gd name="connsiteY2-216" fmla="*/ 0 h 352168"/>
              <a:gd name="connsiteX3-217" fmla="*/ 478826 w 500450"/>
              <a:gd name="connsiteY3-218" fmla="*/ 352168 h 352168"/>
              <a:gd name="connsiteX4-219" fmla="*/ 0 w 500450"/>
              <a:gd name="connsiteY4-220" fmla="*/ 352168 h 352168"/>
              <a:gd name="connsiteX0-221" fmla="*/ 0 w 478826"/>
              <a:gd name="connsiteY0-222" fmla="*/ 352168 h 352168"/>
              <a:gd name="connsiteX1-223" fmla="*/ 20532 w 478826"/>
              <a:gd name="connsiteY1-224" fmla="*/ 2383 h 352168"/>
              <a:gd name="connsiteX2-225" fmla="*/ 469494 w 478826"/>
              <a:gd name="connsiteY2-226" fmla="*/ 0 h 352168"/>
              <a:gd name="connsiteX3-227" fmla="*/ 478826 w 478826"/>
              <a:gd name="connsiteY3-228" fmla="*/ 352168 h 352168"/>
              <a:gd name="connsiteX4-229" fmla="*/ 0 w 478826"/>
              <a:gd name="connsiteY4-230" fmla="*/ 352168 h 352168"/>
              <a:gd name="connsiteX0-231" fmla="*/ 0 w 490732"/>
              <a:gd name="connsiteY0-232" fmla="*/ 352168 h 352168"/>
              <a:gd name="connsiteX1-233" fmla="*/ 20532 w 490732"/>
              <a:gd name="connsiteY1-234" fmla="*/ 2383 h 352168"/>
              <a:gd name="connsiteX2-235" fmla="*/ 469494 w 490732"/>
              <a:gd name="connsiteY2-236" fmla="*/ 0 h 352168"/>
              <a:gd name="connsiteX3-237" fmla="*/ 490732 w 490732"/>
              <a:gd name="connsiteY3-238" fmla="*/ 352168 h 352168"/>
              <a:gd name="connsiteX4-239" fmla="*/ 0 w 490732"/>
              <a:gd name="connsiteY4-24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0732" h="352168">
                <a:moveTo>
                  <a:pt x="0" y="352168"/>
                </a:moveTo>
                <a:lnTo>
                  <a:pt x="20532" y="2383"/>
                </a:lnTo>
                <a:lnTo>
                  <a:pt x="469494" y="0"/>
                </a:lnTo>
                <a:lnTo>
                  <a:pt x="490732"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平行四边形 4"/>
          <p:cNvSpPr/>
          <p:nvPr/>
        </p:nvSpPr>
        <p:spPr>
          <a:xfrm>
            <a:off x="4397992" y="3753825"/>
            <a:ext cx="438597" cy="2167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 name="connsiteX0-261" fmla="*/ 0 w 458162"/>
              <a:gd name="connsiteY0-262" fmla="*/ 273967 h 282679"/>
              <a:gd name="connsiteX1-263" fmla="*/ 21813 w 458162"/>
              <a:gd name="connsiteY1-264" fmla="*/ 0 h 282679"/>
              <a:gd name="connsiteX2-265" fmla="*/ 458162 w 458162"/>
              <a:gd name="connsiteY2-266" fmla="*/ 3146 h 282679"/>
              <a:gd name="connsiteX3-267" fmla="*/ 419547 w 458162"/>
              <a:gd name="connsiteY3-268" fmla="*/ 282679 h 282679"/>
              <a:gd name="connsiteX4-269" fmla="*/ 0 w 458162"/>
              <a:gd name="connsiteY4-270" fmla="*/ 273967 h 282679"/>
              <a:gd name="connsiteX0-271" fmla="*/ 0 w 424824"/>
              <a:gd name="connsiteY0-272" fmla="*/ 280346 h 289058"/>
              <a:gd name="connsiteX1-273" fmla="*/ 21813 w 424824"/>
              <a:gd name="connsiteY1-274" fmla="*/ 6379 h 289058"/>
              <a:gd name="connsiteX2-275" fmla="*/ 424824 w 424824"/>
              <a:gd name="connsiteY2-276" fmla="*/ 0 h 289058"/>
              <a:gd name="connsiteX3-277" fmla="*/ 419547 w 424824"/>
              <a:gd name="connsiteY3-278" fmla="*/ 289058 h 289058"/>
              <a:gd name="connsiteX4-279" fmla="*/ 0 w 424824"/>
              <a:gd name="connsiteY4-280" fmla="*/ 280346 h 289058"/>
              <a:gd name="connsiteX0-281" fmla="*/ 0 w 438597"/>
              <a:gd name="connsiteY0-282" fmla="*/ 280346 h 289058"/>
              <a:gd name="connsiteX1-283" fmla="*/ 21813 w 438597"/>
              <a:gd name="connsiteY1-284" fmla="*/ 6379 h 289058"/>
              <a:gd name="connsiteX2-285" fmla="*/ 424824 w 438597"/>
              <a:gd name="connsiteY2-286" fmla="*/ 0 h 289058"/>
              <a:gd name="connsiteX3-287" fmla="*/ 438597 w 438597"/>
              <a:gd name="connsiteY3-288" fmla="*/ 289058 h 289058"/>
              <a:gd name="connsiteX4-289" fmla="*/ 0 w 438597"/>
              <a:gd name="connsiteY4-290" fmla="*/ 280346 h 2890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8597" h="289058">
                <a:moveTo>
                  <a:pt x="0" y="280346"/>
                </a:moveTo>
                <a:lnTo>
                  <a:pt x="21813" y="6379"/>
                </a:lnTo>
                <a:lnTo>
                  <a:pt x="424824" y="0"/>
                </a:lnTo>
                <a:lnTo>
                  <a:pt x="438597" y="289058"/>
                </a:lnTo>
                <a:lnTo>
                  <a:pt x="0" y="28034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平行四边形 4"/>
          <p:cNvSpPr/>
          <p:nvPr/>
        </p:nvSpPr>
        <p:spPr>
          <a:xfrm>
            <a:off x="4451491" y="3122416"/>
            <a:ext cx="329744" cy="1213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 name="connsiteX0-421" fmla="*/ 0 w 334814"/>
              <a:gd name="connsiteY0-422" fmla="*/ 159086 h 159086"/>
              <a:gd name="connsiteX1-423" fmla="*/ 15234 w 334814"/>
              <a:gd name="connsiteY1-424" fmla="*/ 1366 h 159086"/>
              <a:gd name="connsiteX2-425" fmla="*/ 334814 w 334814"/>
              <a:gd name="connsiteY2-426" fmla="*/ 0 h 159086"/>
              <a:gd name="connsiteX3-427" fmla="*/ 313076 w 334814"/>
              <a:gd name="connsiteY3-428" fmla="*/ 158403 h 159086"/>
              <a:gd name="connsiteX4-429" fmla="*/ 0 w 334814"/>
              <a:gd name="connsiteY4-430" fmla="*/ 159086 h 159086"/>
              <a:gd name="connsiteX0-431" fmla="*/ 0 w 315764"/>
              <a:gd name="connsiteY0-432" fmla="*/ 157720 h 157720"/>
              <a:gd name="connsiteX1-433" fmla="*/ 15234 w 315764"/>
              <a:gd name="connsiteY1-434" fmla="*/ 0 h 157720"/>
              <a:gd name="connsiteX2-435" fmla="*/ 315764 w 315764"/>
              <a:gd name="connsiteY2-436" fmla="*/ 1015 h 157720"/>
              <a:gd name="connsiteX3-437" fmla="*/ 313076 w 315764"/>
              <a:gd name="connsiteY3-438" fmla="*/ 157037 h 157720"/>
              <a:gd name="connsiteX4-439" fmla="*/ 0 w 315764"/>
              <a:gd name="connsiteY4-440" fmla="*/ 157720 h 157720"/>
              <a:gd name="connsiteX0-441" fmla="*/ 0 w 329744"/>
              <a:gd name="connsiteY0-442" fmla="*/ 157720 h 161800"/>
              <a:gd name="connsiteX1-443" fmla="*/ 15234 w 329744"/>
              <a:gd name="connsiteY1-444" fmla="*/ 0 h 161800"/>
              <a:gd name="connsiteX2-445" fmla="*/ 315764 w 329744"/>
              <a:gd name="connsiteY2-446" fmla="*/ 1015 h 161800"/>
              <a:gd name="connsiteX3-447" fmla="*/ 329744 w 329744"/>
              <a:gd name="connsiteY3-448" fmla="*/ 161800 h 161800"/>
              <a:gd name="connsiteX4-449" fmla="*/ 0 w 329744"/>
              <a:gd name="connsiteY4-450" fmla="*/ 157720 h 1618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744" h="161800">
                <a:moveTo>
                  <a:pt x="0" y="157720"/>
                </a:moveTo>
                <a:lnTo>
                  <a:pt x="15234" y="0"/>
                </a:lnTo>
                <a:lnTo>
                  <a:pt x="315764" y="1015"/>
                </a:lnTo>
                <a:lnTo>
                  <a:pt x="329744" y="161800"/>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平行四边形 4"/>
          <p:cNvSpPr/>
          <p:nvPr/>
        </p:nvSpPr>
        <p:spPr>
          <a:xfrm>
            <a:off x="4469891" y="2974455"/>
            <a:ext cx="298431" cy="9950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 name="connsiteX0-461" fmla="*/ 0 w 297237"/>
              <a:gd name="connsiteY0-462" fmla="*/ 134033 h 134033"/>
              <a:gd name="connsiteX1-463" fmla="*/ 1828 w 297237"/>
              <a:gd name="connsiteY1-464" fmla="*/ 1367 h 134033"/>
              <a:gd name="connsiteX2-465" fmla="*/ 297237 w 297237"/>
              <a:gd name="connsiteY2-466" fmla="*/ 0 h 134033"/>
              <a:gd name="connsiteX3-467" fmla="*/ 281762 w 297237"/>
              <a:gd name="connsiteY3-468" fmla="*/ 133351 h 134033"/>
              <a:gd name="connsiteX4-469" fmla="*/ 0 w 297237"/>
              <a:gd name="connsiteY4-470" fmla="*/ 134033 h 134033"/>
              <a:gd name="connsiteX0-471" fmla="*/ 0 w 281762"/>
              <a:gd name="connsiteY0-472" fmla="*/ 132666 h 132666"/>
              <a:gd name="connsiteX1-473" fmla="*/ 1828 w 281762"/>
              <a:gd name="connsiteY1-474" fmla="*/ 0 h 132666"/>
              <a:gd name="connsiteX2-475" fmla="*/ 280568 w 281762"/>
              <a:gd name="connsiteY2-476" fmla="*/ 1014 h 132666"/>
              <a:gd name="connsiteX3-477" fmla="*/ 281762 w 281762"/>
              <a:gd name="connsiteY3-478" fmla="*/ 131984 h 132666"/>
              <a:gd name="connsiteX4-479" fmla="*/ 0 w 281762"/>
              <a:gd name="connsiteY4-480" fmla="*/ 132666 h 132666"/>
              <a:gd name="connsiteX0-481" fmla="*/ 0 w 291287"/>
              <a:gd name="connsiteY0-482" fmla="*/ 132666 h 132666"/>
              <a:gd name="connsiteX1-483" fmla="*/ 1828 w 291287"/>
              <a:gd name="connsiteY1-484" fmla="*/ 0 h 132666"/>
              <a:gd name="connsiteX2-485" fmla="*/ 280568 w 291287"/>
              <a:gd name="connsiteY2-486" fmla="*/ 1014 h 132666"/>
              <a:gd name="connsiteX3-487" fmla="*/ 291287 w 291287"/>
              <a:gd name="connsiteY3-488" fmla="*/ 131984 h 132666"/>
              <a:gd name="connsiteX4-489" fmla="*/ 0 w 291287"/>
              <a:gd name="connsiteY4-490" fmla="*/ 132666 h 132666"/>
              <a:gd name="connsiteX0-491" fmla="*/ 0 w 298431"/>
              <a:gd name="connsiteY0-492" fmla="*/ 132666 h 132666"/>
              <a:gd name="connsiteX1-493" fmla="*/ 8972 w 298431"/>
              <a:gd name="connsiteY1-494" fmla="*/ 0 h 132666"/>
              <a:gd name="connsiteX2-495" fmla="*/ 287712 w 298431"/>
              <a:gd name="connsiteY2-496" fmla="*/ 1014 h 132666"/>
              <a:gd name="connsiteX3-497" fmla="*/ 298431 w 298431"/>
              <a:gd name="connsiteY3-498" fmla="*/ 131984 h 132666"/>
              <a:gd name="connsiteX4-499" fmla="*/ 0 w 298431"/>
              <a:gd name="connsiteY4-500" fmla="*/ 132666 h 132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8431" h="132666">
                <a:moveTo>
                  <a:pt x="0" y="132666"/>
                </a:moveTo>
                <a:cubicBezTo>
                  <a:pt x="609" y="88444"/>
                  <a:pt x="8363" y="44222"/>
                  <a:pt x="8972" y="0"/>
                </a:cubicBezTo>
                <a:lnTo>
                  <a:pt x="287712" y="1014"/>
                </a:lnTo>
                <a:lnTo>
                  <a:pt x="298431" y="131984"/>
                </a:lnTo>
                <a:lnTo>
                  <a:pt x="0" y="13266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平行四边形 4"/>
          <p:cNvSpPr/>
          <p:nvPr/>
        </p:nvSpPr>
        <p:spPr>
          <a:xfrm>
            <a:off x="4495952" y="2639340"/>
            <a:ext cx="243792" cy="6749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 name="connsiteX0-451" fmla="*/ 0 w 252448"/>
              <a:gd name="connsiteY0-452" fmla="*/ 84552 h 88502"/>
              <a:gd name="connsiteX1-453" fmla="*/ 7666 w 252448"/>
              <a:gd name="connsiteY1-454" fmla="*/ 0 h 88502"/>
              <a:gd name="connsiteX2-455" fmla="*/ 252448 w 252448"/>
              <a:gd name="connsiteY2-456" fmla="*/ 885 h 88502"/>
              <a:gd name="connsiteX3-457" fmla="*/ 243792 w 252448"/>
              <a:gd name="connsiteY3-458" fmla="*/ 88502 h 88502"/>
              <a:gd name="connsiteX4-459" fmla="*/ 0 w 252448"/>
              <a:gd name="connsiteY4-460" fmla="*/ 84552 h 88502"/>
              <a:gd name="connsiteX0-461" fmla="*/ 0 w 243792"/>
              <a:gd name="connsiteY0-462" fmla="*/ 86049 h 89999"/>
              <a:gd name="connsiteX1-463" fmla="*/ 7666 w 243792"/>
              <a:gd name="connsiteY1-464" fmla="*/ 1497 h 89999"/>
              <a:gd name="connsiteX2-465" fmla="*/ 240541 w 243792"/>
              <a:gd name="connsiteY2-466" fmla="*/ 0 h 89999"/>
              <a:gd name="connsiteX3-467" fmla="*/ 243792 w 243792"/>
              <a:gd name="connsiteY3-468" fmla="*/ 89999 h 89999"/>
              <a:gd name="connsiteX4-469" fmla="*/ 0 w 243792"/>
              <a:gd name="connsiteY4-470" fmla="*/ 86049 h 899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3792" h="89999">
                <a:moveTo>
                  <a:pt x="0" y="86049"/>
                </a:moveTo>
                <a:lnTo>
                  <a:pt x="7666" y="1497"/>
                </a:lnTo>
                <a:lnTo>
                  <a:pt x="240541" y="0"/>
                </a:lnTo>
                <a:lnTo>
                  <a:pt x="243792" y="89999"/>
                </a:lnTo>
                <a:lnTo>
                  <a:pt x="0" y="8604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9" name="平行四边形 4"/>
          <p:cNvSpPr/>
          <p:nvPr/>
        </p:nvSpPr>
        <p:spPr>
          <a:xfrm>
            <a:off x="4503094" y="2558969"/>
            <a:ext cx="222362" cy="5499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 name="connsiteX0-601" fmla="*/ 0 w 233399"/>
              <a:gd name="connsiteY0-602" fmla="*/ 77407 h 78976"/>
              <a:gd name="connsiteX1-603" fmla="*/ 12428 w 233399"/>
              <a:gd name="connsiteY1-604" fmla="*/ 0 h 78976"/>
              <a:gd name="connsiteX2-605" fmla="*/ 233399 w 233399"/>
              <a:gd name="connsiteY2-606" fmla="*/ 3265 h 78976"/>
              <a:gd name="connsiteX3-607" fmla="*/ 222362 w 233399"/>
              <a:gd name="connsiteY3-608" fmla="*/ 78976 h 78976"/>
              <a:gd name="connsiteX4-609" fmla="*/ 0 w 233399"/>
              <a:gd name="connsiteY4-610" fmla="*/ 77407 h 78976"/>
              <a:gd name="connsiteX0-611" fmla="*/ 0 w 222362"/>
              <a:gd name="connsiteY0-612" fmla="*/ 77407 h 78976"/>
              <a:gd name="connsiteX1-613" fmla="*/ 12428 w 222362"/>
              <a:gd name="connsiteY1-614" fmla="*/ 0 h 78976"/>
              <a:gd name="connsiteX2-615" fmla="*/ 214349 w 222362"/>
              <a:gd name="connsiteY2-616" fmla="*/ 5646 h 78976"/>
              <a:gd name="connsiteX3-617" fmla="*/ 222362 w 222362"/>
              <a:gd name="connsiteY3-618" fmla="*/ 78976 h 78976"/>
              <a:gd name="connsiteX4-619" fmla="*/ 0 w 222362"/>
              <a:gd name="connsiteY4-620" fmla="*/ 77407 h 78976"/>
              <a:gd name="connsiteX0-621" fmla="*/ 0 w 222362"/>
              <a:gd name="connsiteY0-622" fmla="*/ 71761 h 73330"/>
              <a:gd name="connsiteX1-623" fmla="*/ 12428 w 222362"/>
              <a:gd name="connsiteY1-624" fmla="*/ 1498 h 73330"/>
              <a:gd name="connsiteX2-625" fmla="*/ 214349 w 222362"/>
              <a:gd name="connsiteY2-626" fmla="*/ 0 h 73330"/>
              <a:gd name="connsiteX3-627" fmla="*/ 222362 w 222362"/>
              <a:gd name="connsiteY3-628" fmla="*/ 73330 h 73330"/>
              <a:gd name="connsiteX4-629" fmla="*/ 0 w 222362"/>
              <a:gd name="connsiteY4-630" fmla="*/ 71761 h 733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362" h="73330">
                <a:moveTo>
                  <a:pt x="0" y="71761"/>
                </a:moveTo>
                <a:lnTo>
                  <a:pt x="12428" y="1498"/>
                </a:lnTo>
                <a:lnTo>
                  <a:pt x="214349" y="0"/>
                </a:lnTo>
                <a:lnTo>
                  <a:pt x="222362" y="73330"/>
                </a:lnTo>
                <a:lnTo>
                  <a:pt x="0" y="7176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
                                        <p:tgtEl>
                                          <p:spTgt spid="4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50"/>
                                        <p:tgtEl>
                                          <p:spTgt spid="43"/>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50"/>
                                        <p:tgtEl>
                                          <p:spTgt spid="44"/>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50"/>
                                        <p:tgtEl>
                                          <p:spTgt spid="42"/>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50"/>
                                        <p:tgtEl>
                                          <p:spTgt spid="2"/>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50"/>
                                        <p:tgtEl>
                                          <p:spTgt spid="4"/>
                                        </p:tgtEl>
                                      </p:cBhvr>
                                    </p:animEffect>
                                  </p:childTnLst>
                                </p:cTn>
                              </p:par>
                              <p:par>
                                <p:cTn id="26" presetID="10" presetClass="entr" presetSubtype="0" fill="hold" grpId="0" nodeType="withEffect">
                                  <p:stCondLst>
                                    <p:cond delay="2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50"/>
                                        <p:tgtEl>
                                          <p:spTgt spid="5"/>
                                        </p:tgtEl>
                                      </p:cBhvr>
                                    </p:animEffect>
                                  </p:childTnLst>
                                </p:cTn>
                              </p:par>
                              <p:par>
                                <p:cTn id="29" presetID="10" presetClass="entr" presetSubtype="0" fill="hold" grpId="0" nodeType="withEffect">
                                  <p:stCondLst>
                                    <p:cond delay="2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50"/>
                                        <p:tgtEl>
                                          <p:spTgt spid="6"/>
                                        </p:tgtEl>
                                      </p:cBhvr>
                                    </p:animEffect>
                                  </p:childTnLst>
                                </p:cTn>
                              </p:par>
                              <p:par>
                                <p:cTn id="32" presetID="10" presetClass="entr" presetSubtype="0" fill="hold" grpId="0" nodeType="withEffect">
                                  <p:stCondLst>
                                    <p:cond delay="2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50"/>
                                        <p:tgtEl>
                                          <p:spTgt spid="7"/>
                                        </p:tgtEl>
                                      </p:cBhvr>
                                    </p:animEffect>
                                  </p:childTnLst>
                                </p:cTn>
                              </p:par>
                              <p:par>
                                <p:cTn id="35" presetID="10" presetClass="entr" presetSubtype="0" fill="hold" grpId="0" nodeType="withEffect">
                                  <p:stCondLst>
                                    <p:cond delay="2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50"/>
                                        <p:tgtEl>
                                          <p:spTgt spid="8"/>
                                        </p:tgtEl>
                                      </p:cBhvr>
                                    </p:animEffect>
                                  </p:childTnLst>
                                </p:cTn>
                              </p:par>
                              <p:par>
                                <p:cTn id="38" presetID="10" presetClass="entr" presetSubtype="0" fill="hold" grpId="0" nodeType="withEffect">
                                  <p:stCondLst>
                                    <p:cond delay="1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50"/>
                                        <p:tgtEl>
                                          <p:spTgt spid="9"/>
                                        </p:tgtEl>
                                      </p:cBhvr>
                                    </p:animEffect>
                                  </p:childTnLst>
                                </p:cTn>
                              </p:par>
                              <p:par>
                                <p:cTn id="41" presetID="10" presetClass="entr" presetSubtype="0" fill="hold" grpId="0" nodeType="withEffect">
                                  <p:stCondLst>
                                    <p:cond delay="1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50"/>
                                        <p:tgtEl>
                                          <p:spTgt spid="10"/>
                                        </p:tgtEl>
                                      </p:cBhvr>
                                    </p:animEffect>
                                  </p:childTnLst>
                                </p:cTn>
                              </p:par>
                              <p:par>
                                <p:cTn id="44" presetID="10" presetClass="entr" presetSubtype="0" fill="hold" grpId="0" nodeType="withEffect">
                                  <p:stCondLst>
                                    <p:cond delay="15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50"/>
                                        <p:tgtEl>
                                          <p:spTgt spid="11"/>
                                        </p:tgtEl>
                                      </p:cBhvr>
                                    </p:animEffect>
                                  </p:childTnLst>
                                </p:cTn>
                              </p:par>
                              <p:par>
                                <p:cTn id="47" presetID="10" presetClass="entr" presetSubtype="0" fill="hold" grpId="0" nodeType="withEffect">
                                  <p:stCondLst>
                                    <p:cond delay="1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50"/>
                                        <p:tgtEl>
                                          <p:spTgt spid="12"/>
                                        </p:tgtEl>
                                      </p:cBhvr>
                                    </p:animEffect>
                                  </p:childTnLst>
                                </p:cTn>
                              </p:par>
                              <p:par>
                                <p:cTn id="50" presetID="10" presetClass="entr" presetSubtype="0" fill="hold" grpId="0" nodeType="withEffect">
                                  <p:stCondLst>
                                    <p:cond delay="17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50"/>
                                        <p:tgtEl>
                                          <p:spTgt spid="13"/>
                                        </p:tgtEl>
                                      </p:cBhvr>
                                    </p:animEffect>
                                  </p:childTnLst>
                                </p:cTn>
                              </p:par>
                              <p:par>
                                <p:cTn id="53" presetID="10" presetClass="entr" presetSubtype="0" fill="hold" grpId="0" nodeType="withEffect">
                                  <p:stCondLst>
                                    <p:cond delay="17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50"/>
                                        <p:tgtEl>
                                          <p:spTgt spid="14"/>
                                        </p:tgtEl>
                                      </p:cBhvr>
                                    </p:animEffect>
                                  </p:childTnLst>
                                </p:cTn>
                              </p:par>
                              <p:par>
                                <p:cTn id="56" presetID="10" presetClass="entr" presetSubtype="0" fill="hold" grpId="0" nodeType="withEffect">
                                  <p:stCondLst>
                                    <p:cond delay="17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50"/>
                                        <p:tgtEl>
                                          <p:spTgt spid="15"/>
                                        </p:tgtEl>
                                      </p:cBhvr>
                                    </p:animEffect>
                                  </p:childTnLst>
                                </p:cTn>
                              </p:par>
                              <p:par>
                                <p:cTn id="59" presetID="10" presetClass="entr" presetSubtype="0" fill="hold" grpId="0" nodeType="withEffect">
                                  <p:stCondLst>
                                    <p:cond delay="17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50"/>
                                        <p:tgtEl>
                                          <p:spTgt spid="16"/>
                                        </p:tgtEl>
                                      </p:cBhvr>
                                    </p:animEffect>
                                  </p:childTnLst>
                                </p:cTn>
                              </p:par>
                              <p:par>
                                <p:cTn id="62" presetID="10" presetClass="entr" presetSubtype="0" fill="hold" grpId="0" nodeType="withEffect">
                                  <p:stCondLst>
                                    <p:cond delay="17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50"/>
                                        <p:tgtEl>
                                          <p:spTgt spid="17"/>
                                        </p:tgtEl>
                                      </p:cBhvr>
                                    </p:animEffect>
                                  </p:childTnLst>
                                </p:cTn>
                              </p:par>
                              <p:par>
                                <p:cTn id="65" presetID="10" presetClass="entr" presetSubtype="0" fill="hold" grpId="0" nodeType="withEffect">
                                  <p:stCondLst>
                                    <p:cond delay="7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50"/>
                                        <p:tgtEl>
                                          <p:spTgt spid="18"/>
                                        </p:tgtEl>
                                      </p:cBhvr>
                                    </p:animEffect>
                                  </p:childTnLst>
                                </p:cTn>
                              </p:par>
                              <p:par>
                                <p:cTn id="68" presetID="10" presetClass="entr" presetSubtype="0" fill="hold" grpId="0" nodeType="withEffect">
                                  <p:stCondLst>
                                    <p:cond delay="7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50"/>
                                        <p:tgtEl>
                                          <p:spTgt spid="19"/>
                                        </p:tgtEl>
                                      </p:cBhvr>
                                    </p:animEffect>
                                  </p:childTnLst>
                                </p:cTn>
                              </p:par>
                              <p:par>
                                <p:cTn id="71" presetID="10" presetClass="entr" presetSubtype="0" fill="hold" grpId="0" nodeType="withEffect">
                                  <p:stCondLst>
                                    <p:cond delay="7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50"/>
                                        <p:tgtEl>
                                          <p:spTgt spid="20"/>
                                        </p:tgtEl>
                                      </p:cBhvr>
                                    </p:animEffect>
                                  </p:childTnLst>
                                </p:cTn>
                              </p:par>
                              <p:par>
                                <p:cTn id="74" presetID="10" presetClass="entr" presetSubtype="0" fill="hold" grpId="0" nodeType="withEffect">
                                  <p:stCondLst>
                                    <p:cond delay="7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50"/>
                                        <p:tgtEl>
                                          <p:spTgt spid="21"/>
                                        </p:tgtEl>
                                      </p:cBhvr>
                                    </p:animEffect>
                                  </p:childTnLst>
                                </p:cTn>
                              </p:par>
                              <p:par>
                                <p:cTn id="77" presetID="10" presetClass="entr" presetSubtype="0" fill="hold" grpId="0" nodeType="withEffect">
                                  <p:stCondLst>
                                    <p:cond delay="4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50"/>
                                        <p:tgtEl>
                                          <p:spTgt spid="23"/>
                                        </p:tgtEl>
                                      </p:cBhvr>
                                    </p:animEffect>
                                  </p:childTnLst>
                                </p:cTn>
                              </p:par>
                              <p:par>
                                <p:cTn id="80" presetID="10" presetClass="entr" presetSubtype="0" fill="hold" grpId="0" nodeType="withEffect">
                                  <p:stCondLst>
                                    <p:cond delay="4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50"/>
                                        <p:tgtEl>
                                          <p:spTgt spid="24"/>
                                        </p:tgtEl>
                                      </p:cBhvr>
                                    </p:animEffect>
                                  </p:childTnLst>
                                </p:cTn>
                              </p:par>
                              <p:par>
                                <p:cTn id="83" presetID="10" presetClass="entr" presetSubtype="0" fill="hold" grpId="0" nodeType="withEffect">
                                  <p:stCondLst>
                                    <p:cond delay="4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50"/>
                                        <p:tgtEl>
                                          <p:spTgt spid="25"/>
                                        </p:tgtEl>
                                      </p:cBhvr>
                                    </p:animEffect>
                                  </p:childTnLst>
                                </p:cTn>
                              </p:par>
                              <p:par>
                                <p:cTn id="86" presetID="10" presetClass="entr" presetSubtype="0" fill="hold" grpId="0" nodeType="withEffect">
                                  <p:stCondLst>
                                    <p:cond delay="4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50"/>
                                        <p:tgtEl>
                                          <p:spTgt spid="26"/>
                                        </p:tgtEl>
                                      </p:cBhvr>
                                    </p:animEffect>
                                  </p:childTnLst>
                                </p:cTn>
                              </p:par>
                              <p:par>
                                <p:cTn id="89" presetID="10" presetClass="entr" presetSubtype="0" fill="hold" grpId="0" nodeType="withEffect">
                                  <p:stCondLst>
                                    <p:cond delay="4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50"/>
                                        <p:tgtEl>
                                          <p:spTgt spid="27"/>
                                        </p:tgtEl>
                                      </p:cBhvr>
                                    </p:animEffect>
                                  </p:childTnLst>
                                </p:cTn>
                              </p:par>
                              <p:par>
                                <p:cTn id="92" presetID="10" presetClass="entr" presetSubtype="0" fill="hold" grpId="0" nodeType="withEffect">
                                  <p:stCondLst>
                                    <p:cond delay="8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50"/>
                                        <p:tgtEl>
                                          <p:spTgt spid="28"/>
                                        </p:tgtEl>
                                      </p:cBhvr>
                                    </p:animEffect>
                                  </p:childTnLst>
                                </p:cTn>
                              </p:par>
                              <p:par>
                                <p:cTn id="95" presetID="10" presetClass="entr" presetSubtype="0" fill="hold" grpId="0" nodeType="withEffect">
                                  <p:stCondLst>
                                    <p:cond delay="8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50"/>
                                        <p:tgtEl>
                                          <p:spTgt spid="29"/>
                                        </p:tgtEl>
                                      </p:cBhvr>
                                    </p:animEffect>
                                  </p:childTnLst>
                                </p:cTn>
                              </p:par>
                              <p:par>
                                <p:cTn id="98" presetID="10" presetClass="entr" presetSubtype="0" fill="hold" grpId="0" nodeType="withEffect">
                                  <p:stCondLst>
                                    <p:cond delay="8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150"/>
                                        <p:tgtEl>
                                          <p:spTgt spid="30"/>
                                        </p:tgtEl>
                                      </p:cBhvr>
                                    </p:animEffect>
                                  </p:childTnLst>
                                </p:cTn>
                              </p:par>
                              <p:par>
                                <p:cTn id="101" presetID="10" presetClass="entr" presetSubtype="0" fill="hold" grpId="0" nodeType="withEffect">
                                  <p:stCondLst>
                                    <p:cond delay="8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150"/>
                                        <p:tgtEl>
                                          <p:spTgt spid="31"/>
                                        </p:tgtEl>
                                      </p:cBhvr>
                                    </p:animEffect>
                                  </p:childTnLst>
                                </p:cTn>
                              </p:par>
                              <p:par>
                                <p:cTn id="104" presetID="10" presetClass="entr" presetSubtype="0" fill="hold" grpId="0" nodeType="withEffect">
                                  <p:stCondLst>
                                    <p:cond delay="8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150"/>
                                        <p:tgtEl>
                                          <p:spTgt spid="32"/>
                                        </p:tgtEl>
                                      </p:cBhvr>
                                    </p:animEffect>
                                  </p:childTnLst>
                                </p:cTn>
                              </p:par>
                              <p:par>
                                <p:cTn id="107" presetID="10" presetClass="entr" presetSubtype="0" fill="hold" grpId="0" nodeType="withEffect">
                                  <p:stCondLst>
                                    <p:cond delay="13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150"/>
                                        <p:tgtEl>
                                          <p:spTgt spid="33"/>
                                        </p:tgtEl>
                                      </p:cBhvr>
                                    </p:animEffect>
                                  </p:childTnLst>
                                </p:cTn>
                              </p:par>
                              <p:par>
                                <p:cTn id="110" presetID="10" presetClass="entr" presetSubtype="0" fill="hold" grpId="0" nodeType="withEffect">
                                  <p:stCondLst>
                                    <p:cond delay="13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150"/>
                                        <p:tgtEl>
                                          <p:spTgt spid="34"/>
                                        </p:tgtEl>
                                      </p:cBhvr>
                                    </p:animEffect>
                                  </p:childTnLst>
                                </p:cTn>
                              </p:par>
                              <p:par>
                                <p:cTn id="113" presetID="10" presetClass="entr" presetSubtype="0" fill="hold" grpId="0" nodeType="withEffect">
                                  <p:stCondLst>
                                    <p:cond delay="13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150"/>
                                        <p:tgtEl>
                                          <p:spTgt spid="35"/>
                                        </p:tgtEl>
                                      </p:cBhvr>
                                    </p:animEffect>
                                  </p:childTnLst>
                                </p:cTn>
                              </p:par>
                              <p:par>
                                <p:cTn id="116" presetID="10" presetClass="entr" presetSubtype="0" fill="hold" grpId="0" nodeType="withEffect">
                                  <p:stCondLst>
                                    <p:cond delay="13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150"/>
                                        <p:tgtEl>
                                          <p:spTgt spid="36"/>
                                        </p:tgtEl>
                                      </p:cBhvr>
                                    </p:animEffect>
                                  </p:childTnLst>
                                </p:cTn>
                              </p:par>
                              <p:par>
                                <p:cTn id="119" presetID="10" presetClass="entr" presetSubtype="0" fill="hold" grpId="0" nodeType="withEffect">
                                  <p:stCondLst>
                                    <p:cond delay="13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150"/>
                                        <p:tgtEl>
                                          <p:spTgt spid="37"/>
                                        </p:tgtEl>
                                      </p:cBhvr>
                                    </p:animEffect>
                                  </p:childTnLst>
                                </p:cTn>
                              </p:par>
                              <p:par>
                                <p:cTn id="122" presetID="10" presetClass="entr" presetSubtype="0" fill="hold" grpId="0" nodeType="withEffect">
                                  <p:stCondLst>
                                    <p:cond delay="160"/>
                                  </p:stCondLst>
                                  <p:childTnLst>
                                    <p:set>
                                      <p:cBhvr>
                                        <p:cTn id="123" dur="1" fill="hold">
                                          <p:stCondLst>
                                            <p:cond delay="0"/>
                                          </p:stCondLst>
                                        </p:cTn>
                                        <p:tgtEl>
                                          <p:spTgt spid="38"/>
                                        </p:tgtEl>
                                        <p:attrNameLst>
                                          <p:attrName>style.visibility</p:attrName>
                                        </p:attrNameLst>
                                      </p:cBhvr>
                                      <p:to>
                                        <p:strVal val="visible"/>
                                      </p:to>
                                    </p:set>
                                    <p:animEffect transition="in" filter="fade">
                                      <p:cBhvr>
                                        <p:cTn id="124" dur="150"/>
                                        <p:tgtEl>
                                          <p:spTgt spid="38"/>
                                        </p:tgtEl>
                                      </p:cBhvr>
                                    </p:animEffect>
                                  </p:childTnLst>
                                </p:cTn>
                              </p:par>
                              <p:par>
                                <p:cTn id="125" presetID="10" presetClass="entr" presetSubtype="0" fill="hold" grpId="0" nodeType="withEffect">
                                  <p:stCondLst>
                                    <p:cond delay="16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150"/>
                                        <p:tgtEl>
                                          <p:spTgt spid="39"/>
                                        </p:tgtEl>
                                      </p:cBhvr>
                                    </p:animEffect>
                                  </p:childTnLst>
                                </p:cTn>
                              </p:par>
                              <p:par>
                                <p:cTn id="128" presetID="10" presetClass="entr" presetSubtype="0" fill="hold" grpId="0" nodeType="withEffect">
                                  <p:stCondLst>
                                    <p:cond delay="160"/>
                                  </p:stCondLst>
                                  <p:childTnLst>
                                    <p:set>
                                      <p:cBhvr>
                                        <p:cTn id="129" dur="1" fill="hold">
                                          <p:stCondLst>
                                            <p:cond delay="0"/>
                                          </p:stCondLst>
                                        </p:cTn>
                                        <p:tgtEl>
                                          <p:spTgt spid="40"/>
                                        </p:tgtEl>
                                        <p:attrNameLst>
                                          <p:attrName>style.visibility</p:attrName>
                                        </p:attrNameLst>
                                      </p:cBhvr>
                                      <p:to>
                                        <p:strVal val="visible"/>
                                      </p:to>
                                    </p:set>
                                    <p:animEffect transition="in" filter="fade">
                                      <p:cBhvr>
                                        <p:cTn id="130" dur="150"/>
                                        <p:tgtEl>
                                          <p:spTgt spid="40"/>
                                        </p:tgtEl>
                                      </p:cBhvr>
                                    </p:animEffect>
                                  </p:childTnLst>
                                </p:cTn>
                              </p:par>
                              <p:par>
                                <p:cTn id="131" presetID="10" presetClass="entr" presetSubtype="0" fill="hold" grpId="0" nodeType="withEffect">
                                  <p:stCondLst>
                                    <p:cond delay="160"/>
                                  </p:stCondLst>
                                  <p:childTnLst>
                                    <p:set>
                                      <p:cBhvr>
                                        <p:cTn id="132" dur="1" fill="hold">
                                          <p:stCondLst>
                                            <p:cond delay="0"/>
                                          </p:stCondLst>
                                        </p:cTn>
                                        <p:tgtEl>
                                          <p:spTgt spid="41"/>
                                        </p:tgtEl>
                                        <p:attrNameLst>
                                          <p:attrName>style.visibility</p:attrName>
                                        </p:attrNameLst>
                                      </p:cBhvr>
                                      <p:to>
                                        <p:strVal val="visible"/>
                                      </p:to>
                                    </p:set>
                                    <p:animEffect transition="in" filter="fade">
                                      <p:cBhvr>
                                        <p:cTn id="133" dur="150"/>
                                        <p:tgtEl>
                                          <p:spTgt spid="41"/>
                                        </p:tgtEl>
                                      </p:cBhvr>
                                    </p:animEffect>
                                  </p:childTnLst>
                                </p:cTn>
                              </p:par>
                              <p:par>
                                <p:cTn id="134" presetID="10" presetClass="entr" presetSubtype="0" fill="hold" grpId="0" nodeType="withEffect">
                                  <p:stCondLst>
                                    <p:cond delay="16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50"/>
                                        <p:tgtEl>
                                          <p:spTgt spid="46"/>
                                        </p:tgtEl>
                                      </p:cBhvr>
                                    </p:animEffect>
                                  </p:childTnLst>
                                </p:cTn>
                              </p:par>
                              <p:par>
                                <p:cTn id="137" presetID="10" presetClass="entr" presetSubtype="0" fill="hold" grpId="0" nodeType="withEffect">
                                  <p:stCondLst>
                                    <p:cond delay="16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150"/>
                                        <p:tgtEl>
                                          <p:spTgt spid="47"/>
                                        </p:tgtEl>
                                      </p:cBhvr>
                                    </p:animEffect>
                                  </p:childTnLst>
                                </p:cTn>
                              </p:par>
                              <p:par>
                                <p:cTn id="140" presetID="10" presetClass="entr" presetSubtype="0" fill="hold" grpId="0" nodeType="withEffect">
                                  <p:stCondLst>
                                    <p:cond delay="160"/>
                                  </p:stCondLst>
                                  <p:childTnLst>
                                    <p:set>
                                      <p:cBhvr>
                                        <p:cTn id="141" dur="1" fill="hold">
                                          <p:stCondLst>
                                            <p:cond delay="0"/>
                                          </p:stCondLst>
                                        </p:cTn>
                                        <p:tgtEl>
                                          <p:spTgt spid="48"/>
                                        </p:tgtEl>
                                        <p:attrNameLst>
                                          <p:attrName>style.visibility</p:attrName>
                                        </p:attrNameLst>
                                      </p:cBhvr>
                                      <p:to>
                                        <p:strVal val="visible"/>
                                      </p:to>
                                    </p:set>
                                    <p:animEffect transition="in" filter="fade">
                                      <p:cBhvr>
                                        <p:cTn id="142" dur="150"/>
                                        <p:tgtEl>
                                          <p:spTgt spid="48"/>
                                        </p:tgtEl>
                                      </p:cBhvr>
                                    </p:animEffect>
                                  </p:childTnLst>
                                </p:cTn>
                              </p:par>
                              <p:par>
                                <p:cTn id="143" presetID="10" presetClass="entr" presetSubtype="0" fill="hold" grpId="0" nodeType="withEffect">
                                  <p:stCondLst>
                                    <p:cond delay="80"/>
                                  </p:stCondLst>
                                  <p:childTnLst>
                                    <p:set>
                                      <p:cBhvr>
                                        <p:cTn id="144" dur="1" fill="hold">
                                          <p:stCondLst>
                                            <p:cond delay="0"/>
                                          </p:stCondLst>
                                        </p:cTn>
                                        <p:tgtEl>
                                          <p:spTgt spid="49"/>
                                        </p:tgtEl>
                                        <p:attrNameLst>
                                          <p:attrName>style.visibility</p:attrName>
                                        </p:attrNameLst>
                                      </p:cBhvr>
                                      <p:to>
                                        <p:strVal val="visible"/>
                                      </p:to>
                                    </p:set>
                                    <p:animEffect transition="in" filter="fade">
                                      <p:cBhvr>
                                        <p:cTn id="145" dur="150"/>
                                        <p:tgtEl>
                                          <p:spTgt spid="49"/>
                                        </p:tgtEl>
                                      </p:cBhvr>
                                    </p:animEffect>
                                  </p:childTnLst>
                                </p:cTn>
                              </p:par>
                              <p:par>
                                <p:cTn id="146" presetID="10" presetClass="entr" presetSubtype="0" fill="hold" grpId="0" nodeType="withEffect">
                                  <p:stCondLst>
                                    <p:cond delay="80"/>
                                  </p:stCondLst>
                                  <p:childTnLst>
                                    <p:set>
                                      <p:cBhvr>
                                        <p:cTn id="147" dur="1" fill="hold">
                                          <p:stCondLst>
                                            <p:cond delay="0"/>
                                          </p:stCondLst>
                                        </p:cTn>
                                        <p:tgtEl>
                                          <p:spTgt spid="50"/>
                                        </p:tgtEl>
                                        <p:attrNameLst>
                                          <p:attrName>style.visibility</p:attrName>
                                        </p:attrNameLst>
                                      </p:cBhvr>
                                      <p:to>
                                        <p:strVal val="visible"/>
                                      </p:to>
                                    </p:set>
                                    <p:animEffect transition="in" filter="fade">
                                      <p:cBhvr>
                                        <p:cTn id="148" dur="150"/>
                                        <p:tgtEl>
                                          <p:spTgt spid="50"/>
                                        </p:tgtEl>
                                      </p:cBhvr>
                                    </p:animEffect>
                                  </p:childTnLst>
                                </p:cTn>
                              </p:par>
                              <p:par>
                                <p:cTn id="149" presetID="10" presetClass="entr" presetSubtype="0" fill="hold" grpId="0" nodeType="withEffect">
                                  <p:stCondLst>
                                    <p:cond delay="80"/>
                                  </p:stCondLst>
                                  <p:childTnLst>
                                    <p:set>
                                      <p:cBhvr>
                                        <p:cTn id="150" dur="1" fill="hold">
                                          <p:stCondLst>
                                            <p:cond delay="0"/>
                                          </p:stCondLst>
                                        </p:cTn>
                                        <p:tgtEl>
                                          <p:spTgt spid="51"/>
                                        </p:tgtEl>
                                        <p:attrNameLst>
                                          <p:attrName>style.visibility</p:attrName>
                                        </p:attrNameLst>
                                      </p:cBhvr>
                                      <p:to>
                                        <p:strVal val="visible"/>
                                      </p:to>
                                    </p:set>
                                    <p:animEffect transition="in" filter="fade">
                                      <p:cBhvr>
                                        <p:cTn id="151" dur="150"/>
                                        <p:tgtEl>
                                          <p:spTgt spid="51"/>
                                        </p:tgtEl>
                                      </p:cBhvr>
                                    </p:animEffect>
                                  </p:childTnLst>
                                </p:cTn>
                              </p:par>
                              <p:par>
                                <p:cTn id="152" presetID="10" presetClass="entr" presetSubtype="0" fill="hold" grpId="0" nodeType="withEffect">
                                  <p:stCondLst>
                                    <p:cond delay="80"/>
                                  </p:stCondLst>
                                  <p:childTnLst>
                                    <p:set>
                                      <p:cBhvr>
                                        <p:cTn id="153" dur="1" fill="hold">
                                          <p:stCondLst>
                                            <p:cond delay="0"/>
                                          </p:stCondLst>
                                        </p:cTn>
                                        <p:tgtEl>
                                          <p:spTgt spid="52"/>
                                        </p:tgtEl>
                                        <p:attrNameLst>
                                          <p:attrName>style.visibility</p:attrName>
                                        </p:attrNameLst>
                                      </p:cBhvr>
                                      <p:to>
                                        <p:strVal val="visible"/>
                                      </p:to>
                                    </p:set>
                                    <p:animEffect transition="in" filter="fade">
                                      <p:cBhvr>
                                        <p:cTn id="154" dur="150"/>
                                        <p:tgtEl>
                                          <p:spTgt spid="52"/>
                                        </p:tgtEl>
                                      </p:cBhvr>
                                    </p:animEffect>
                                  </p:childTnLst>
                                </p:cTn>
                              </p:par>
                              <p:par>
                                <p:cTn id="155" presetID="10" presetClass="entr" presetSubtype="0" fill="hold" grpId="0" nodeType="withEffect">
                                  <p:stCondLst>
                                    <p:cond delay="80"/>
                                  </p:stCondLst>
                                  <p:childTnLst>
                                    <p:set>
                                      <p:cBhvr>
                                        <p:cTn id="156" dur="1" fill="hold">
                                          <p:stCondLst>
                                            <p:cond delay="0"/>
                                          </p:stCondLst>
                                        </p:cTn>
                                        <p:tgtEl>
                                          <p:spTgt spid="53"/>
                                        </p:tgtEl>
                                        <p:attrNameLst>
                                          <p:attrName>style.visibility</p:attrName>
                                        </p:attrNameLst>
                                      </p:cBhvr>
                                      <p:to>
                                        <p:strVal val="visible"/>
                                      </p:to>
                                    </p:set>
                                    <p:animEffect transition="in" filter="fade">
                                      <p:cBhvr>
                                        <p:cTn id="157" dur="150"/>
                                        <p:tgtEl>
                                          <p:spTgt spid="53"/>
                                        </p:tgtEl>
                                      </p:cBhvr>
                                    </p:animEffect>
                                  </p:childTnLst>
                                </p:cTn>
                              </p:par>
                              <p:par>
                                <p:cTn id="158" presetID="10" presetClass="entr" presetSubtype="0" fill="hold" grpId="0" nodeType="withEffect">
                                  <p:stCondLst>
                                    <p:cond delay="80"/>
                                  </p:stCondLst>
                                  <p:childTnLst>
                                    <p:set>
                                      <p:cBhvr>
                                        <p:cTn id="159" dur="1" fill="hold">
                                          <p:stCondLst>
                                            <p:cond delay="0"/>
                                          </p:stCondLst>
                                        </p:cTn>
                                        <p:tgtEl>
                                          <p:spTgt spid="54"/>
                                        </p:tgtEl>
                                        <p:attrNameLst>
                                          <p:attrName>style.visibility</p:attrName>
                                        </p:attrNameLst>
                                      </p:cBhvr>
                                      <p:to>
                                        <p:strVal val="visible"/>
                                      </p:to>
                                    </p:set>
                                    <p:animEffect transition="in" filter="fade">
                                      <p:cBhvr>
                                        <p:cTn id="160" dur="150"/>
                                        <p:tgtEl>
                                          <p:spTgt spid="54"/>
                                        </p:tgtEl>
                                      </p:cBhvr>
                                    </p:animEffect>
                                  </p:childTnLst>
                                </p:cTn>
                              </p:par>
                              <p:par>
                                <p:cTn id="161" presetID="10" presetClass="entr" presetSubtype="0" fill="hold" grpId="0" nodeType="withEffect">
                                  <p:stCondLst>
                                    <p:cond delay="80"/>
                                  </p:stCondLst>
                                  <p:childTnLst>
                                    <p:set>
                                      <p:cBhvr>
                                        <p:cTn id="162" dur="1" fill="hold">
                                          <p:stCondLst>
                                            <p:cond delay="0"/>
                                          </p:stCondLst>
                                        </p:cTn>
                                        <p:tgtEl>
                                          <p:spTgt spid="55"/>
                                        </p:tgtEl>
                                        <p:attrNameLst>
                                          <p:attrName>style.visibility</p:attrName>
                                        </p:attrNameLst>
                                      </p:cBhvr>
                                      <p:to>
                                        <p:strVal val="visible"/>
                                      </p:to>
                                    </p:set>
                                    <p:animEffect transition="in" filter="fade">
                                      <p:cBhvr>
                                        <p:cTn id="163" dur="150"/>
                                        <p:tgtEl>
                                          <p:spTgt spid="55"/>
                                        </p:tgtEl>
                                      </p:cBhvr>
                                    </p:animEffect>
                                  </p:childTnLst>
                                </p:cTn>
                              </p:par>
                              <p:par>
                                <p:cTn id="164" presetID="10" presetClass="entr" presetSubtype="0" fill="hold" grpId="0" nodeType="withEffect">
                                  <p:stCondLst>
                                    <p:cond delay="180"/>
                                  </p:stCondLst>
                                  <p:childTnLst>
                                    <p:set>
                                      <p:cBhvr>
                                        <p:cTn id="165" dur="1" fill="hold">
                                          <p:stCondLst>
                                            <p:cond delay="0"/>
                                          </p:stCondLst>
                                        </p:cTn>
                                        <p:tgtEl>
                                          <p:spTgt spid="56"/>
                                        </p:tgtEl>
                                        <p:attrNameLst>
                                          <p:attrName>style.visibility</p:attrName>
                                        </p:attrNameLst>
                                      </p:cBhvr>
                                      <p:to>
                                        <p:strVal val="visible"/>
                                      </p:to>
                                    </p:set>
                                    <p:animEffect transition="in" filter="fade">
                                      <p:cBhvr>
                                        <p:cTn id="166" dur="150"/>
                                        <p:tgtEl>
                                          <p:spTgt spid="56"/>
                                        </p:tgtEl>
                                      </p:cBhvr>
                                    </p:animEffect>
                                  </p:childTnLst>
                                </p:cTn>
                              </p:par>
                              <p:par>
                                <p:cTn id="167" presetID="10" presetClass="entr" presetSubtype="0" fill="hold" grpId="0" nodeType="withEffect">
                                  <p:stCondLst>
                                    <p:cond delay="180"/>
                                  </p:stCondLst>
                                  <p:childTnLst>
                                    <p:set>
                                      <p:cBhvr>
                                        <p:cTn id="168" dur="1" fill="hold">
                                          <p:stCondLst>
                                            <p:cond delay="0"/>
                                          </p:stCondLst>
                                        </p:cTn>
                                        <p:tgtEl>
                                          <p:spTgt spid="57"/>
                                        </p:tgtEl>
                                        <p:attrNameLst>
                                          <p:attrName>style.visibility</p:attrName>
                                        </p:attrNameLst>
                                      </p:cBhvr>
                                      <p:to>
                                        <p:strVal val="visible"/>
                                      </p:to>
                                    </p:set>
                                    <p:animEffect transition="in" filter="fade">
                                      <p:cBhvr>
                                        <p:cTn id="169" dur="150"/>
                                        <p:tgtEl>
                                          <p:spTgt spid="57"/>
                                        </p:tgtEl>
                                      </p:cBhvr>
                                    </p:animEffect>
                                  </p:childTnLst>
                                </p:cTn>
                              </p:par>
                              <p:par>
                                <p:cTn id="170" presetID="10" presetClass="entr" presetSubtype="0" fill="hold" grpId="0" nodeType="withEffect">
                                  <p:stCondLst>
                                    <p:cond delay="180"/>
                                  </p:stCondLst>
                                  <p:childTnLst>
                                    <p:set>
                                      <p:cBhvr>
                                        <p:cTn id="171" dur="1" fill="hold">
                                          <p:stCondLst>
                                            <p:cond delay="0"/>
                                          </p:stCondLst>
                                        </p:cTn>
                                        <p:tgtEl>
                                          <p:spTgt spid="58"/>
                                        </p:tgtEl>
                                        <p:attrNameLst>
                                          <p:attrName>style.visibility</p:attrName>
                                        </p:attrNameLst>
                                      </p:cBhvr>
                                      <p:to>
                                        <p:strVal val="visible"/>
                                      </p:to>
                                    </p:set>
                                    <p:animEffect transition="in" filter="fade">
                                      <p:cBhvr>
                                        <p:cTn id="172" dur="150"/>
                                        <p:tgtEl>
                                          <p:spTgt spid="58"/>
                                        </p:tgtEl>
                                      </p:cBhvr>
                                    </p:animEffect>
                                  </p:childTnLst>
                                </p:cTn>
                              </p:par>
                              <p:par>
                                <p:cTn id="173" presetID="10" presetClass="entr" presetSubtype="0" fill="hold" grpId="0" nodeType="withEffect">
                                  <p:stCondLst>
                                    <p:cond delay="180"/>
                                  </p:stCondLst>
                                  <p:childTnLst>
                                    <p:set>
                                      <p:cBhvr>
                                        <p:cTn id="174" dur="1" fill="hold">
                                          <p:stCondLst>
                                            <p:cond delay="0"/>
                                          </p:stCondLst>
                                        </p:cTn>
                                        <p:tgtEl>
                                          <p:spTgt spid="59"/>
                                        </p:tgtEl>
                                        <p:attrNameLst>
                                          <p:attrName>style.visibility</p:attrName>
                                        </p:attrNameLst>
                                      </p:cBhvr>
                                      <p:to>
                                        <p:strVal val="visible"/>
                                      </p:to>
                                    </p:set>
                                    <p:animEffect transition="in" filter="fade">
                                      <p:cBhvr>
                                        <p:cTn id="175" dur="150"/>
                                        <p:tgtEl>
                                          <p:spTgt spid="59"/>
                                        </p:tgtEl>
                                      </p:cBhvr>
                                    </p:animEffect>
                                  </p:childTnLst>
                                </p:cTn>
                              </p:par>
                              <p:par>
                                <p:cTn id="176" presetID="10" presetClass="exit" presetSubtype="0" fill="hold" grpId="1" nodeType="withEffect">
                                  <p:stCondLst>
                                    <p:cond delay="800"/>
                                  </p:stCondLst>
                                  <p:childTnLst>
                                    <p:animEffect transition="out" filter="fade">
                                      <p:cBhvr>
                                        <p:cTn id="177" dur="150"/>
                                        <p:tgtEl>
                                          <p:spTgt spid="45"/>
                                        </p:tgtEl>
                                      </p:cBhvr>
                                    </p:animEffect>
                                    <p:set>
                                      <p:cBhvr>
                                        <p:cTn id="178" dur="1" fill="hold">
                                          <p:stCondLst>
                                            <p:cond delay="149"/>
                                          </p:stCondLst>
                                        </p:cTn>
                                        <p:tgtEl>
                                          <p:spTgt spid="45"/>
                                        </p:tgtEl>
                                        <p:attrNameLst>
                                          <p:attrName>style.visibility</p:attrName>
                                        </p:attrNameLst>
                                      </p:cBhvr>
                                      <p:to>
                                        <p:strVal val="hidden"/>
                                      </p:to>
                                    </p:set>
                                  </p:childTnLst>
                                </p:cTn>
                              </p:par>
                              <p:par>
                                <p:cTn id="179" presetID="10" presetClass="exit" presetSubtype="0" fill="hold" grpId="1" nodeType="withEffect">
                                  <p:stCondLst>
                                    <p:cond delay="800"/>
                                  </p:stCondLst>
                                  <p:childTnLst>
                                    <p:animEffect transition="out" filter="fade">
                                      <p:cBhvr>
                                        <p:cTn id="180" dur="150"/>
                                        <p:tgtEl>
                                          <p:spTgt spid="43"/>
                                        </p:tgtEl>
                                      </p:cBhvr>
                                    </p:animEffect>
                                    <p:set>
                                      <p:cBhvr>
                                        <p:cTn id="181" dur="1" fill="hold">
                                          <p:stCondLst>
                                            <p:cond delay="149"/>
                                          </p:stCondLst>
                                        </p:cTn>
                                        <p:tgtEl>
                                          <p:spTgt spid="43"/>
                                        </p:tgtEl>
                                        <p:attrNameLst>
                                          <p:attrName>style.visibility</p:attrName>
                                        </p:attrNameLst>
                                      </p:cBhvr>
                                      <p:to>
                                        <p:strVal val="hidden"/>
                                      </p:to>
                                    </p:set>
                                  </p:childTnLst>
                                </p:cTn>
                              </p:par>
                              <p:par>
                                <p:cTn id="182" presetID="10" presetClass="exit" presetSubtype="0" fill="hold" grpId="1" nodeType="withEffect">
                                  <p:stCondLst>
                                    <p:cond delay="800"/>
                                  </p:stCondLst>
                                  <p:childTnLst>
                                    <p:animEffect transition="out" filter="fade">
                                      <p:cBhvr>
                                        <p:cTn id="183" dur="150"/>
                                        <p:tgtEl>
                                          <p:spTgt spid="44"/>
                                        </p:tgtEl>
                                      </p:cBhvr>
                                    </p:animEffect>
                                    <p:set>
                                      <p:cBhvr>
                                        <p:cTn id="184" dur="1" fill="hold">
                                          <p:stCondLst>
                                            <p:cond delay="149"/>
                                          </p:stCondLst>
                                        </p:cTn>
                                        <p:tgtEl>
                                          <p:spTgt spid="44"/>
                                        </p:tgtEl>
                                        <p:attrNameLst>
                                          <p:attrName>style.visibility</p:attrName>
                                        </p:attrNameLst>
                                      </p:cBhvr>
                                      <p:to>
                                        <p:strVal val="hidden"/>
                                      </p:to>
                                    </p:set>
                                  </p:childTnLst>
                                </p:cTn>
                              </p:par>
                              <p:par>
                                <p:cTn id="185" presetID="10" presetClass="exit" presetSubtype="0" fill="hold" grpId="1" nodeType="withEffect">
                                  <p:stCondLst>
                                    <p:cond delay="770"/>
                                  </p:stCondLst>
                                  <p:childTnLst>
                                    <p:animEffect transition="out" filter="fade">
                                      <p:cBhvr>
                                        <p:cTn id="186" dur="150"/>
                                        <p:tgtEl>
                                          <p:spTgt spid="42"/>
                                        </p:tgtEl>
                                      </p:cBhvr>
                                    </p:animEffect>
                                    <p:set>
                                      <p:cBhvr>
                                        <p:cTn id="187" dur="1" fill="hold">
                                          <p:stCondLst>
                                            <p:cond delay="149"/>
                                          </p:stCondLst>
                                        </p:cTn>
                                        <p:tgtEl>
                                          <p:spTgt spid="42"/>
                                        </p:tgtEl>
                                        <p:attrNameLst>
                                          <p:attrName>style.visibility</p:attrName>
                                        </p:attrNameLst>
                                      </p:cBhvr>
                                      <p:to>
                                        <p:strVal val="hidden"/>
                                      </p:to>
                                    </p:set>
                                  </p:childTnLst>
                                </p:cTn>
                              </p:par>
                              <p:par>
                                <p:cTn id="188" presetID="10" presetClass="exit" presetSubtype="0" fill="hold" grpId="1" nodeType="withEffect">
                                  <p:stCondLst>
                                    <p:cond delay="770"/>
                                  </p:stCondLst>
                                  <p:childTnLst>
                                    <p:animEffect transition="out" filter="fade">
                                      <p:cBhvr>
                                        <p:cTn id="189" dur="150"/>
                                        <p:tgtEl>
                                          <p:spTgt spid="2"/>
                                        </p:tgtEl>
                                      </p:cBhvr>
                                    </p:animEffect>
                                    <p:set>
                                      <p:cBhvr>
                                        <p:cTn id="190" dur="1" fill="hold">
                                          <p:stCondLst>
                                            <p:cond delay="149"/>
                                          </p:stCondLst>
                                        </p:cTn>
                                        <p:tgtEl>
                                          <p:spTgt spid="2"/>
                                        </p:tgtEl>
                                        <p:attrNameLst>
                                          <p:attrName>style.visibility</p:attrName>
                                        </p:attrNameLst>
                                      </p:cBhvr>
                                      <p:to>
                                        <p:strVal val="hidden"/>
                                      </p:to>
                                    </p:set>
                                  </p:childTnLst>
                                </p:cTn>
                              </p:par>
                              <p:par>
                                <p:cTn id="191" presetID="10" presetClass="exit" presetSubtype="0" fill="hold" grpId="1" nodeType="withEffect">
                                  <p:stCondLst>
                                    <p:cond delay="770"/>
                                  </p:stCondLst>
                                  <p:childTnLst>
                                    <p:animEffect transition="out" filter="fade">
                                      <p:cBhvr>
                                        <p:cTn id="192" dur="150"/>
                                        <p:tgtEl>
                                          <p:spTgt spid="3"/>
                                        </p:tgtEl>
                                      </p:cBhvr>
                                    </p:animEffect>
                                    <p:set>
                                      <p:cBhvr>
                                        <p:cTn id="193" dur="1" fill="hold">
                                          <p:stCondLst>
                                            <p:cond delay="149"/>
                                          </p:stCondLst>
                                        </p:cTn>
                                        <p:tgtEl>
                                          <p:spTgt spid="3"/>
                                        </p:tgtEl>
                                        <p:attrNameLst>
                                          <p:attrName>style.visibility</p:attrName>
                                        </p:attrNameLst>
                                      </p:cBhvr>
                                      <p:to>
                                        <p:strVal val="hidden"/>
                                      </p:to>
                                    </p:set>
                                  </p:childTnLst>
                                </p:cTn>
                              </p:par>
                              <p:par>
                                <p:cTn id="194" presetID="10" presetClass="exit" presetSubtype="0" fill="hold" grpId="1" nodeType="withEffect">
                                  <p:stCondLst>
                                    <p:cond delay="820"/>
                                  </p:stCondLst>
                                  <p:childTnLst>
                                    <p:animEffect transition="out" filter="fade">
                                      <p:cBhvr>
                                        <p:cTn id="195" dur="150"/>
                                        <p:tgtEl>
                                          <p:spTgt spid="4"/>
                                        </p:tgtEl>
                                      </p:cBhvr>
                                    </p:animEffect>
                                    <p:set>
                                      <p:cBhvr>
                                        <p:cTn id="196" dur="1" fill="hold">
                                          <p:stCondLst>
                                            <p:cond delay="149"/>
                                          </p:stCondLst>
                                        </p:cTn>
                                        <p:tgtEl>
                                          <p:spTgt spid="4"/>
                                        </p:tgtEl>
                                        <p:attrNameLst>
                                          <p:attrName>style.visibility</p:attrName>
                                        </p:attrNameLst>
                                      </p:cBhvr>
                                      <p:to>
                                        <p:strVal val="hidden"/>
                                      </p:to>
                                    </p:set>
                                  </p:childTnLst>
                                </p:cTn>
                              </p:par>
                              <p:par>
                                <p:cTn id="197" presetID="10" presetClass="exit" presetSubtype="0" fill="hold" grpId="1" nodeType="withEffect">
                                  <p:stCondLst>
                                    <p:cond delay="820"/>
                                  </p:stCondLst>
                                  <p:childTnLst>
                                    <p:animEffect transition="out" filter="fade">
                                      <p:cBhvr>
                                        <p:cTn id="198" dur="150"/>
                                        <p:tgtEl>
                                          <p:spTgt spid="5"/>
                                        </p:tgtEl>
                                      </p:cBhvr>
                                    </p:animEffect>
                                    <p:set>
                                      <p:cBhvr>
                                        <p:cTn id="199" dur="1" fill="hold">
                                          <p:stCondLst>
                                            <p:cond delay="149"/>
                                          </p:stCondLst>
                                        </p:cTn>
                                        <p:tgtEl>
                                          <p:spTgt spid="5"/>
                                        </p:tgtEl>
                                        <p:attrNameLst>
                                          <p:attrName>style.visibility</p:attrName>
                                        </p:attrNameLst>
                                      </p:cBhvr>
                                      <p:to>
                                        <p:strVal val="hidden"/>
                                      </p:to>
                                    </p:set>
                                  </p:childTnLst>
                                </p:cTn>
                              </p:par>
                              <p:par>
                                <p:cTn id="200" presetID="10" presetClass="exit" presetSubtype="0" fill="hold" grpId="1" nodeType="withEffect">
                                  <p:stCondLst>
                                    <p:cond delay="820"/>
                                  </p:stCondLst>
                                  <p:childTnLst>
                                    <p:animEffect transition="out" filter="fade">
                                      <p:cBhvr>
                                        <p:cTn id="201" dur="150"/>
                                        <p:tgtEl>
                                          <p:spTgt spid="6"/>
                                        </p:tgtEl>
                                      </p:cBhvr>
                                    </p:animEffect>
                                    <p:set>
                                      <p:cBhvr>
                                        <p:cTn id="202" dur="1" fill="hold">
                                          <p:stCondLst>
                                            <p:cond delay="149"/>
                                          </p:stCondLst>
                                        </p:cTn>
                                        <p:tgtEl>
                                          <p:spTgt spid="6"/>
                                        </p:tgtEl>
                                        <p:attrNameLst>
                                          <p:attrName>style.visibility</p:attrName>
                                        </p:attrNameLst>
                                      </p:cBhvr>
                                      <p:to>
                                        <p:strVal val="hidden"/>
                                      </p:to>
                                    </p:set>
                                  </p:childTnLst>
                                </p:cTn>
                              </p:par>
                              <p:par>
                                <p:cTn id="203" presetID="10" presetClass="exit" presetSubtype="0" fill="hold" grpId="1" nodeType="withEffect">
                                  <p:stCondLst>
                                    <p:cond delay="900"/>
                                  </p:stCondLst>
                                  <p:childTnLst>
                                    <p:animEffect transition="out" filter="fade">
                                      <p:cBhvr>
                                        <p:cTn id="204" dur="150"/>
                                        <p:tgtEl>
                                          <p:spTgt spid="7"/>
                                        </p:tgtEl>
                                      </p:cBhvr>
                                    </p:animEffect>
                                    <p:set>
                                      <p:cBhvr>
                                        <p:cTn id="205" dur="1" fill="hold">
                                          <p:stCondLst>
                                            <p:cond delay="149"/>
                                          </p:stCondLst>
                                        </p:cTn>
                                        <p:tgtEl>
                                          <p:spTgt spid="7"/>
                                        </p:tgtEl>
                                        <p:attrNameLst>
                                          <p:attrName>style.visibility</p:attrName>
                                        </p:attrNameLst>
                                      </p:cBhvr>
                                      <p:to>
                                        <p:strVal val="hidden"/>
                                      </p:to>
                                    </p:set>
                                  </p:childTnLst>
                                </p:cTn>
                              </p:par>
                              <p:par>
                                <p:cTn id="206" presetID="10" presetClass="exit" presetSubtype="0" fill="hold" grpId="1" nodeType="withEffect">
                                  <p:stCondLst>
                                    <p:cond delay="900"/>
                                  </p:stCondLst>
                                  <p:childTnLst>
                                    <p:animEffect transition="out" filter="fade">
                                      <p:cBhvr>
                                        <p:cTn id="207" dur="150"/>
                                        <p:tgtEl>
                                          <p:spTgt spid="8"/>
                                        </p:tgtEl>
                                      </p:cBhvr>
                                    </p:animEffect>
                                    <p:set>
                                      <p:cBhvr>
                                        <p:cTn id="208" dur="1" fill="hold">
                                          <p:stCondLst>
                                            <p:cond delay="149"/>
                                          </p:stCondLst>
                                        </p:cTn>
                                        <p:tgtEl>
                                          <p:spTgt spid="8"/>
                                        </p:tgtEl>
                                        <p:attrNameLst>
                                          <p:attrName>style.visibility</p:attrName>
                                        </p:attrNameLst>
                                      </p:cBhvr>
                                      <p:to>
                                        <p:strVal val="hidden"/>
                                      </p:to>
                                    </p:set>
                                  </p:childTnLst>
                                </p:cTn>
                              </p:par>
                              <p:par>
                                <p:cTn id="209" presetID="10" presetClass="exit" presetSubtype="0" fill="hold" grpId="1" nodeType="withEffect">
                                  <p:stCondLst>
                                    <p:cond delay="900"/>
                                  </p:stCondLst>
                                  <p:childTnLst>
                                    <p:animEffect transition="out" filter="fade">
                                      <p:cBhvr>
                                        <p:cTn id="210" dur="150"/>
                                        <p:tgtEl>
                                          <p:spTgt spid="9"/>
                                        </p:tgtEl>
                                      </p:cBhvr>
                                    </p:animEffect>
                                    <p:set>
                                      <p:cBhvr>
                                        <p:cTn id="211" dur="1" fill="hold">
                                          <p:stCondLst>
                                            <p:cond delay="149"/>
                                          </p:stCondLst>
                                        </p:cTn>
                                        <p:tgtEl>
                                          <p:spTgt spid="9"/>
                                        </p:tgtEl>
                                        <p:attrNameLst>
                                          <p:attrName>style.visibility</p:attrName>
                                        </p:attrNameLst>
                                      </p:cBhvr>
                                      <p:to>
                                        <p:strVal val="hidden"/>
                                      </p:to>
                                    </p:set>
                                  </p:childTnLst>
                                </p:cTn>
                              </p:par>
                              <p:par>
                                <p:cTn id="212" presetID="10" presetClass="exit" presetSubtype="0" fill="hold" grpId="1" nodeType="withEffect">
                                  <p:stCondLst>
                                    <p:cond delay="900"/>
                                  </p:stCondLst>
                                  <p:childTnLst>
                                    <p:animEffect transition="out" filter="fade">
                                      <p:cBhvr>
                                        <p:cTn id="213" dur="150"/>
                                        <p:tgtEl>
                                          <p:spTgt spid="10"/>
                                        </p:tgtEl>
                                      </p:cBhvr>
                                    </p:animEffect>
                                    <p:set>
                                      <p:cBhvr>
                                        <p:cTn id="214" dur="1" fill="hold">
                                          <p:stCondLst>
                                            <p:cond delay="149"/>
                                          </p:stCondLst>
                                        </p:cTn>
                                        <p:tgtEl>
                                          <p:spTgt spid="10"/>
                                        </p:tgtEl>
                                        <p:attrNameLst>
                                          <p:attrName>style.visibility</p:attrName>
                                        </p:attrNameLst>
                                      </p:cBhvr>
                                      <p:to>
                                        <p:strVal val="hidden"/>
                                      </p:to>
                                    </p:set>
                                  </p:childTnLst>
                                </p:cTn>
                              </p:par>
                              <p:par>
                                <p:cTn id="215" presetID="10" presetClass="exit" presetSubtype="0" fill="hold" grpId="1" nodeType="withEffect">
                                  <p:stCondLst>
                                    <p:cond delay="950"/>
                                  </p:stCondLst>
                                  <p:childTnLst>
                                    <p:animEffect transition="out" filter="fade">
                                      <p:cBhvr>
                                        <p:cTn id="216" dur="150"/>
                                        <p:tgtEl>
                                          <p:spTgt spid="11"/>
                                        </p:tgtEl>
                                      </p:cBhvr>
                                    </p:animEffect>
                                    <p:set>
                                      <p:cBhvr>
                                        <p:cTn id="217" dur="1" fill="hold">
                                          <p:stCondLst>
                                            <p:cond delay="149"/>
                                          </p:stCondLst>
                                        </p:cTn>
                                        <p:tgtEl>
                                          <p:spTgt spid="11"/>
                                        </p:tgtEl>
                                        <p:attrNameLst>
                                          <p:attrName>style.visibility</p:attrName>
                                        </p:attrNameLst>
                                      </p:cBhvr>
                                      <p:to>
                                        <p:strVal val="hidden"/>
                                      </p:to>
                                    </p:set>
                                  </p:childTnLst>
                                </p:cTn>
                              </p:par>
                              <p:par>
                                <p:cTn id="218" presetID="10" presetClass="exit" presetSubtype="0" fill="hold" grpId="1" nodeType="withEffect">
                                  <p:stCondLst>
                                    <p:cond delay="950"/>
                                  </p:stCondLst>
                                  <p:childTnLst>
                                    <p:animEffect transition="out" filter="fade">
                                      <p:cBhvr>
                                        <p:cTn id="219" dur="150"/>
                                        <p:tgtEl>
                                          <p:spTgt spid="12"/>
                                        </p:tgtEl>
                                      </p:cBhvr>
                                    </p:animEffect>
                                    <p:set>
                                      <p:cBhvr>
                                        <p:cTn id="220" dur="1" fill="hold">
                                          <p:stCondLst>
                                            <p:cond delay="149"/>
                                          </p:stCondLst>
                                        </p:cTn>
                                        <p:tgtEl>
                                          <p:spTgt spid="12"/>
                                        </p:tgtEl>
                                        <p:attrNameLst>
                                          <p:attrName>style.visibility</p:attrName>
                                        </p:attrNameLst>
                                      </p:cBhvr>
                                      <p:to>
                                        <p:strVal val="hidden"/>
                                      </p:to>
                                    </p:set>
                                  </p:childTnLst>
                                </p:cTn>
                              </p:par>
                              <p:par>
                                <p:cTn id="221" presetID="10" presetClass="exit" presetSubtype="0" fill="hold" grpId="1" nodeType="withEffect">
                                  <p:stCondLst>
                                    <p:cond delay="950"/>
                                  </p:stCondLst>
                                  <p:childTnLst>
                                    <p:animEffect transition="out" filter="fade">
                                      <p:cBhvr>
                                        <p:cTn id="222" dur="150"/>
                                        <p:tgtEl>
                                          <p:spTgt spid="13"/>
                                        </p:tgtEl>
                                      </p:cBhvr>
                                    </p:animEffect>
                                    <p:set>
                                      <p:cBhvr>
                                        <p:cTn id="223" dur="1" fill="hold">
                                          <p:stCondLst>
                                            <p:cond delay="149"/>
                                          </p:stCondLst>
                                        </p:cTn>
                                        <p:tgtEl>
                                          <p:spTgt spid="13"/>
                                        </p:tgtEl>
                                        <p:attrNameLst>
                                          <p:attrName>style.visibility</p:attrName>
                                        </p:attrNameLst>
                                      </p:cBhvr>
                                      <p:to>
                                        <p:strVal val="hidden"/>
                                      </p:to>
                                    </p:set>
                                  </p:childTnLst>
                                </p:cTn>
                              </p:par>
                              <p:par>
                                <p:cTn id="224" presetID="10" presetClass="exit" presetSubtype="0" fill="hold" grpId="1" nodeType="withEffect">
                                  <p:stCondLst>
                                    <p:cond delay="950"/>
                                  </p:stCondLst>
                                  <p:childTnLst>
                                    <p:animEffect transition="out" filter="fade">
                                      <p:cBhvr>
                                        <p:cTn id="225" dur="150"/>
                                        <p:tgtEl>
                                          <p:spTgt spid="14"/>
                                        </p:tgtEl>
                                      </p:cBhvr>
                                    </p:animEffect>
                                    <p:set>
                                      <p:cBhvr>
                                        <p:cTn id="226" dur="1" fill="hold">
                                          <p:stCondLst>
                                            <p:cond delay="149"/>
                                          </p:stCondLst>
                                        </p:cTn>
                                        <p:tgtEl>
                                          <p:spTgt spid="14"/>
                                        </p:tgtEl>
                                        <p:attrNameLst>
                                          <p:attrName>style.visibility</p:attrName>
                                        </p:attrNameLst>
                                      </p:cBhvr>
                                      <p:to>
                                        <p:strVal val="hidden"/>
                                      </p:to>
                                    </p:set>
                                  </p:childTnLst>
                                </p:cTn>
                              </p:par>
                              <p:par>
                                <p:cTn id="227" presetID="10" presetClass="exit" presetSubtype="0" fill="hold" grpId="1" nodeType="withEffect">
                                  <p:stCondLst>
                                    <p:cond delay="950"/>
                                  </p:stCondLst>
                                  <p:childTnLst>
                                    <p:animEffect transition="out" filter="fade">
                                      <p:cBhvr>
                                        <p:cTn id="228" dur="150"/>
                                        <p:tgtEl>
                                          <p:spTgt spid="15"/>
                                        </p:tgtEl>
                                      </p:cBhvr>
                                    </p:animEffect>
                                    <p:set>
                                      <p:cBhvr>
                                        <p:cTn id="229" dur="1" fill="hold">
                                          <p:stCondLst>
                                            <p:cond delay="149"/>
                                          </p:stCondLst>
                                        </p:cTn>
                                        <p:tgtEl>
                                          <p:spTgt spid="15"/>
                                        </p:tgtEl>
                                        <p:attrNameLst>
                                          <p:attrName>style.visibility</p:attrName>
                                        </p:attrNameLst>
                                      </p:cBhvr>
                                      <p:to>
                                        <p:strVal val="hidden"/>
                                      </p:to>
                                    </p:set>
                                  </p:childTnLst>
                                </p:cTn>
                              </p:par>
                              <p:par>
                                <p:cTn id="230" presetID="10" presetClass="exit" presetSubtype="0" fill="hold" grpId="1" nodeType="withEffect">
                                  <p:stCondLst>
                                    <p:cond delay="770"/>
                                  </p:stCondLst>
                                  <p:childTnLst>
                                    <p:animEffect transition="out" filter="fade">
                                      <p:cBhvr>
                                        <p:cTn id="231" dur="150"/>
                                        <p:tgtEl>
                                          <p:spTgt spid="16"/>
                                        </p:tgtEl>
                                      </p:cBhvr>
                                    </p:animEffect>
                                    <p:set>
                                      <p:cBhvr>
                                        <p:cTn id="232" dur="1" fill="hold">
                                          <p:stCondLst>
                                            <p:cond delay="149"/>
                                          </p:stCondLst>
                                        </p:cTn>
                                        <p:tgtEl>
                                          <p:spTgt spid="16"/>
                                        </p:tgtEl>
                                        <p:attrNameLst>
                                          <p:attrName>style.visibility</p:attrName>
                                        </p:attrNameLst>
                                      </p:cBhvr>
                                      <p:to>
                                        <p:strVal val="hidden"/>
                                      </p:to>
                                    </p:set>
                                  </p:childTnLst>
                                </p:cTn>
                              </p:par>
                              <p:par>
                                <p:cTn id="233" presetID="10" presetClass="exit" presetSubtype="0" fill="hold" grpId="1" nodeType="withEffect">
                                  <p:stCondLst>
                                    <p:cond delay="770"/>
                                  </p:stCondLst>
                                  <p:childTnLst>
                                    <p:animEffect transition="out" filter="fade">
                                      <p:cBhvr>
                                        <p:cTn id="234" dur="150"/>
                                        <p:tgtEl>
                                          <p:spTgt spid="17"/>
                                        </p:tgtEl>
                                      </p:cBhvr>
                                    </p:animEffect>
                                    <p:set>
                                      <p:cBhvr>
                                        <p:cTn id="235" dur="1" fill="hold">
                                          <p:stCondLst>
                                            <p:cond delay="149"/>
                                          </p:stCondLst>
                                        </p:cTn>
                                        <p:tgtEl>
                                          <p:spTgt spid="17"/>
                                        </p:tgtEl>
                                        <p:attrNameLst>
                                          <p:attrName>style.visibility</p:attrName>
                                        </p:attrNameLst>
                                      </p:cBhvr>
                                      <p:to>
                                        <p:strVal val="hidden"/>
                                      </p:to>
                                    </p:set>
                                  </p:childTnLst>
                                </p:cTn>
                              </p:par>
                              <p:par>
                                <p:cTn id="236" presetID="10" presetClass="exit" presetSubtype="0" fill="hold" grpId="1" nodeType="withEffect">
                                  <p:stCondLst>
                                    <p:cond delay="770"/>
                                  </p:stCondLst>
                                  <p:childTnLst>
                                    <p:animEffect transition="out" filter="fade">
                                      <p:cBhvr>
                                        <p:cTn id="237" dur="150"/>
                                        <p:tgtEl>
                                          <p:spTgt spid="18"/>
                                        </p:tgtEl>
                                      </p:cBhvr>
                                    </p:animEffect>
                                    <p:set>
                                      <p:cBhvr>
                                        <p:cTn id="238" dur="1" fill="hold">
                                          <p:stCondLst>
                                            <p:cond delay="149"/>
                                          </p:stCondLst>
                                        </p:cTn>
                                        <p:tgtEl>
                                          <p:spTgt spid="18"/>
                                        </p:tgtEl>
                                        <p:attrNameLst>
                                          <p:attrName>style.visibility</p:attrName>
                                        </p:attrNameLst>
                                      </p:cBhvr>
                                      <p:to>
                                        <p:strVal val="hidden"/>
                                      </p:to>
                                    </p:set>
                                  </p:childTnLst>
                                </p:cTn>
                              </p:par>
                              <p:par>
                                <p:cTn id="239" presetID="10" presetClass="exit" presetSubtype="0" fill="hold" grpId="1" nodeType="withEffect">
                                  <p:stCondLst>
                                    <p:cond delay="770"/>
                                  </p:stCondLst>
                                  <p:childTnLst>
                                    <p:animEffect transition="out" filter="fade">
                                      <p:cBhvr>
                                        <p:cTn id="240" dur="150"/>
                                        <p:tgtEl>
                                          <p:spTgt spid="19"/>
                                        </p:tgtEl>
                                      </p:cBhvr>
                                    </p:animEffect>
                                    <p:set>
                                      <p:cBhvr>
                                        <p:cTn id="241" dur="1" fill="hold">
                                          <p:stCondLst>
                                            <p:cond delay="149"/>
                                          </p:stCondLst>
                                        </p:cTn>
                                        <p:tgtEl>
                                          <p:spTgt spid="19"/>
                                        </p:tgtEl>
                                        <p:attrNameLst>
                                          <p:attrName>style.visibility</p:attrName>
                                        </p:attrNameLst>
                                      </p:cBhvr>
                                      <p:to>
                                        <p:strVal val="hidden"/>
                                      </p:to>
                                    </p:set>
                                  </p:childTnLst>
                                </p:cTn>
                              </p:par>
                              <p:par>
                                <p:cTn id="242" presetID="10" presetClass="exit" presetSubtype="0" fill="hold" grpId="1" nodeType="withEffect">
                                  <p:stCondLst>
                                    <p:cond delay="850"/>
                                  </p:stCondLst>
                                  <p:childTnLst>
                                    <p:animEffect transition="out" filter="fade">
                                      <p:cBhvr>
                                        <p:cTn id="243" dur="150"/>
                                        <p:tgtEl>
                                          <p:spTgt spid="20"/>
                                        </p:tgtEl>
                                      </p:cBhvr>
                                    </p:animEffect>
                                    <p:set>
                                      <p:cBhvr>
                                        <p:cTn id="244" dur="1" fill="hold">
                                          <p:stCondLst>
                                            <p:cond delay="149"/>
                                          </p:stCondLst>
                                        </p:cTn>
                                        <p:tgtEl>
                                          <p:spTgt spid="20"/>
                                        </p:tgtEl>
                                        <p:attrNameLst>
                                          <p:attrName>style.visibility</p:attrName>
                                        </p:attrNameLst>
                                      </p:cBhvr>
                                      <p:to>
                                        <p:strVal val="hidden"/>
                                      </p:to>
                                    </p:set>
                                  </p:childTnLst>
                                </p:cTn>
                              </p:par>
                              <p:par>
                                <p:cTn id="245" presetID="10" presetClass="exit" presetSubtype="0" fill="hold" grpId="1" nodeType="withEffect">
                                  <p:stCondLst>
                                    <p:cond delay="850"/>
                                  </p:stCondLst>
                                  <p:childTnLst>
                                    <p:animEffect transition="out" filter="fade">
                                      <p:cBhvr>
                                        <p:cTn id="246" dur="150"/>
                                        <p:tgtEl>
                                          <p:spTgt spid="21"/>
                                        </p:tgtEl>
                                      </p:cBhvr>
                                    </p:animEffect>
                                    <p:set>
                                      <p:cBhvr>
                                        <p:cTn id="247" dur="1" fill="hold">
                                          <p:stCondLst>
                                            <p:cond delay="149"/>
                                          </p:stCondLst>
                                        </p:cTn>
                                        <p:tgtEl>
                                          <p:spTgt spid="21"/>
                                        </p:tgtEl>
                                        <p:attrNameLst>
                                          <p:attrName>style.visibility</p:attrName>
                                        </p:attrNameLst>
                                      </p:cBhvr>
                                      <p:to>
                                        <p:strVal val="hidden"/>
                                      </p:to>
                                    </p:set>
                                  </p:childTnLst>
                                </p:cTn>
                              </p:par>
                              <p:par>
                                <p:cTn id="248" presetID="10" presetClass="exit" presetSubtype="0" fill="hold" grpId="1" nodeType="withEffect">
                                  <p:stCondLst>
                                    <p:cond delay="850"/>
                                  </p:stCondLst>
                                  <p:childTnLst>
                                    <p:animEffect transition="out" filter="fade">
                                      <p:cBhvr>
                                        <p:cTn id="249" dur="150"/>
                                        <p:tgtEl>
                                          <p:spTgt spid="23"/>
                                        </p:tgtEl>
                                      </p:cBhvr>
                                    </p:animEffect>
                                    <p:set>
                                      <p:cBhvr>
                                        <p:cTn id="250" dur="1" fill="hold">
                                          <p:stCondLst>
                                            <p:cond delay="149"/>
                                          </p:stCondLst>
                                        </p:cTn>
                                        <p:tgtEl>
                                          <p:spTgt spid="23"/>
                                        </p:tgtEl>
                                        <p:attrNameLst>
                                          <p:attrName>style.visibility</p:attrName>
                                        </p:attrNameLst>
                                      </p:cBhvr>
                                      <p:to>
                                        <p:strVal val="hidden"/>
                                      </p:to>
                                    </p:set>
                                  </p:childTnLst>
                                </p:cTn>
                              </p:par>
                              <p:par>
                                <p:cTn id="251" presetID="10" presetClass="exit" presetSubtype="0" fill="hold" grpId="1" nodeType="withEffect">
                                  <p:stCondLst>
                                    <p:cond delay="850"/>
                                  </p:stCondLst>
                                  <p:childTnLst>
                                    <p:animEffect transition="out" filter="fade">
                                      <p:cBhvr>
                                        <p:cTn id="252" dur="150"/>
                                        <p:tgtEl>
                                          <p:spTgt spid="24"/>
                                        </p:tgtEl>
                                      </p:cBhvr>
                                    </p:animEffect>
                                    <p:set>
                                      <p:cBhvr>
                                        <p:cTn id="253" dur="1" fill="hold">
                                          <p:stCondLst>
                                            <p:cond delay="149"/>
                                          </p:stCondLst>
                                        </p:cTn>
                                        <p:tgtEl>
                                          <p:spTgt spid="24"/>
                                        </p:tgtEl>
                                        <p:attrNameLst>
                                          <p:attrName>style.visibility</p:attrName>
                                        </p:attrNameLst>
                                      </p:cBhvr>
                                      <p:to>
                                        <p:strVal val="hidden"/>
                                      </p:to>
                                    </p:set>
                                  </p:childTnLst>
                                </p:cTn>
                              </p:par>
                              <p:par>
                                <p:cTn id="254" presetID="10" presetClass="exit" presetSubtype="0" fill="hold" grpId="1" nodeType="withEffect">
                                  <p:stCondLst>
                                    <p:cond delay="850"/>
                                  </p:stCondLst>
                                  <p:childTnLst>
                                    <p:animEffect transition="out" filter="fade">
                                      <p:cBhvr>
                                        <p:cTn id="255" dur="150"/>
                                        <p:tgtEl>
                                          <p:spTgt spid="25"/>
                                        </p:tgtEl>
                                      </p:cBhvr>
                                    </p:animEffect>
                                    <p:set>
                                      <p:cBhvr>
                                        <p:cTn id="256" dur="1" fill="hold">
                                          <p:stCondLst>
                                            <p:cond delay="149"/>
                                          </p:stCondLst>
                                        </p:cTn>
                                        <p:tgtEl>
                                          <p:spTgt spid="25"/>
                                        </p:tgtEl>
                                        <p:attrNameLst>
                                          <p:attrName>style.visibility</p:attrName>
                                        </p:attrNameLst>
                                      </p:cBhvr>
                                      <p:to>
                                        <p:strVal val="hidden"/>
                                      </p:to>
                                    </p:set>
                                  </p:childTnLst>
                                </p:cTn>
                              </p:par>
                              <p:par>
                                <p:cTn id="257" presetID="10" presetClass="exit" presetSubtype="0" fill="hold" grpId="1" nodeType="withEffect">
                                  <p:stCondLst>
                                    <p:cond delay="940"/>
                                  </p:stCondLst>
                                  <p:childTnLst>
                                    <p:animEffect transition="out" filter="fade">
                                      <p:cBhvr>
                                        <p:cTn id="258" dur="150"/>
                                        <p:tgtEl>
                                          <p:spTgt spid="26"/>
                                        </p:tgtEl>
                                      </p:cBhvr>
                                    </p:animEffect>
                                    <p:set>
                                      <p:cBhvr>
                                        <p:cTn id="259" dur="1" fill="hold">
                                          <p:stCondLst>
                                            <p:cond delay="149"/>
                                          </p:stCondLst>
                                        </p:cTn>
                                        <p:tgtEl>
                                          <p:spTgt spid="26"/>
                                        </p:tgtEl>
                                        <p:attrNameLst>
                                          <p:attrName>style.visibility</p:attrName>
                                        </p:attrNameLst>
                                      </p:cBhvr>
                                      <p:to>
                                        <p:strVal val="hidden"/>
                                      </p:to>
                                    </p:set>
                                  </p:childTnLst>
                                </p:cTn>
                              </p:par>
                              <p:par>
                                <p:cTn id="260" presetID="10" presetClass="exit" presetSubtype="0" fill="hold" grpId="1" nodeType="withEffect">
                                  <p:stCondLst>
                                    <p:cond delay="940"/>
                                  </p:stCondLst>
                                  <p:childTnLst>
                                    <p:animEffect transition="out" filter="fade">
                                      <p:cBhvr>
                                        <p:cTn id="261" dur="150"/>
                                        <p:tgtEl>
                                          <p:spTgt spid="27"/>
                                        </p:tgtEl>
                                      </p:cBhvr>
                                    </p:animEffect>
                                    <p:set>
                                      <p:cBhvr>
                                        <p:cTn id="262" dur="1" fill="hold">
                                          <p:stCondLst>
                                            <p:cond delay="149"/>
                                          </p:stCondLst>
                                        </p:cTn>
                                        <p:tgtEl>
                                          <p:spTgt spid="27"/>
                                        </p:tgtEl>
                                        <p:attrNameLst>
                                          <p:attrName>style.visibility</p:attrName>
                                        </p:attrNameLst>
                                      </p:cBhvr>
                                      <p:to>
                                        <p:strVal val="hidden"/>
                                      </p:to>
                                    </p:set>
                                  </p:childTnLst>
                                </p:cTn>
                              </p:par>
                              <p:par>
                                <p:cTn id="263" presetID="10" presetClass="exit" presetSubtype="0" fill="hold" grpId="1" nodeType="withEffect">
                                  <p:stCondLst>
                                    <p:cond delay="940"/>
                                  </p:stCondLst>
                                  <p:childTnLst>
                                    <p:animEffect transition="out" filter="fade">
                                      <p:cBhvr>
                                        <p:cTn id="264" dur="150"/>
                                        <p:tgtEl>
                                          <p:spTgt spid="28"/>
                                        </p:tgtEl>
                                      </p:cBhvr>
                                    </p:animEffect>
                                    <p:set>
                                      <p:cBhvr>
                                        <p:cTn id="265" dur="1" fill="hold">
                                          <p:stCondLst>
                                            <p:cond delay="149"/>
                                          </p:stCondLst>
                                        </p:cTn>
                                        <p:tgtEl>
                                          <p:spTgt spid="28"/>
                                        </p:tgtEl>
                                        <p:attrNameLst>
                                          <p:attrName>style.visibility</p:attrName>
                                        </p:attrNameLst>
                                      </p:cBhvr>
                                      <p:to>
                                        <p:strVal val="hidden"/>
                                      </p:to>
                                    </p:set>
                                  </p:childTnLst>
                                </p:cTn>
                              </p:par>
                              <p:par>
                                <p:cTn id="266" presetID="10" presetClass="exit" presetSubtype="0" fill="hold" grpId="1" nodeType="withEffect">
                                  <p:stCondLst>
                                    <p:cond delay="940"/>
                                  </p:stCondLst>
                                  <p:childTnLst>
                                    <p:animEffect transition="out" filter="fade">
                                      <p:cBhvr>
                                        <p:cTn id="267" dur="150"/>
                                        <p:tgtEl>
                                          <p:spTgt spid="29"/>
                                        </p:tgtEl>
                                      </p:cBhvr>
                                    </p:animEffect>
                                    <p:set>
                                      <p:cBhvr>
                                        <p:cTn id="268" dur="1" fill="hold">
                                          <p:stCondLst>
                                            <p:cond delay="149"/>
                                          </p:stCondLst>
                                        </p:cTn>
                                        <p:tgtEl>
                                          <p:spTgt spid="29"/>
                                        </p:tgtEl>
                                        <p:attrNameLst>
                                          <p:attrName>style.visibility</p:attrName>
                                        </p:attrNameLst>
                                      </p:cBhvr>
                                      <p:to>
                                        <p:strVal val="hidden"/>
                                      </p:to>
                                    </p:set>
                                  </p:childTnLst>
                                </p:cTn>
                              </p:par>
                              <p:par>
                                <p:cTn id="269" presetID="10" presetClass="exit" presetSubtype="0" fill="hold" grpId="1" nodeType="withEffect">
                                  <p:stCondLst>
                                    <p:cond delay="940"/>
                                  </p:stCondLst>
                                  <p:childTnLst>
                                    <p:animEffect transition="out" filter="fade">
                                      <p:cBhvr>
                                        <p:cTn id="270" dur="150"/>
                                        <p:tgtEl>
                                          <p:spTgt spid="30"/>
                                        </p:tgtEl>
                                      </p:cBhvr>
                                    </p:animEffect>
                                    <p:set>
                                      <p:cBhvr>
                                        <p:cTn id="271" dur="1" fill="hold">
                                          <p:stCondLst>
                                            <p:cond delay="149"/>
                                          </p:stCondLst>
                                        </p:cTn>
                                        <p:tgtEl>
                                          <p:spTgt spid="30"/>
                                        </p:tgtEl>
                                        <p:attrNameLst>
                                          <p:attrName>style.visibility</p:attrName>
                                        </p:attrNameLst>
                                      </p:cBhvr>
                                      <p:to>
                                        <p:strVal val="hidden"/>
                                      </p:to>
                                    </p:set>
                                  </p:childTnLst>
                                </p:cTn>
                              </p:par>
                              <p:par>
                                <p:cTn id="272" presetID="10" presetClass="exit" presetSubtype="0" fill="hold" grpId="1" nodeType="withEffect">
                                  <p:stCondLst>
                                    <p:cond delay="870"/>
                                  </p:stCondLst>
                                  <p:childTnLst>
                                    <p:animEffect transition="out" filter="fade">
                                      <p:cBhvr>
                                        <p:cTn id="273" dur="150"/>
                                        <p:tgtEl>
                                          <p:spTgt spid="31"/>
                                        </p:tgtEl>
                                      </p:cBhvr>
                                    </p:animEffect>
                                    <p:set>
                                      <p:cBhvr>
                                        <p:cTn id="274" dur="1" fill="hold">
                                          <p:stCondLst>
                                            <p:cond delay="149"/>
                                          </p:stCondLst>
                                        </p:cTn>
                                        <p:tgtEl>
                                          <p:spTgt spid="31"/>
                                        </p:tgtEl>
                                        <p:attrNameLst>
                                          <p:attrName>style.visibility</p:attrName>
                                        </p:attrNameLst>
                                      </p:cBhvr>
                                      <p:to>
                                        <p:strVal val="hidden"/>
                                      </p:to>
                                    </p:set>
                                  </p:childTnLst>
                                </p:cTn>
                              </p:par>
                              <p:par>
                                <p:cTn id="275" presetID="10" presetClass="exit" presetSubtype="0" fill="hold" grpId="1" nodeType="withEffect">
                                  <p:stCondLst>
                                    <p:cond delay="870"/>
                                  </p:stCondLst>
                                  <p:childTnLst>
                                    <p:animEffect transition="out" filter="fade">
                                      <p:cBhvr>
                                        <p:cTn id="276" dur="150"/>
                                        <p:tgtEl>
                                          <p:spTgt spid="32"/>
                                        </p:tgtEl>
                                      </p:cBhvr>
                                    </p:animEffect>
                                    <p:set>
                                      <p:cBhvr>
                                        <p:cTn id="277" dur="1" fill="hold">
                                          <p:stCondLst>
                                            <p:cond delay="149"/>
                                          </p:stCondLst>
                                        </p:cTn>
                                        <p:tgtEl>
                                          <p:spTgt spid="32"/>
                                        </p:tgtEl>
                                        <p:attrNameLst>
                                          <p:attrName>style.visibility</p:attrName>
                                        </p:attrNameLst>
                                      </p:cBhvr>
                                      <p:to>
                                        <p:strVal val="hidden"/>
                                      </p:to>
                                    </p:set>
                                  </p:childTnLst>
                                </p:cTn>
                              </p:par>
                              <p:par>
                                <p:cTn id="278" presetID="10" presetClass="exit" presetSubtype="0" fill="hold" grpId="1" nodeType="withEffect">
                                  <p:stCondLst>
                                    <p:cond delay="870"/>
                                  </p:stCondLst>
                                  <p:childTnLst>
                                    <p:animEffect transition="out" filter="fade">
                                      <p:cBhvr>
                                        <p:cTn id="279" dur="150"/>
                                        <p:tgtEl>
                                          <p:spTgt spid="33"/>
                                        </p:tgtEl>
                                      </p:cBhvr>
                                    </p:animEffect>
                                    <p:set>
                                      <p:cBhvr>
                                        <p:cTn id="280" dur="1" fill="hold">
                                          <p:stCondLst>
                                            <p:cond delay="149"/>
                                          </p:stCondLst>
                                        </p:cTn>
                                        <p:tgtEl>
                                          <p:spTgt spid="33"/>
                                        </p:tgtEl>
                                        <p:attrNameLst>
                                          <p:attrName>style.visibility</p:attrName>
                                        </p:attrNameLst>
                                      </p:cBhvr>
                                      <p:to>
                                        <p:strVal val="hidden"/>
                                      </p:to>
                                    </p:set>
                                  </p:childTnLst>
                                </p:cTn>
                              </p:par>
                              <p:par>
                                <p:cTn id="281" presetID="10" presetClass="exit" presetSubtype="0" fill="hold" grpId="1" nodeType="withEffect">
                                  <p:stCondLst>
                                    <p:cond delay="870"/>
                                  </p:stCondLst>
                                  <p:childTnLst>
                                    <p:animEffect transition="out" filter="fade">
                                      <p:cBhvr>
                                        <p:cTn id="282" dur="150"/>
                                        <p:tgtEl>
                                          <p:spTgt spid="34"/>
                                        </p:tgtEl>
                                      </p:cBhvr>
                                    </p:animEffect>
                                    <p:set>
                                      <p:cBhvr>
                                        <p:cTn id="283" dur="1" fill="hold">
                                          <p:stCondLst>
                                            <p:cond delay="149"/>
                                          </p:stCondLst>
                                        </p:cTn>
                                        <p:tgtEl>
                                          <p:spTgt spid="34"/>
                                        </p:tgtEl>
                                        <p:attrNameLst>
                                          <p:attrName>style.visibility</p:attrName>
                                        </p:attrNameLst>
                                      </p:cBhvr>
                                      <p:to>
                                        <p:strVal val="hidden"/>
                                      </p:to>
                                    </p:set>
                                  </p:childTnLst>
                                </p:cTn>
                              </p:par>
                              <p:par>
                                <p:cTn id="284" presetID="10" presetClass="exit" presetSubtype="0" fill="hold" grpId="1" nodeType="withEffect">
                                  <p:stCondLst>
                                    <p:cond delay="870"/>
                                  </p:stCondLst>
                                  <p:childTnLst>
                                    <p:animEffect transition="out" filter="fade">
                                      <p:cBhvr>
                                        <p:cTn id="285" dur="150"/>
                                        <p:tgtEl>
                                          <p:spTgt spid="35"/>
                                        </p:tgtEl>
                                      </p:cBhvr>
                                    </p:animEffect>
                                    <p:set>
                                      <p:cBhvr>
                                        <p:cTn id="286" dur="1" fill="hold">
                                          <p:stCondLst>
                                            <p:cond delay="149"/>
                                          </p:stCondLst>
                                        </p:cTn>
                                        <p:tgtEl>
                                          <p:spTgt spid="35"/>
                                        </p:tgtEl>
                                        <p:attrNameLst>
                                          <p:attrName>style.visibility</p:attrName>
                                        </p:attrNameLst>
                                      </p:cBhvr>
                                      <p:to>
                                        <p:strVal val="hidden"/>
                                      </p:to>
                                    </p:set>
                                  </p:childTnLst>
                                </p:cTn>
                              </p:par>
                              <p:par>
                                <p:cTn id="287" presetID="10" presetClass="exit" presetSubtype="0" fill="hold" grpId="1" nodeType="withEffect">
                                  <p:stCondLst>
                                    <p:cond delay="870"/>
                                  </p:stCondLst>
                                  <p:childTnLst>
                                    <p:animEffect transition="out" filter="fade">
                                      <p:cBhvr>
                                        <p:cTn id="288" dur="150"/>
                                        <p:tgtEl>
                                          <p:spTgt spid="36"/>
                                        </p:tgtEl>
                                      </p:cBhvr>
                                    </p:animEffect>
                                    <p:set>
                                      <p:cBhvr>
                                        <p:cTn id="289" dur="1" fill="hold">
                                          <p:stCondLst>
                                            <p:cond delay="149"/>
                                          </p:stCondLst>
                                        </p:cTn>
                                        <p:tgtEl>
                                          <p:spTgt spid="36"/>
                                        </p:tgtEl>
                                        <p:attrNameLst>
                                          <p:attrName>style.visibility</p:attrName>
                                        </p:attrNameLst>
                                      </p:cBhvr>
                                      <p:to>
                                        <p:strVal val="hidden"/>
                                      </p:to>
                                    </p:set>
                                  </p:childTnLst>
                                </p:cTn>
                              </p:par>
                              <p:par>
                                <p:cTn id="290" presetID="10" presetClass="exit" presetSubtype="0" fill="hold" grpId="1" nodeType="withEffect">
                                  <p:stCondLst>
                                    <p:cond delay="920"/>
                                  </p:stCondLst>
                                  <p:childTnLst>
                                    <p:animEffect transition="out" filter="fade">
                                      <p:cBhvr>
                                        <p:cTn id="291" dur="150"/>
                                        <p:tgtEl>
                                          <p:spTgt spid="37"/>
                                        </p:tgtEl>
                                      </p:cBhvr>
                                    </p:animEffect>
                                    <p:set>
                                      <p:cBhvr>
                                        <p:cTn id="292" dur="1" fill="hold">
                                          <p:stCondLst>
                                            <p:cond delay="149"/>
                                          </p:stCondLst>
                                        </p:cTn>
                                        <p:tgtEl>
                                          <p:spTgt spid="37"/>
                                        </p:tgtEl>
                                        <p:attrNameLst>
                                          <p:attrName>style.visibility</p:attrName>
                                        </p:attrNameLst>
                                      </p:cBhvr>
                                      <p:to>
                                        <p:strVal val="hidden"/>
                                      </p:to>
                                    </p:set>
                                  </p:childTnLst>
                                </p:cTn>
                              </p:par>
                              <p:par>
                                <p:cTn id="293" presetID="10" presetClass="exit" presetSubtype="0" fill="hold" grpId="1" nodeType="withEffect">
                                  <p:stCondLst>
                                    <p:cond delay="920"/>
                                  </p:stCondLst>
                                  <p:childTnLst>
                                    <p:animEffect transition="out" filter="fade">
                                      <p:cBhvr>
                                        <p:cTn id="294" dur="150"/>
                                        <p:tgtEl>
                                          <p:spTgt spid="38"/>
                                        </p:tgtEl>
                                      </p:cBhvr>
                                    </p:animEffect>
                                    <p:set>
                                      <p:cBhvr>
                                        <p:cTn id="295" dur="1" fill="hold">
                                          <p:stCondLst>
                                            <p:cond delay="149"/>
                                          </p:stCondLst>
                                        </p:cTn>
                                        <p:tgtEl>
                                          <p:spTgt spid="38"/>
                                        </p:tgtEl>
                                        <p:attrNameLst>
                                          <p:attrName>style.visibility</p:attrName>
                                        </p:attrNameLst>
                                      </p:cBhvr>
                                      <p:to>
                                        <p:strVal val="hidden"/>
                                      </p:to>
                                    </p:set>
                                  </p:childTnLst>
                                </p:cTn>
                              </p:par>
                              <p:par>
                                <p:cTn id="296" presetID="10" presetClass="exit" presetSubtype="0" fill="hold" grpId="1" nodeType="withEffect">
                                  <p:stCondLst>
                                    <p:cond delay="920"/>
                                  </p:stCondLst>
                                  <p:childTnLst>
                                    <p:animEffect transition="out" filter="fade">
                                      <p:cBhvr>
                                        <p:cTn id="297" dur="150"/>
                                        <p:tgtEl>
                                          <p:spTgt spid="39"/>
                                        </p:tgtEl>
                                      </p:cBhvr>
                                    </p:animEffect>
                                    <p:set>
                                      <p:cBhvr>
                                        <p:cTn id="298" dur="1" fill="hold">
                                          <p:stCondLst>
                                            <p:cond delay="149"/>
                                          </p:stCondLst>
                                        </p:cTn>
                                        <p:tgtEl>
                                          <p:spTgt spid="39"/>
                                        </p:tgtEl>
                                        <p:attrNameLst>
                                          <p:attrName>style.visibility</p:attrName>
                                        </p:attrNameLst>
                                      </p:cBhvr>
                                      <p:to>
                                        <p:strVal val="hidden"/>
                                      </p:to>
                                    </p:set>
                                  </p:childTnLst>
                                </p:cTn>
                              </p:par>
                              <p:par>
                                <p:cTn id="299" presetID="10" presetClass="exit" presetSubtype="0" fill="hold" grpId="1" nodeType="withEffect">
                                  <p:stCondLst>
                                    <p:cond delay="920"/>
                                  </p:stCondLst>
                                  <p:childTnLst>
                                    <p:animEffect transition="out" filter="fade">
                                      <p:cBhvr>
                                        <p:cTn id="300" dur="150"/>
                                        <p:tgtEl>
                                          <p:spTgt spid="40"/>
                                        </p:tgtEl>
                                      </p:cBhvr>
                                    </p:animEffect>
                                    <p:set>
                                      <p:cBhvr>
                                        <p:cTn id="301" dur="1" fill="hold">
                                          <p:stCondLst>
                                            <p:cond delay="149"/>
                                          </p:stCondLst>
                                        </p:cTn>
                                        <p:tgtEl>
                                          <p:spTgt spid="40"/>
                                        </p:tgtEl>
                                        <p:attrNameLst>
                                          <p:attrName>style.visibility</p:attrName>
                                        </p:attrNameLst>
                                      </p:cBhvr>
                                      <p:to>
                                        <p:strVal val="hidden"/>
                                      </p:to>
                                    </p:set>
                                  </p:childTnLst>
                                </p:cTn>
                              </p:par>
                              <p:par>
                                <p:cTn id="302" presetID="10" presetClass="exit" presetSubtype="0" fill="hold" grpId="1" nodeType="withEffect">
                                  <p:stCondLst>
                                    <p:cond delay="920"/>
                                  </p:stCondLst>
                                  <p:childTnLst>
                                    <p:animEffect transition="out" filter="fade">
                                      <p:cBhvr>
                                        <p:cTn id="303" dur="150"/>
                                        <p:tgtEl>
                                          <p:spTgt spid="41"/>
                                        </p:tgtEl>
                                      </p:cBhvr>
                                    </p:animEffect>
                                    <p:set>
                                      <p:cBhvr>
                                        <p:cTn id="304" dur="1" fill="hold">
                                          <p:stCondLst>
                                            <p:cond delay="149"/>
                                          </p:stCondLst>
                                        </p:cTn>
                                        <p:tgtEl>
                                          <p:spTgt spid="41"/>
                                        </p:tgtEl>
                                        <p:attrNameLst>
                                          <p:attrName>style.visibility</p:attrName>
                                        </p:attrNameLst>
                                      </p:cBhvr>
                                      <p:to>
                                        <p:strVal val="hidden"/>
                                      </p:to>
                                    </p:set>
                                  </p:childTnLst>
                                </p:cTn>
                              </p:par>
                              <p:par>
                                <p:cTn id="305" presetID="10" presetClass="exit" presetSubtype="0" fill="hold" grpId="1" nodeType="withEffect">
                                  <p:stCondLst>
                                    <p:cond delay="920"/>
                                  </p:stCondLst>
                                  <p:childTnLst>
                                    <p:animEffect transition="out" filter="fade">
                                      <p:cBhvr>
                                        <p:cTn id="306" dur="150"/>
                                        <p:tgtEl>
                                          <p:spTgt spid="46"/>
                                        </p:tgtEl>
                                      </p:cBhvr>
                                    </p:animEffect>
                                    <p:set>
                                      <p:cBhvr>
                                        <p:cTn id="307" dur="1" fill="hold">
                                          <p:stCondLst>
                                            <p:cond delay="149"/>
                                          </p:stCondLst>
                                        </p:cTn>
                                        <p:tgtEl>
                                          <p:spTgt spid="46"/>
                                        </p:tgtEl>
                                        <p:attrNameLst>
                                          <p:attrName>style.visibility</p:attrName>
                                        </p:attrNameLst>
                                      </p:cBhvr>
                                      <p:to>
                                        <p:strVal val="hidden"/>
                                      </p:to>
                                    </p:set>
                                  </p:childTnLst>
                                </p:cTn>
                              </p:par>
                              <p:par>
                                <p:cTn id="308" presetID="10" presetClass="exit" presetSubtype="0" fill="hold" grpId="1" nodeType="withEffect">
                                  <p:stCondLst>
                                    <p:cond delay="880"/>
                                  </p:stCondLst>
                                  <p:childTnLst>
                                    <p:animEffect transition="out" filter="fade">
                                      <p:cBhvr>
                                        <p:cTn id="309" dur="150"/>
                                        <p:tgtEl>
                                          <p:spTgt spid="47"/>
                                        </p:tgtEl>
                                      </p:cBhvr>
                                    </p:animEffect>
                                    <p:set>
                                      <p:cBhvr>
                                        <p:cTn id="310" dur="1" fill="hold">
                                          <p:stCondLst>
                                            <p:cond delay="149"/>
                                          </p:stCondLst>
                                        </p:cTn>
                                        <p:tgtEl>
                                          <p:spTgt spid="47"/>
                                        </p:tgtEl>
                                        <p:attrNameLst>
                                          <p:attrName>style.visibility</p:attrName>
                                        </p:attrNameLst>
                                      </p:cBhvr>
                                      <p:to>
                                        <p:strVal val="hidden"/>
                                      </p:to>
                                    </p:set>
                                  </p:childTnLst>
                                </p:cTn>
                              </p:par>
                              <p:par>
                                <p:cTn id="311" presetID="10" presetClass="exit" presetSubtype="0" fill="hold" grpId="1" nodeType="withEffect">
                                  <p:stCondLst>
                                    <p:cond delay="880"/>
                                  </p:stCondLst>
                                  <p:childTnLst>
                                    <p:animEffect transition="out" filter="fade">
                                      <p:cBhvr>
                                        <p:cTn id="312" dur="150"/>
                                        <p:tgtEl>
                                          <p:spTgt spid="48"/>
                                        </p:tgtEl>
                                      </p:cBhvr>
                                    </p:animEffect>
                                    <p:set>
                                      <p:cBhvr>
                                        <p:cTn id="313" dur="1" fill="hold">
                                          <p:stCondLst>
                                            <p:cond delay="149"/>
                                          </p:stCondLst>
                                        </p:cTn>
                                        <p:tgtEl>
                                          <p:spTgt spid="48"/>
                                        </p:tgtEl>
                                        <p:attrNameLst>
                                          <p:attrName>style.visibility</p:attrName>
                                        </p:attrNameLst>
                                      </p:cBhvr>
                                      <p:to>
                                        <p:strVal val="hidden"/>
                                      </p:to>
                                    </p:set>
                                  </p:childTnLst>
                                </p:cTn>
                              </p:par>
                              <p:par>
                                <p:cTn id="314" presetID="10" presetClass="exit" presetSubtype="0" fill="hold" grpId="1" nodeType="withEffect">
                                  <p:stCondLst>
                                    <p:cond delay="880"/>
                                  </p:stCondLst>
                                  <p:childTnLst>
                                    <p:animEffect transition="out" filter="fade">
                                      <p:cBhvr>
                                        <p:cTn id="315" dur="150"/>
                                        <p:tgtEl>
                                          <p:spTgt spid="49"/>
                                        </p:tgtEl>
                                      </p:cBhvr>
                                    </p:animEffect>
                                    <p:set>
                                      <p:cBhvr>
                                        <p:cTn id="316" dur="1" fill="hold">
                                          <p:stCondLst>
                                            <p:cond delay="149"/>
                                          </p:stCondLst>
                                        </p:cTn>
                                        <p:tgtEl>
                                          <p:spTgt spid="49"/>
                                        </p:tgtEl>
                                        <p:attrNameLst>
                                          <p:attrName>style.visibility</p:attrName>
                                        </p:attrNameLst>
                                      </p:cBhvr>
                                      <p:to>
                                        <p:strVal val="hidden"/>
                                      </p:to>
                                    </p:set>
                                  </p:childTnLst>
                                </p:cTn>
                              </p:par>
                              <p:par>
                                <p:cTn id="317" presetID="10" presetClass="exit" presetSubtype="0" fill="hold" grpId="1" nodeType="withEffect">
                                  <p:stCondLst>
                                    <p:cond delay="880"/>
                                  </p:stCondLst>
                                  <p:childTnLst>
                                    <p:animEffect transition="out" filter="fade">
                                      <p:cBhvr>
                                        <p:cTn id="318" dur="150"/>
                                        <p:tgtEl>
                                          <p:spTgt spid="50"/>
                                        </p:tgtEl>
                                      </p:cBhvr>
                                    </p:animEffect>
                                    <p:set>
                                      <p:cBhvr>
                                        <p:cTn id="319" dur="1" fill="hold">
                                          <p:stCondLst>
                                            <p:cond delay="149"/>
                                          </p:stCondLst>
                                        </p:cTn>
                                        <p:tgtEl>
                                          <p:spTgt spid="50"/>
                                        </p:tgtEl>
                                        <p:attrNameLst>
                                          <p:attrName>style.visibility</p:attrName>
                                        </p:attrNameLst>
                                      </p:cBhvr>
                                      <p:to>
                                        <p:strVal val="hidden"/>
                                      </p:to>
                                    </p:set>
                                  </p:childTnLst>
                                </p:cTn>
                              </p:par>
                              <p:par>
                                <p:cTn id="320" presetID="10" presetClass="exit" presetSubtype="0" fill="hold" grpId="1" nodeType="withEffect">
                                  <p:stCondLst>
                                    <p:cond delay="880"/>
                                  </p:stCondLst>
                                  <p:childTnLst>
                                    <p:animEffect transition="out" filter="fade">
                                      <p:cBhvr>
                                        <p:cTn id="321" dur="150"/>
                                        <p:tgtEl>
                                          <p:spTgt spid="51"/>
                                        </p:tgtEl>
                                      </p:cBhvr>
                                    </p:animEffect>
                                    <p:set>
                                      <p:cBhvr>
                                        <p:cTn id="322" dur="1" fill="hold">
                                          <p:stCondLst>
                                            <p:cond delay="149"/>
                                          </p:stCondLst>
                                        </p:cTn>
                                        <p:tgtEl>
                                          <p:spTgt spid="51"/>
                                        </p:tgtEl>
                                        <p:attrNameLst>
                                          <p:attrName>style.visibility</p:attrName>
                                        </p:attrNameLst>
                                      </p:cBhvr>
                                      <p:to>
                                        <p:strVal val="hidden"/>
                                      </p:to>
                                    </p:set>
                                  </p:childTnLst>
                                </p:cTn>
                              </p:par>
                              <p:par>
                                <p:cTn id="323" presetID="10" presetClass="exit" presetSubtype="0" fill="hold" grpId="1" nodeType="withEffect">
                                  <p:stCondLst>
                                    <p:cond delay="880"/>
                                  </p:stCondLst>
                                  <p:childTnLst>
                                    <p:animEffect transition="out" filter="fade">
                                      <p:cBhvr>
                                        <p:cTn id="324" dur="150"/>
                                        <p:tgtEl>
                                          <p:spTgt spid="52"/>
                                        </p:tgtEl>
                                      </p:cBhvr>
                                    </p:animEffect>
                                    <p:set>
                                      <p:cBhvr>
                                        <p:cTn id="325" dur="1" fill="hold">
                                          <p:stCondLst>
                                            <p:cond delay="149"/>
                                          </p:stCondLst>
                                        </p:cTn>
                                        <p:tgtEl>
                                          <p:spTgt spid="52"/>
                                        </p:tgtEl>
                                        <p:attrNameLst>
                                          <p:attrName>style.visibility</p:attrName>
                                        </p:attrNameLst>
                                      </p:cBhvr>
                                      <p:to>
                                        <p:strVal val="hidden"/>
                                      </p:to>
                                    </p:set>
                                  </p:childTnLst>
                                </p:cTn>
                              </p:par>
                              <p:par>
                                <p:cTn id="326" presetID="10" presetClass="exit" presetSubtype="0" fill="hold" grpId="1" nodeType="withEffect">
                                  <p:stCondLst>
                                    <p:cond delay="940"/>
                                  </p:stCondLst>
                                  <p:childTnLst>
                                    <p:animEffect transition="out" filter="fade">
                                      <p:cBhvr>
                                        <p:cTn id="327" dur="150"/>
                                        <p:tgtEl>
                                          <p:spTgt spid="53"/>
                                        </p:tgtEl>
                                      </p:cBhvr>
                                    </p:animEffect>
                                    <p:set>
                                      <p:cBhvr>
                                        <p:cTn id="328" dur="1" fill="hold">
                                          <p:stCondLst>
                                            <p:cond delay="149"/>
                                          </p:stCondLst>
                                        </p:cTn>
                                        <p:tgtEl>
                                          <p:spTgt spid="53"/>
                                        </p:tgtEl>
                                        <p:attrNameLst>
                                          <p:attrName>style.visibility</p:attrName>
                                        </p:attrNameLst>
                                      </p:cBhvr>
                                      <p:to>
                                        <p:strVal val="hidden"/>
                                      </p:to>
                                    </p:set>
                                  </p:childTnLst>
                                </p:cTn>
                              </p:par>
                              <p:par>
                                <p:cTn id="329" presetID="10" presetClass="exit" presetSubtype="0" fill="hold" grpId="1" nodeType="withEffect">
                                  <p:stCondLst>
                                    <p:cond delay="940"/>
                                  </p:stCondLst>
                                  <p:childTnLst>
                                    <p:animEffect transition="out" filter="fade">
                                      <p:cBhvr>
                                        <p:cTn id="330" dur="150"/>
                                        <p:tgtEl>
                                          <p:spTgt spid="54"/>
                                        </p:tgtEl>
                                      </p:cBhvr>
                                    </p:animEffect>
                                    <p:set>
                                      <p:cBhvr>
                                        <p:cTn id="331" dur="1" fill="hold">
                                          <p:stCondLst>
                                            <p:cond delay="149"/>
                                          </p:stCondLst>
                                        </p:cTn>
                                        <p:tgtEl>
                                          <p:spTgt spid="54"/>
                                        </p:tgtEl>
                                        <p:attrNameLst>
                                          <p:attrName>style.visibility</p:attrName>
                                        </p:attrNameLst>
                                      </p:cBhvr>
                                      <p:to>
                                        <p:strVal val="hidden"/>
                                      </p:to>
                                    </p:set>
                                  </p:childTnLst>
                                </p:cTn>
                              </p:par>
                              <p:par>
                                <p:cTn id="332" presetID="10" presetClass="exit" presetSubtype="0" fill="hold" grpId="1" nodeType="withEffect">
                                  <p:stCondLst>
                                    <p:cond delay="940"/>
                                  </p:stCondLst>
                                  <p:childTnLst>
                                    <p:animEffect transition="out" filter="fade">
                                      <p:cBhvr>
                                        <p:cTn id="333" dur="150"/>
                                        <p:tgtEl>
                                          <p:spTgt spid="55"/>
                                        </p:tgtEl>
                                      </p:cBhvr>
                                    </p:animEffect>
                                    <p:set>
                                      <p:cBhvr>
                                        <p:cTn id="334" dur="1" fill="hold">
                                          <p:stCondLst>
                                            <p:cond delay="149"/>
                                          </p:stCondLst>
                                        </p:cTn>
                                        <p:tgtEl>
                                          <p:spTgt spid="55"/>
                                        </p:tgtEl>
                                        <p:attrNameLst>
                                          <p:attrName>style.visibility</p:attrName>
                                        </p:attrNameLst>
                                      </p:cBhvr>
                                      <p:to>
                                        <p:strVal val="hidden"/>
                                      </p:to>
                                    </p:set>
                                  </p:childTnLst>
                                </p:cTn>
                              </p:par>
                              <p:par>
                                <p:cTn id="335" presetID="10" presetClass="exit" presetSubtype="0" fill="hold" grpId="1" nodeType="withEffect">
                                  <p:stCondLst>
                                    <p:cond delay="940"/>
                                  </p:stCondLst>
                                  <p:childTnLst>
                                    <p:animEffect transition="out" filter="fade">
                                      <p:cBhvr>
                                        <p:cTn id="336" dur="150"/>
                                        <p:tgtEl>
                                          <p:spTgt spid="56"/>
                                        </p:tgtEl>
                                      </p:cBhvr>
                                    </p:animEffect>
                                    <p:set>
                                      <p:cBhvr>
                                        <p:cTn id="337" dur="1" fill="hold">
                                          <p:stCondLst>
                                            <p:cond delay="149"/>
                                          </p:stCondLst>
                                        </p:cTn>
                                        <p:tgtEl>
                                          <p:spTgt spid="56"/>
                                        </p:tgtEl>
                                        <p:attrNameLst>
                                          <p:attrName>style.visibility</p:attrName>
                                        </p:attrNameLst>
                                      </p:cBhvr>
                                      <p:to>
                                        <p:strVal val="hidden"/>
                                      </p:to>
                                    </p:set>
                                  </p:childTnLst>
                                </p:cTn>
                              </p:par>
                              <p:par>
                                <p:cTn id="338" presetID="10" presetClass="exit" presetSubtype="0" fill="hold" grpId="1" nodeType="withEffect">
                                  <p:stCondLst>
                                    <p:cond delay="890"/>
                                  </p:stCondLst>
                                  <p:childTnLst>
                                    <p:animEffect transition="out" filter="fade">
                                      <p:cBhvr>
                                        <p:cTn id="339" dur="150"/>
                                        <p:tgtEl>
                                          <p:spTgt spid="57"/>
                                        </p:tgtEl>
                                      </p:cBhvr>
                                    </p:animEffect>
                                    <p:set>
                                      <p:cBhvr>
                                        <p:cTn id="340" dur="1" fill="hold">
                                          <p:stCondLst>
                                            <p:cond delay="149"/>
                                          </p:stCondLst>
                                        </p:cTn>
                                        <p:tgtEl>
                                          <p:spTgt spid="57"/>
                                        </p:tgtEl>
                                        <p:attrNameLst>
                                          <p:attrName>style.visibility</p:attrName>
                                        </p:attrNameLst>
                                      </p:cBhvr>
                                      <p:to>
                                        <p:strVal val="hidden"/>
                                      </p:to>
                                    </p:set>
                                  </p:childTnLst>
                                </p:cTn>
                              </p:par>
                              <p:par>
                                <p:cTn id="341" presetID="10" presetClass="exit" presetSubtype="0" fill="hold" grpId="1" nodeType="withEffect">
                                  <p:stCondLst>
                                    <p:cond delay="890"/>
                                  </p:stCondLst>
                                  <p:childTnLst>
                                    <p:animEffect transition="out" filter="fade">
                                      <p:cBhvr>
                                        <p:cTn id="342" dur="150"/>
                                        <p:tgtEl>
                                          <p:spTgt spid="58"/>
                                        </p:tgtEl>
                                      </p:cBhvr>
                                    </p:animEffect>
                                    <p:set>
                                      <p:cBhvr>
                                        <p:cTn id="343" dur="1" fill="hold">
                                          <p:stCondLst>
                                            <p:cond delay="149"/>
                                          </p:stCondLst>
                                        </p:cTn>
                                        <p:tgtEl>
                                          <p:spTgt spid="58"/>
                                        </p:tgtEl>
                                        <p:attrNameLst>
                                          <p:attrName>style.visibility</p:attrName>
                                        </p:attrNameLst>
                                      </p:cBhvr>
                                      <p:to>
                                        <p:strVal val="hidden"/>
                                      </p:to>
                                    </p:set>
                                  </p:childTnLst>
                                </p:cTn>
                              </p:par>
                              <p:par>
                                <p:cTn id="344" presetID="10" presetClass="exit" presetSubtype="0" fill="hold" grpId="1" nodeType="withEffect">
                                  <p:stCondLst>
                                    <p:cond delay="890"/>
                                  </p:stCondLst>
                                  <p:childTnLst>
                                    <p:animEffect transition="out" filter="fade">
                                      <p:cBhvr>
                                        <p:cTn id="345" dur="150"/>
                                        <p:tgtEl>
                                          <p:spTgt spid="59"/>
                                        </p:tgtEl>
                                      </p:cBhvr>
                                    </p:animEffect>
                                    <p:set>
                                      <p:cBhvr>
                                        <p:cTn id="346" dur="1" fill="hold">
                                          <p:stCondLst>
                                            <p:cond delay="149"/>
                                          </p:stCondLst>
                                        </p:cTn>
                                        <p:tgtEl>
                                          <p:spTgt spid="59"/>
                                        </p:tgtEl>
                                        <p:attrNameLst>
                                          <p:attrName>style.visibility</p:attrName>
                                        </p:attrNameLst>
                                      </p:cBhvr>
                                      <p:to>
                                        <p:strVal val="hidden"/>
                                      </p:to>
                                    </p:set>
                                  </p:childTnLst>
                                </p:cTn>
                              </p:par>
                              <p:par>
                                <p:cTn id="347" presetID="10" presetClass="exit" presetSubtype="0" fill="hold" grpId="0" nodeType="withEffect">
                                  <p:stCondLst>
                                    <p:cond delay="890"/>
                                  </p:stCondLst>
                                  <p:childTnLst>
                                    <p:animEffect transition="out" filter="fade">
                                      <p:cBhvr>
                                        <p:cTn id="348" dur="150"/>
                                        <p:tgtEl>
                                          <p:spTgt spid="22"/>
                                        </p:tgtEl>
                                      </p:cBhvr>
                                    </p:animEffect>
                                    <p:set>
                                      <p:cBhvr>
                                        <p:cTn id="349" dur="1" fill="hold">
                                          <p:stCondLst>
                                            <p:cond delay="14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4"/>
          <p:cNvSpPr/>
          <p:nvPr/>
        </p:nvSpPr>
        <p:spPr>
          <a:xfrm>
            <a:off x="1884406" y="4059197"/>
            <a:ext cx="648731" cy="2780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731" h="370701">
                <a:moveTo>
                  <a:pt x="0" y="364523"/>
                </a:moveTo>
                <a:lnTo>
                  <a:pt x="237868" y="0"/>
                </a:lnTo>
                <a:lnTo>
                  <a:pt x="648731" y="18534"/>
                </a:lnTo>
                <a:lnTo>
                  <a:pt x="454112" y="370701"/>
                </a:lnTo>
                <a:lnTo>
                  <a:pt x="0" y="36452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平行四边形 4"/>
          <p:cNvSpPr/>
          <p:nvPr/>
        </p:nvSpPr>
        <p:spPr>
          <a:xfrm>
            <a:off x="2508422" y="4068462"/>
            <a:ext cx="605483" cy="2687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5483" h="358346">
                <a:moveTo>
                  <a:pt x="0" y="352168"/>
                </a:moveTo>
                <a:lnTo>
                  <a:pt x="188441" y="2"/>
                </a:lnTo>
                <a:lnTo>
                  <a:pt x="605483" y="0"/>
                </a:lnTo>
                <a:lnTo>
                  <a:pt x="454112" y="358346"/>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平行四边形 4"/>
          <p:cNvSpPr/>
          <p:nvPr/>
        </p:nvSpPr>
        <p:spPr>
          <a:xfrm>
            <a:off x="3120081" y="4068462"/>
            <a:ext cx="562234"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2234" h="352168">
                <a:moveTo>
                  <a:pt x="0" y="352168"/>
                </a:moveTo>
                <a:lnTo>
                  <a:pt x="132836" y="12359"/>
                </a:lnTo>
                <a:lnTo>
                  <a:pt x="562234"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平行四边形 4"/>
          <p:cNvSpPr/>
          <p:nvPr/>
        </p:nvSpPr>
        <p:spPr>
          <a:xfrm>
            <a:off x="3750274"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平行四边形 4"/>
          <p:cNvSpPr/>
          <p:nvPr/>
        </p:nvSpPr>
        <p:spPr>
          <a:xfrm>
            <a:off x="2176954" y="3757059"/>
            <a:ext cx="572000"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2000" h="284746">
                <a:moveTo>
                  <a:pt x="0" y="276034"/>
                </a:moveTo>
                <a:lnTo>
                  <a:pt x="207774" y="284"/>
                </a:lnTo>
                <a:lnTo>
                  <a:pt x="572000"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平行四边形 4"/>
          <p:cNvSpPr/>
          <p:nvPr/>
        </p:nvSpPr>
        <p:spPr>
          <a:xfrm>
            <a:off x="2733178" y="3753901"/>
            <a:ext cx="538290" cy="21671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8290" h="288959">
                <a:moveTo>
                  <a:pt x="0" y="280247"/>
                </a:moveTo>
                <a:lnTo>
                  <a:pt x="161423" y="8711"/>
                </a:lnTo>
                <a:lnTo>
                  <a:pt x="538290" y="0"/>
                </a:lnTo>
                <a:lnTo>
                  <a:pt x="419547" y="288959"/>
                </a:lnTo>
                <a:lnTo>
                  <a:pt x="0" y="2802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平行四边形 4"/>
          <p:cNvSpPr/>
          <p:nvPr/>
        </p:nvSpPr>
        <p:spPr>
          <a:xfrm>
            <a:off x="3289359" y="3760433"/>
            <a:ext cx="491156" cy="21018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1156" h="280248">
                <a:moveTo>
                  <a:pt x="0" y="271536"/>
                </a:moveTo>
                <a:lnTo>
                  <a:pt x="109576" y="0"/>
                </a:lnTo>
                <a:lnTo>
                  <a:pt x="491156" y="715"/>
                </a:lnTo>
                <a:lnTo>
                  <a:pt x="419547" y="280248"/>
                </a:lnTo>
                <a:lnTo>
                  <a:pt x="0" y="27153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平行四边形 4"/>
          <p:cNvSpPr/>
          <p:nvPr/>
        </p:nvSpPr>
        <p:spPr>
          <a:xfrm>
            <a:off x="3845541"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平行四边形 4"/>
          <p:cNvSpPr/>
          <p:nvPr/>
        </p:nvSpPr>
        <p:spPr>
          <a:xfrm>
            <a:off x="2439468" y="3501872"/>
            <a:ext cx="516440" cy="17516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440" h="233559">
                <a:moveTo>
                  <a:pt x="0" y="224847"/>
                </a:moveTo>
                <a:lnTo>
                  <a:pt x="147769" y="4497"/>
                </a:lnTo>
                <a:lnTo>
                  <a:pt x="516440" y="0"/>
                </a:lnTo>
                <a:lnTo>
                  <a:pt x="381969" y="233559"/>
                </a:lnTo>
                <a:lnTo>
                  <a:pt x="0" y="2248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平行四边形 4"/>
          <p:cNvSpPr/>
          <p:nvPr/>
        </p:nvSpPr>
        <p:spPr>
          <a:xfrm>
            <a:off x="2937378" y="3506569"/>
            <a:ext cx="475730" cy="1709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5730" h="227979">
                <a:moveTo>
                  <a:pt x="0" y="227979"/>
                </a:moveTo>
                <a:lnTo>
                  <a:pt x="119586" y="1365"/>
                </a:lnTo>
                <a:lnTo>
                  <a:pt x="475730" y="0"/>
                </a:lnTo>
                <a:lnTo>
                  <a:pt x="375706" y="227296"/>
                </a:lnTo>
                <a:lnTo>
                  <a:pt x="0" y="22797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平行四边形 4"/>
          <p:cNvSpPr/>
          <p:nvPr/>
        </p:nvSpPr>
        <p:spPr>
          <a:xfrm>
            <a:off x="2643016" y="3292842"/>
            <a:ext cx="463207" cy="14698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63207" h="195982">
                <a:moveTo>
                  <a:pt x="0" y="187270"/>
                </a:moveTo>
                <a:lnTo>
                  <a:pt x="132112" y="7630"/>
                </a:lnTo>
                <a:lnTo>
                  <a:pt x="463207" y="0"/>
                </a:lnTo>
                <a:lnTo>
                  <a:pt x="353785" y="195982"/>
                </a:lnTo>
                <a:lnTo>
                  <a:pt x="0" y="18727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平行四边形 4"/>
          <p:cNvSpPr/>
          <p:nvPr/>
        </p:nvSpPr>
        <p:spPr>
          <a:xfrm>
            <a:off x="3087689" y="3290493"/>
            <a:ext cx="435024" cy="14933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5024" h="199114">
                <a:moveTo>
                  <a:pt x="0" y="190402"/>
                </a:moveTo>
                <a:lnTo>
                  <a:pt x="107060" y="4499"/>
                </a:lnTo>
                <a:lnTo>
                  <a:pt x="435024" y="0"/>
                </a:lnTo>
                <a:lnTo>
                  <a:pt x="353785" y="199114"/>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平行四边形 4"/>
          <p:cNvSpPr/>
          <p:nvPr/>
        </p:nvSpPr>
        <p:spPr>
          <a:xfrm>
            <a:off x="2818381" y="3121391"/>
            <a:ext cx="403707"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3707" h="159086">
                <a:moveTo>
                  <a:pt x="0" y="159086"/>
                </a:moveTo>
                <a:lnTo>
                  <a:pt x="100797" y="4498"/>
                </a:lnTo>
                <a:lnTo>
                  <a:pt x="403707"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4"/>
          <p:cNvSpPr/>
          <p:nvPr/>
        </p:nvSpPr>
        <p:spPr>
          <a:xfrm>
            <a:off x="3231739" y="3122416"/>
            <a:ext cx="381786" cy="11829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86" h="157720">
                <a:moveTo>
                  <a:pt x="0" y="157720"/>
                </a:moveTo>
                <a:lnTo>
                  <a:pt x="75745" y="0"/>
                </a:lnTo>
                <a:lnTo>
                  <a:pt x="381786" y="1766"/>
                </a:lnTo>
                <a:lnTo>
                  <a:pt x="313076" y="157037"/>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4"/>
          <p:cNvSpPr/>
          <p:nvPr/>
        </p:nvSpPr>
        <p:spPr>
          <a:xfrm>
            <a:off x="3641966" y="3121391"/>
            <a:ext cx="350471"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0471" h="159086">
                <a:moveTo>
                  <a:pt x="0" y="159086"/>
                </a:moveTo>
                <a:lnTo>
                  <a:pt x="47561" y="4497"/>
                </a:lnTo>
                <a:lnTo>
                  <a:pt x="350471"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4"/>
          <p:cNvSpPr/>
          <p:nvPr/>
        </p:nvSpPr>
        <p:spPr>
          <a:xfrm>
            <a:off x="4049061"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4"/>
          <p:cNvSpPr/>
          <p:nvPr/>
        </p:nvSpPr>
        <p:spPr>
          <a:xfrm>
            <a:off x="2962430" y="2973431"/>
            <a:ext cx="369261"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9261" h="133351">
                <a:moveTo>
                  <a:pt x="0" y="130902"/>
                </a:moveTo>
                <a:lnTo>
                  <a:pt x="91402" y="4498"/>
                </a:lnTo>
                <a:lnTo>
                  <a:pt x="36926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平行四边形 4"/>
          <p:cNvSpPr/>
          <p:nvPr/>
        </p:nvSpPr>
        <p:spPr>
          <a:xfrm>
            <a:off x="3338209" y="2973431"/>
            <a:ext cx="347342"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341" h="133351">
                <a:moveTo>
                  <a:pt x="0" y="130902"/>
                </a:moveTo>
                <a:lnTo>
                  <a:pt x="72613" y="1367"/>
                </a:lnTo>
                <a:lnTo>
                  <a:pt x="34734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4"/>
          <p:cNvSpPr/>
          <p:nvPr/>
        </p:nvSpPr>
        <p:spPr>
          <a:xfrm>
            <a:off x="3726517" y="2973431"/>
            <a:ext cx="309763"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3" h="134033">
                <a:moveTo>
                  <a:pt x="0" y="134033"/>
                </a:moveTo>
                <a:lnTo>
                  <a:pt x="44430" y="1367"/>
                </a:lnTo>
                <a:lnTo>
                  <a:pt x="309763"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4"/>
          <p:cNvSpPr/>
          <p:nvPr/>
        </p:nvSpPr>
        <p:spPr>
          <a:xfrm>
            <a:off x="4096034"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4"/>
          <p:cNvSpPr/>
          <p:nvPr/>
        </p:nvSpPr>
        <p:spPr>
          <a:xfrm>
            <a:off x="3283896" y="2638677"/>
            <a:ext cx="290547"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64816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23885"/>
              <a:gd name="connsiteY0-442" fmla="*/ 86933 h 90883"/>
              <a:gd name="connsiteX1-443" fmla="*/ 57672 w 323885"/>
              <a:gd name="connsiteY1-444" fmla="*/ 0 h 90883"/>
              <a:gd name="connsiteX2-445" fmla="*/ 323885 w 323885"/>
              <a:gd name="connsiteY2-446" fmla="*/ 3266 h 90883"/>
              <a:gd name="connsiteX3-447" fmla="*/ 236648 w 323885"/>
              <a:gd name="connsiteY3-448" fmla="*/ 90883 h 90883"/>
              <a:gd name="connsiteX4-449" fmla="*/ 0 w 323885"/>
              <a:gd name="connsiteY4-450" fmla="*/ 86933 h 90883"/>
              <a:gd name="connsiteX0-451" fmla="*/ 0 w 290547"/>
              <a:gd name="connsiteY0-452" fmla="*/ 86933 h 90883"/>
              <a:gd name="connsiteX1-453" fmla="*/ 57672 w 290547"/>
              <a:gd name="connsiteY1-454" fmla="*/ 0 h 90883"/>
              <a:gd name="connsiteX2-455" fmla="*/ 290547 w 290547"/>
              <a:gd name="connsiteY2-456" fmla="*/ 3266 h 90883"/>
              <a:gd name="connsiteX3-457" fmla="*/ 236648 w 290547"/>
              <a:gd name="connsiteY3-458" fmla="*/ 90883 h 90883"/>
              <a:gd name="connsiteX4-459" fmla="*/ 0 w 290547"/>
              <a:gd name="connsiteY4-46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47" h="90883">
                <a:moveTo>
                  <a:pt x="0" y="86933"/>
                </a:moveTo>
                <a:lnTo>
                  <a:pt x="57672" y="0"/>
                </a:lnTo>
                <a:lnTo>
                  <a:pt x="290547" y="3266"/>
                </a:lnTo>
                <a:lnTo>
                  <a:pt x="236648"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4"/>
          <p:cNvSpPr/>
          <p:nvPr/>
        </p:nvSpPr>
        <p:spPr>
          <a:xfrm>
            <a:off x="3581552" y="2636889"/>
            <a:ext cx="283404" cy="699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9314 h 93264"/>
              <a:gd name="connsiteX1-433" fmla="*/ 55291 w 331029"/>
              <a:gd name="connsiteY1-434" fmla="*/ 0 h 93264"/>
              <a:gd name="connsiteX2-435" fmla="*/ 331029 w 331029"/>
              <a:gd name="connsiteY2-436" fmla="*/ 5647 h 93264"/>
              <a:gd name="connsiteX3-437" fmla="*/ 243792 w 331029"/>
              <a:gd name="connsiteY3-438" fmla="*/ 93264 h 93264"/>
              <a:gd name="connsiteX4-439" fmla="*/ 0 w 331029"/>
              <a:gd name="connsiteY4-440" fmla="*/ 89314 h 93264"/>
              <a:gd name="connsiteX0-441" fmla="*/ 0 w 283404"/>
              <a:gd name="connsiteY0-442" fmla="*/ 89314 h 93264"/>
              <a:gd name="connsiteX1-443" fmla="*/ 55291 w 283404"/>
              <a:gd name="connsiteY1-444" fmla="*/ 0 h 93264"/>
              <a:gd name="connsiteX2-445" fmla="*/ 283404 w 283404"/>
              <a:gd name="connsiteY2-446" fmla="*/ 5647 h 93264"/>
              <a:gd name="connsiteX3-447" fmla="*/ 243792 w 283404"/>
              <a:gd name="connsiteY3-448" fmla="*/ 93264 h 93264"/>
              <a:gd name="connsiteX4-449" fmla="*/ 0 w 283404"/>
              <a:gd name="connsiteY4-450" fmla="*/ 89314 h 932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93264">
                <a:moveTo>
                  <a:pt x="0" y="89314"/>
                </a:moveTo>
                <a:lnTo>
                  <a:pt x="55291" y="0"/>
                </a:lnTo>
                <a:lnTo>
                  <a:pt x="283404" y="5647"/>
                </a:lnTo>
                <a:lnTo>
                  <a:pt x="243792" y="93264"/>
                </a:lnTo>
                <a:lnTo>
                  <a:pt x="0" y="893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4"/>
          <p:cNvSpPr/>
          <p:nvPr/>
        </p:nvSpPr>
        <p:spPr>
          <a:xfrm>
            <a:off x="3886352" y="2641126"/>
            <a:ext cx="271499" cy="657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3667 h 87617"/>
              <a:gd name="connsiteX1-433" fmla="*/ 31478 w 331029"/>
              <a:gd name="connsiteY1-434" fmla="*/ 1497 h 87617"/>
              <a:gd name="connsiteX2-435" fmla="*/ 331029 w 331029"/>
              <a:gd name="connsiteY2-436" fmla="*/ 0 h 87617"/>
              <a:gd name="connsiteX3-437" fmla="*/ 243792 w 331029"/>
              <a:gd name="connsiteY3-438" fmla="*/ 87617 h 87617"/>
              <a:gd name="connsiteX4-439" fmla="*/ 0 w 331029"/>
              <a:gd name="connsiteY4-440" fmla="*/ 83667 h 87617"/>
              <a:gd name="connsiteX0-441" fmla="*/ 0 w 271498"/>
              <a:gd name="connsiteY0-442" fmla="*/ 83667 h 87617"/>
              <a:gd name="connsiteX1-443" fmla="*/ 31478 w 271498"/>
              <a:gd name="connsiteY1-444" fmla="*/ 1497 h 87617"/>
              <a:gd name="connsiteX2-445" fmla="*/ 271498 w 271498"/>
              <a:gd name="connsiteY2-446" fmla="*/ 0 h 87617"/>
              <a:gd name="connsiteX3-447" fmla="*/ 243792 w 271498"/>
              <a:gd name="connsiteY3-448" fmla="*/ 87617 h 87617"/>
              <a:gd name="connsiteX4-449" fmla="*/ 0 w 271498"/>
              <a:gd name="connsiteY4-450" fmla="*/ 83667 h 876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8" h="87617">
                <a:moveTo>
                  <a:pt x="0" y="83667"/>
                </a:moveTo>
                <a:lnTo>
                  <a:pt x="31478" y="1497"/>
                </a:lnTo>
                <a:lnTo>
                  <a:pt x="271498" y="0"/>
                </a:lnTo>
                <a:lnTo>
                  <a:pt x="243792" y="87617"/>
                </a:lnTo>
                <a:lnTo>
                  <a:pt x="0" y="83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4"/>
          <p:cNvSpPr/>
          <p:nvPr/>
        </p:nvSpPr>
        <p:spPr>
          <a:xfrm>
            <a:off x="4188771"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4"/>
          <p:cNvSpPr/>
          <p:nvPr/>
        </p:nvSpPr>
        <p:spPr>
          <a:xfrm>
            <a:off x="3360095" y="2558307"/>
            <a:ext cx="273879" cy="55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879" h="74214">
                <a:moveTo>
                  <a:pt x="0" y="72645"/>
                </a:moveTo>
                <a:lnTo>
                  <a:pt x="52908" y="0"/>
                </a:lnTo>
                <a:lnTo>
                  <a:pt x="273879" y="884"/>
                </a:lnTo>
                <a:lnTo>
                  <a:pt x="229505" y="74214"/>
                </a:lnTo>
                <a:lnTo>
                  <a:pt x="0" y="726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平行四边形 4"/>
          <p:cNvSpPr/>
          <p:nvPr/>
        </p:nvSpPr>
        <p:spPr>
          <a:xfrm>
            <a:off x="3648227" y="2556523"/>
            <a:ext cx="261973"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1973" h="76595">
                <a:moveTo>
                  <a:pt x="0" y="75026"/>
                </a:moveTo>
                <a:lnTo>
                  <a:pt x="33858" y="0"/>
                </a:lnTo>
                <a:lnTo>
                  <a:pt x="261973" y="884"/>
                </a:lnTo>
                <a:lnTo>
                  <a:pt x="229505"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平行四边形 4"/>
          <p:cNvSpPr/>
          <p:nvPr/>
        </p:nvSpPr>
        <p:spPr>
          <a:xfrm>
            <a:off x="3936358"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平行四边形 4"/>
          <p:cNvSpPr/>
          <p:nvPr/>
        </p:nvSpPr>
        <p:spPr>
          <a:xfrm>
            <a:off x="4217346"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平行四边形 4"/>
          <p:cNvSpPr/>
          <p:nvPr/>
        </p:nvSpPr>
        <p:spPr>
          <a:xfrm flipH="1">
            <a:off x="6699672" y="4059197"/>
            <a:ext cx="648731" cy="2780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731" h="370701">
                <a:moveTo>
                  <a:pt x="0" y="364523"/>
                </a:moveTo>
                <a:lnTo>
                  <a:pt x="237868" y="0"/>
                </a:lnTo>
                <a:lnTo>
                  <a:pt x="648731" y="18534"/>
                </a:lnTo>
                <a:lnTo>
                  <a:pt x="454112" y="370701"/>
                </a:lnTo>
                <a:lnTo>
                  <a:pt x="0" y="36452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4"/>
          <p:cNvSpPr/>
          <p:nvPr/>
        </p:nvSpPr>
        <p:spPr>
          <a:xfrm flipH="1">
            <a:off x="6118904" y="4068462"/>
            <a:ext cx="605483" cy="2687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5483" h="358346">
                <a:moveTo>
                  <a:pt x="0" y="352168"/>
                </a:moveTo>
                <a:lnTo>
                  <a:pt x="188441" y="2"/>
                </a:lnTo>
                <a:lnTo>
                  <a:pt x="605483" y="0"/>
                </a:lnTo>
                <a:lnTo>
                  <a:pt x="454112" y="358346"/>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平行四边形 4"/>
          <p:cNvSpPr/>
          <p:nvPr/>
        </p:nvSpPr>
        <p:spPr>
          <a:xfrm flipH="1">
            <a:off x="5550494" y="4068462"/>
            <a:ext cx="562234"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2234" h="352168">
                <a:moveTo>
                  <a:pt x="0" y="352168"/>
                </a:moveTo>
                <a:lnTo>
                  <a:pt x="132836" y="12359"/>
                </a:lnTo>
                <a:lnTo>
                  <a:pt x="562234"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平行四边形 4"/>
          <p:cNvSpPr/>
          <p:nvPr/>
        </p:nvSpPr>
        <p:spPr>
          <a:xfrm flipH="1">
            <a:off x="4982083"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平行四边形 4"/>
          <p:cNvSpPr/>
          <p:nvPr/>
        </p:nvSpPr>
        <p:spPr>
          <a:xfrm flipH="1">
            <a:off x="6483854" y="3757059"/>
            <a:ext cx="572000" cy="21356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2000" h="284746">
                <a:moveTo>
                  <a:pt x="0" y="276034"/>
                </a:moveTo>
                <a:lnTo>
                  <a:pt x="207774" y="284"/>
                </a:lnTo>
                <a:lnTo>
                  <a:pt x="572000" y="0"/>
                </a:lnTo>
                <a:lnTo>
                  <a:pt x="419547" y="284746"/>
                </a:lnTo>
                <a:lnTo>
                  <a:pt x="0" y="27603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平行四边形 4"/>
          <p:cNvSpPr/>
          <p:nvPr/>
        </p:nvSpPr>
        <p:spPr>
          <a:xfrm flipH="1">
            <a:off x="5961340" y="3753901"/>
            <a:ext cx="538290" cy="21671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8290" h="288959">
                <a:moveTo>
                  <a:pt x="0" y="280247"/>
                </a:moveTo>
                <a:lnTo>
                  <a:pt x="161423" y="8711"/>
                </a:lnTo>
                <a:lnTo>
                  <a:pt x="538290" y="0"/>
                </a:lnTo>
                <a:lnTo>
                  <a:pt x="419547" y="288959"/>
                </a:lnTo>
                <a:lnTo>
                  <a:pt x="0" y="28024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平行四边形 4"/>
          <p:cNvSpPr/>
          <p:nvPr/>
        </p:nvSpPr>
        <p:spPr>
          <a:xfrm flipH="1">
            <a:off x="5452293" y="3760433"/>
            <a:ext cx="491156" cy="21018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1156" h="280248">
                <a:moveTo>
                  <a:pt x="0" y="271536"/>
                </a:moveTo>
                <a:lnTo>
                  <a:pt x="109576" y="0"/>
                </a:lnTo>
                <a:lnTo>
                  <a:pt x="491156" y="715"/>
                </a:lnTo>
                <a:lnTo>
                  <a:pt x="419547" y="280248"/>
                </a:lnTo>
                <a:lnTo>
                  <a:pt x="0" y="27153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平行四边形 4"/>
          <p:cNvSpPr/>
          <p:nvPr/>
        </p:nvSpPr>
        <p:spPr>
          <a:xfrm flipH="1">
            <a:off x="4929104"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平行四边形 4"/>
          <p:cNvSpPr/>
          <p:nvPr/>
        </p:nvSpPr>
        <p:spPr>
          <a:xfrm flipH="1">
            <a:off x="6010721" y="3121391"/>
            <a:ext cx="403707"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3707" h="159086">
                <a:moveTo>
                  <a:pt x="0" y="159086"/>
                </a:moveTo>
                <a:lnTo>
                  <a:pt x="100797" y="4498"/>
                </a:lnTo>
                <a:lnTo>
                  <a:pt x="403707"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平行四边形 4"/>
          <p:cNvSpPr/>
          <p:nvPr/>
        </p:nvSpPr>
        <p:spPr>
          <a:xfrm flipH="1">
            <a:off x="5619283" y="3122416"/>
            <a:ext cx="381786" cy="11829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86" h="157720">
                <a:moveTo>
                  <a:pt x="0" y="157720"/>
                </a:moveTo>
                <a:lnTo>
                  <a:pt x="75745" y="0"/>
                </a:lnTo>
                <a:lnTo>
                  <a:pt x="381786" y="1766"/>
                </a:lnTo>
                <a:lnTo>
                  <a:pt x="313076" y="157037"/>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平行四边形 4"/>
          <p:cNvSpPr/>
          <p:nvPr/>
        </p:nvSpPr>
        <p:spPr>
          <a:xfrm flipH="1">
            <a:off x="5240373" y="3121391"/>
            <a:ext cx="350471"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0471" h="159086">
                <a:moveTo>
                  <a:pt x="0" y="159086"/>
                </a:moveTo>
                <a:lnTo>
                  <a:pt x="47561" y="4497"/>
                </a:lnTo>
                <a:lnTo>
                  <a:pt x="350471"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平行四边形 4"/>
          <p:cNvSpPr/>
          <p:nvPr/>
        </p:nvSpPr>
        <p:spPr>
          <a:xfrm flipH="1">
            <a:off x="4848934"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平行四边形 4"/>
          <p:cNvSpPr/>
          <p:nvPr/>
        </p:nvSpPr>
        <p:spPr>
          <a:xfrm flipH="1">
            <a:off x="5901119" y="2973431"/>
            <a:ext cx="369261"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9261" h="133351">
                <a:moveTo>
                  <a:pt x="0" y="130902"/>
                </a:moveTo>
                <a:lnTo>
                  <a:pt x="91402" y="4498"/>
                </a:lnTo>
                <a:lnTo>
                  <a:pt x="36926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
          <p:cNvSpPr/>
          <p:nvPr/>
        </p:nvSpPr>
        <p:spPr>
          <a:xfrm flipH="1">
            <a:off x="5547258" y="2973431"/>
            <a:ext cx="347342" cy="1000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341" h="133351">
                <a:moveTo>
                  <a:pt x="0" y="130902"/>
                </a:moveTo>
                <a:lnTo>
                  <a:pt x="72613" y="1367"/>
                </a:lnTo>
                <a:lnTo>
                  <a:pt x="347341" y="0"/>
                </a:lnTo>
                <a:lnTo>
                  <a:pt x="294288" y="133351"/>
                </a:lnTo>
                <a:lnTo>
                  <a:pt x="0" y="1309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
          <p:cNvSpPr/>
          <p:nvPr/>
        </p:nvSpPr>
        <p:spPr>
          <a:xfrm flipH="1">
            <a:off x="5196529" y="2973431"/>
            <a:ext cx="309763"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3" h="134033">
                <a:moveTo>
                  <a:pt x="0" y="134033"/>
                </a:moveTo>
                <a:lnTo>
                  <a:pt x="44430" y="1367"/>
                </a:lnTo>
                <a:lnTo>
                  <a:pt x="309763"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
          <p:cNvSpPr/>
          <p:nvPr/>
        </p:nvSpPr>
        <p:spPr>
          <a:xfrm flipH="1">
            <a:off x="4839537"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平行四边形 4"/>
          <p:cNvSpPr/>
          <p:nvPr/>
        </p:nvSpPr>
        <p:spPr>
          <a:xfrm flipH="1">
            <a:off x="5810307" y="2848955"/>
            <a:ext cx="331682" cy="8827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1682" h="117693">
                <a:moveTo>
                  <a:pt x="0" y="108981"/>
                </a:moveTo>
                <a:lnTo>
                  <a:pt x="75745" y="4497"/>
                </a:lnTo>
                <a:lnTo>
                  <a:pt x="331682" y="0"/>
                </a:lnTo>
                <a:lnTo>
                  <a:pt x="259842" y="117693"/>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平行四边形 4"/>
          <p:cNvSpPr/>
          <p:nvPr/>
        </p:nvSpPr>
        <p:spPr>
          <a:xfrm flipH="1">
            <a:off x="5484629" y="2848953"/>
            <a:ext cx="309762" cy="8592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762" h="114562">
                <a:moveTo>
                  <a:pt x="0" y="108981"/>
                </a:moveTo>
                <a:lnTo>
                  <a:pt x="56956" y="1366"/>
                </a:lnTo>
                <a:lnTo>
                  <a:pt x="309762" y="0"/>
                </a:lnTo>
                <a:lnTo>
                  <a:pt x="266105" y="114562"/>
                </a:lnTo>
                <a:lnTo>
                  <a:pt x="0" y="10898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平行四边形 4"/>
          <p:cNvSpPr/>
          <p:nvPr/>
        </p:nvSpPr>
        <p:spPr>
          <a:xfrm flipH="1">
            <a:off x="5722655" y="2738687"/>
            <a:ext cx="323886"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3886" h="98028">
                <a:moveTo>
                  <a:pt x="0" y="96459"/>
                </a:moveTo>
                <a:lnTo>
                  <a:pt x="83866" y="0"/>
                </a:lnTo>
                <a:lnTo>
                  <a:pt x="323886" y="886"/>
                </a:lnTo>
                <a:lnTo>
                  <a:pt x="258080" y="98028"/>
                </a:ln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
          <p:cNvSpPr/>
          <p:nvPr/>
        </p:nvSpPr>
        <p:spPr>
          <a:xfrm flipH="1">
            <a:off x="5415474" y="2736902"/>
            <a:ext cx="302454"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2454" h="100409">
                <a:moveTo>
                  <a:pt x="0" y="98840"/>
                </a:moveTo>
                <a:lnTo>
                  <a:pt x="60054" y="0"/>
                </a:lnTo>
                <a:lnTo>
                  <a:pt x="302454"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
          <p:cNvSpPr/>
          <p:nvPr/>
        </p:nvSpPr>
        <p:spPr>
          <a:xfrm flipH="1">
            <a:off x="5658365" y="2638677"/>
            <a:ext cx="290547"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64816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23885"/>
              <a:gd name="connsiteY0-442" fmla="*/ 86933 h 90883"/>
              <a:gd name="connsiteX1-443" fmla="*/ 57672 w 323885"/>
              <a:gd name="connsiteY1-444" fmla="*/ 0 h 90883"/>
              <a:gd name="connsiteX2-445" fmla="*/ 323885 w 323885"/>
              <a:gd name="connsiteY2-446" fmla="*/ 3266 h 90883"/>
              <a:gd name="connsiteX3-447" fmla="*/ 236648 w 323885"/>
              <a:gd name="connsiteY3-448" fmla="*/ 90883 h 90883"/>
              <a:gd name="connsiteX4-449" fmla="*/ 0 w 323885"/>
              <a:gd name="connsiteY4-450" fmla="*/ 86933 h 90883"/>
              <a:gd name="connsiteX0-451" fmla="*/ 0 w 290547"/>
              <a:gd name="connsiteY0-452" fmla="*/ 86933 h 90883"/>
              <a:gd name="connsiteX1-453" fmla="*/ 57672 w 290547"/>
              <a:gd name="connsiteY1-454" fmla="*/ 0 h 90883"/>
              <a:gd name="connsiteX2-455" fmla="*/ 290547 w 290547"/>
              <a:gd name="connsiteY2-456" fmla="*/ 3266 h 90883"/>
              <a:gd name="connsiteX3-457" fmla="*/ 236648 w 290547"/>
              <a:gd name="connsiteY3-458" fmla="*/ 90883 h 90883"/>
              <a:gd name="connsiteX4-459" fmla="*/ 0 w 290547"/>
              <a:gd name="connsiteY4-46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47" h="90883">
                <a:moveTo>
                  <a:pt x="0" y="86933"/>
                </a:moveTo>
                <a:lnTo>
                  <a:pt x="57672" y="0"/>
                </a:lnTo>
                <a:lnTo>
                  <a:pt x="290547" y="3266"/>
                </a:lnTo>
                <a:lnTo>
                  <a:pt x="236648"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平行四边形 4"/>
          <p:cNvSpPr/>
          <p:nvPr/>
        </p:nvSpPr>
        <p:spPr>
          <a:xfrm flipH="1">
            <a:off x="5367852" y="2636889"/>
            <a:ext cx="283404" cy="6994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9314 h 93264"/>
              <a:gd name="connsiteX1-433" fmla="*/ 55291 w 331029"/>
              <a:gd name="connsiteY1-434" fmla="*/ 0 h 93264"/>
              <a:gd name="connsiteX2-435" fmla="*/ 331029 w 331029"/>
              <a:gd name="connsiteY2-436" fmla="*/ 5647 h 93264"/>
              <a:gd name="connsiteX3-437" fmla="*/ 243792 w 331029"/>
              <a:gd name="connsiteY3-438" fmla="*/ 93264 h 93264"/>
              <a:gd name="connsiteX4-439" fmla="*/ 0 w 331029"/>
              <a:gd name="connsiteY4-440" fmla="*/ 89314 h 93264"/>
              <a:gd name="connsiteX0-441" fmla="*/ 0 w 283404"/>
              <a:gd name="connsiteY0-442" fmla="*/ 89314 h 93264"/>
              <a:gd name="connsiteX1-443" fmla="*/ 55291 w 283404"/>
              <a:gd name="connsiteY1-444" fmla="*/ 0 h 93264"/>
              <a:gd name="connsiteX2-445" fmla="*/ 283404 w 283404"/>
              <a:gd name="connsiteY2-446" fmla="*/ 5647 h 93264"/>
              <a:gd name="connsiteX3-447" fmla="*/ 243792 w 283404"/>
              <a:gd name="connsiteY3-448" fmla="*/ 93264 h 93264"/>
              <a:gd name="connsiteX4-449" fmla="*/ 0 w 283404"/>
              <a:gd name="connsiteY4-450" fmla="*/ 89314 h 932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404" h="93264">
                <a:moveTo>
                  <a:pt x="0" y="89314"/>
                </a:moveTo>
                <a:lnTo>
                  <a:pt x="55291" y="0"/>
                </a:lnTo>
                <a:lnTo>
                  <a:pt x="283404" y="5647"/>
                </a:lnTo>
                <a:lnTo>
                  <a:pt x="243792" y="93264"/>
                </a:lnTo>
                <a:lnTo>
                  <a:pt x="0" y="89314"/>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平行四边形 4"/>
          <p:cNvSpPr/>
          <p:nvPr/>
        </p:nvSpPr>
        <p:spPr>
          <a:xfrm flipH="1">
            <a:off x="5074957" y="2641126"/>
            <a:ext cx="271499" cy="65713"/>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3667 h 87617"/>
              <a:gd name="connsiteX1-433" fmla="*/ 31478 w 331029"/>
              <a:gd name="connsiteY1-434" fmla="*/ 1497 h 87617"/>
              <a:gd name="connsiteX2-435" fmla="*/ 331029 w 331029"/>
              <a:gd name="connsiteY2-436" fmla="*/ 0 h 87617"/>
              <a:gd name="connsiteX3-437" fmla="*/ 243792 w 331029"/>
              <a:gd name="connsiteY3-438" fmla="*/ 87617 h 87617"/>
              <a:gd name="connsiteX4-439" fmla="*/ 0 w 331029"/>
              <a:gd name="connsiteY4-440" fmla="*/ 83667 h 87617"/>
              <a:gd name="connsiteX0-441" fmla="*/ 0 w 271498"/>
              <a:gd name="connsiteY0-442" fmla="*/ 83667 h 87617"/>
              <a:gd name="connsiteX1-443" fmla="*/ 31478 w 271498"/>
              <a:gd name="connsiteY1-444" fmla="*/ 1497 h 87617"/>
              <a:gd name="connsiteX2-445" fmla="*/ 271498 w 271498"/>
              <a:gd name="connsiteY2-446" fmla="*/ 0 h 87617"/>
              <a:gd name="connsiteX3-447" fmla="*/ 243792 w 271498"/>
              <a:gd name="connsiteY3-448" fmla="*/ 87617 h 87617"/>
              <a:gd name="connsiteX4-449" fmla="*/ 0 w 271498"/>
              <a:gd name="connsiteY4-450" fmla="*/ 83667 h 876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8" h="87617">
                <a:moveTo>
                  <a:pt x="0" y="83667"/>
                </a:moveTo>
                <a:lnTo>
                  <a:pt x="31478" y="1497"/>
                </a:lnTo>
                <a:lnTo>
                  <a:pt x="271498" y="0"/>
                </a:lnTo>
                <a:lnTo>
                  <a:pt x="243792" y="87617"/>
                </a:lnTo>
                <a:lnTo>
                  <a:pt x="0" y="8366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平行四边形 4"/>
          <p:cNvSpPr/>
          <p:nvPr/>
        </p:nvSpPr>
        <p:spPr>
          <a:xfrm flipH="1">
            <a:off x="4791588"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平行四边形 4"/>
          <p:cNvSpPr/>
          <p:nvPr/>
        </p:nvSpPr>
        <p:spPr>
          <a:xfrm flipH="1">
            <a:off x="5598835" y="2558307"/>
            <a:ext cx="273879" cy="5566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879" h="74214">
                <a:moveTo>
                  <a:pt x="0" y="72645"/>
                </a:moveTo>
                <a:lnTo>
                  <a:pt x="52908" y="0"/>
                </a:lnTo>
                <a:lnTo>
                  <a:pt x="273879" y="884"/>
                </a:lnTo>
                <a:lnTo>
                  <a:pt x="229505" y="74214"/>
                </a:lnTo>
                <a:lnTo>
                  <a:pt x="0" y="726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平行四边形 4"/>
          <p:cNvSpPr/>
          <p:nvPr/>
        </p:nvSpPr>
        <p:spPr>
          <a:xfrm flipH="1">
            <a:off x="5322610" y="2556523"/>
            <a:ext cx="261973"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1973" h="76595">
                <a:moveTo>
                  <a:pt x="0" y="75026"/>
                </a:moveTo>
                <a:lnTo>
                  <a:pt x="33858" y="0"/>
                </a:lnTo>
                <a:lnTo>
                  <a:pt x="261973" y="884"/>
                </a:lnTo>
                <a:lnTo>
                  <a:pt x="229505"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平行四边形 4"/>
          <p:cNvSpPr/>
          <p:nvPr/>
        </p:nvSpPr>
        <p:spPr>
          <a:xfrm flipH="1">
            <a:off x="5063053"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平行四边形 4"/>
          <p:cNvSpPr/>
          <p:nvPr/>
        </p:nvSpPr>
        <p:spPr>
          <a:xfrm flipH="1">
            <a:off x="4782065"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平行四边形 4"/>
          <p:cNvSpPr/>
          <p:nvPr/>
        </p:nvSpPr>
        <p:spPr>
          <a:xfrm>
            <a:off x="4369400" y="4068462"/>
            <a:ext cx="490732"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 name="connsiteX0-211" fmla="*/ 0 w 500450"/>
              <a:gd name="connsiteY0-212" fmla="*/ 352168 h 352168"/>
              <a:gd name="connsiteX1-213" fmla="*/ 20532 w 500450"/>
              <a:gd name="connsiteY1-214" fmla="*/ 2383 h 352168"/>
              <a:gd name="connsiteX2-215" fmla="*/ 500450 w 500450"/>
              <a:gd name="connsiteY2-216" fmla="*/ 0 h 352168"/>
              <a:gd name="connsiteX3-217" fmla="*/ 478826 w 500450"/>
              <a:gd name="connsiteY3-218" fmla="*/ 352168 h 352168"/>
              <a:gd name="connsiteX4-219" fmla="*/ 0 w 500450"/>
              <a:gd name="connsiteY4-220" fmla="*/ 352168 h 352168"/>
              <a:gd name="connsiteX0-221" fmla="*/ 0 w 478826"/>
              <a:gd name="connsiteY0-222" fmla="*/ 352168 h 352168"/>
              <a:gd name="connsiteX1-223" fmla="*/ 20532 w 478826"/>
              <a:gd name="connsiteY1-224" fmla="*/ 2383 h 352168"/>
              <a:gd name="connsiteX2-225" fmla="*/ 469494 w 478826"/>
              <a:gd name="connsiteY2-226" fmla="*/ 0 h 352168"/>
              <a:gd name="connsiteX3-227" fmla="*/ 478826 w 478826"/>
              <a:gd name="connsiteY3-228" fmla="*/ 352168 h 352168"/>
              <a:gd name="connsiteX4-229" fmla="*/ 0 w 478826"/>
              <a:gd name="connsiteY4-230" fmla="*/ 352168 h 352168"/>
              <a:gd name="connsiteX0-231" fmla="*/ 0 w 490732"/>
              <a:gd name="connsiteY0-232" fmla="*/ 352168 h 352168"/>
              <a:gd name="connsiteX1-233" fmla="*/ 20532 w 490732"/>
              <a:gd name="connsiteY1-234" fmla="*/ 2383 h 352168"/>
              <a:gd name="connsiteX2-235" fmla="*/ 469494 w 490732"/>
              <a:gd name="connsiteY2-236" fmla="*/ 0 h 352168"/>
              <a:gd name="connsiteX3-237" fmla="*/ 490732 w 490732"/>
              <a:gd name="connsiteY3-238" fmla="*/ 352168 h 352168"/>
              <a:gd name="connsiteX4-239" fmla="*/ 0 w 490732"/>
              <a:gd name="connsiteY4-24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0732" h="352168">
                <a:moveTo>
                  <a:pt x="0" y="352168"/>
                </a:moveTo>
                <a:lnTo>
                  <a:pt x="20532" y="2383"/>
                </a:lnTo>
                <a:lnTo>
                  <a:pt x="469494" y="0"/>
                </a:lnTo>
                <a:lnTo>
                  <a:pt x="490732"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9" name="平行四边形 4"/>
          <p:cNvSpPr/>
          <p:nvPr/>
        </p:nvSpPr>
        <p:spPr>
          <a:xfrm>
            <a:off x="4397992" y="3753825"/>
            <a:ext cx="438597" cy="2167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 name="connsiteX0-261" fmla="*/ 0 w 458162"/>
              <a:gd name="connsiteY0-262" fmla="*/ 273967 h 282679"/>
              <a:gd name="connsiteX1-263" fmla="*/ 21813 w 458162"/>
              <a:gd name="connsiteY1-264" fmla="*/ 0 h 282679"/>
              <a:gd name="connsiteX2-265" fmla="*/ 458162 w 458162"/>
              <a:gd name="connsiteY2-266" fmla="*/ 3146 h 282679"/>
              <a:gd name="connsiteX3-267" fmla="*/ 419547 w 458162"/>
              <a:gd name="connsiteY3-268" fmla="*/ 282679 h 282679"/>
              <a:gd name="connsiteX4-269" fmla="*/ 0 w 458162"/>
              <a:gd name="connsiteY4-270" fmla="*/ 273967 h 282679"/>
              <a:gd name="connsiteX0-271" fmla="*/ 0 w 424824"/>
              <a:gd name="connsiteY0-272" fmla="*/ 280346 h 289058"/>
              <a:gd name="connsiteX1-273" fmla="*/ 21813 w 424824"/>
              <a:gd name="connsiteY1-274" fmla="*/ 6379 h 289058"/>
              <a:gd name="connsiteX2-275" fmla="*/ 424824 w 424824"/>
              <a:gd name="connsiteY2-276" fmla="*/ 0 h 289058"/>
              <a:gd name="connsiteX3-277" fmla="*/ 419547 w 424824"/>
              <a:gd name="connsiteY3-278" fmla="*/ 289058 h 289058"/>
              <a:gd name="connsiteX4-279" fmla="*/ 0 w 424824"/>
              <a:gd name="connsiteY4-280" fmla="*/ 280346 h 289058"/>
              <a:gd name="connsiteX0-281" fmla="*/ 0 w 438597"/>
              <a:gd name="connsiteY0-282" fmla="*/ 280346 h 289058"/>
              <a:gd name="connsiteX1-283" fmla="*/ 21813 w 438597"/>
              <a:gd name="connsiteY1-284" fmla="*/ 6379 h 289058"/>
              <a:gd name="connsiteX2-285" fmla="*/ 424824 w 438597"/>
              <a:gd name="connsiteY2-286" fmla="*/ 0 h 289058"/>
              <a:gd name="connsiteX3-287" fmla="*/ 438597 w 438597"/>
              <a:gd name="connsiteY3-288" fmla="*/ 289058 h 289058"/>
              <a:gd name="connsiteX4-289" fmla="*/ 0 w 438597"/>
              <a:gd name="connsiteY4-290" fmla="*/ 280346 h 2890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8597" h="289058">
                <a:moveTo>
                  <a:pt x="0" y="280346"/>
                </a:moveTo>
                <a:lnTo>
                  <a:pt x="21813" y="6379"/>
                </a:lnTo>
                <a:lnTo>
                  <a:pt x="424824" y="0"/>
                </a:lnTo>
                <a:lnTo>
                  <a:pt x="438597" y="289058"/>
                </a:lnTo>
                <a:lnTo>
                  <a:pt x="0" y="28034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平行四边形 4"/>
          <p:cNvSpPr/>
          <p:nvPr/>
        </p:nvSpPr>
        <p:spPr>
          <a:xfrm>
            <a:off x="4451491" y="3122416"/>
            <a:ext cx="329744" cy="1213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 name="connsiteX0-421" fmla="*/ 0 w 334814"/>
              <a:gd name="connsiteY0-422" fmla="*/ 159086 h 159086"/>
              <a:gd name="connsiteX1-423" fmla="*/ 15234 w 334814"/>
              <a:gd name="connsiteY1-424" fmla="*/ 1366 h 159086"/>
              <a:gd name="connsiteX2-425" fmla="*/ 334814 w 334814"/>
              <a:gd name="connsiteY2-426" fmla="*/ 0 h 159086"/>
              <a:gd name="connsiteX3-427" fmla="*/ 313076 w 334814"/>
              <a:gd name="connsiteY3-428" fmla="*/ 158403 h 159086"/>
              <a:gd name="connsiteX4-429" fmla="*/ 0 w 334814"/>
              <a:gd name="connsiteY4-430" fmla="*/ 159086 h 159086"/>
              <a:gd name="connsiteX0-431" fmla="*/ 0 w 315764"/>
              <a:gd name="connsiteY0-432" fmla="*/ 157720 h 157720"/>
              <a:gd name="connsiteX1-433" fmla="*/ 15234 w 315764"/>
              <a:gd name="connsiteY1-434" fmla="*/ 0 h 157720"/>
              <a:gd name="connsiteX2-435" fmla="*/ 315764 w 315764"/>
              <a:gd name="connsiteY2-436" fmla="*/ 1015 h 157720"/>
              <a:gd name="connsiteX3-437" fmla="*/ 313076 w 315764"/>
              <a:gd name="connsiteY3-438" fmla="*/ 157037 h 157720"/>
              <a:gd name="connsiteX4-439" fmla="*/ 0 w 315764"/>
              <a:gd name="connsiteY4-440" fmla="*/ 157720 h 157720"/>
              <a:gd name="connsiteX0-441" fmla="*/ 0 w 329744"/>
              <a:gd name="connsiteY0-442" fmla="*/ 157720 h 161800"/>
              <a:gd name="connsiteX1-443" fmla="*/ 15234 w 329744"/>
              <a:gd name="connsiteY1-444" fmla="*/ 0 h 161800"/>
              <a:gd name="connsiteX2-445" fmla="*/ 315764 w 329744"/>
              <a:gd name="connsiteY2-446" fmla="*/ 1015 h 161800"/>
              <a:gd name="connsiteX3-447" fmla="*/ 329744 w 329744"/>
              <a:gd name="connsiteY3-448" fmla="*/ 161800 h 161800"/>
              <a:gd name="connsiteX4-449" fmla="*/ 0 w 329744"/>
              <a:gd name="connsiteY4-450" fmla="*/ 157720 h 1618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744" h="161800">
                <a:moveTo>
                  <a:pt x="0" y="157720"/>
                </a:moveTo>
                <a:lnTo>
                  <a:pt x="15234" y="0"/>
                </a:lnTo>
                <a:lnTo>
                  <a:pt x="315764" y="1015"/>
                </a:lnTo>
                <a:lnTo>
                  <a:pt x="329744" y="161800"/>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1" name="平行四边形 4"/>
          <p:cNvSpPr/>
          <p:nvPr/>
        </p:nvSpPr>
        <p:spPr>
          <a:xfrm>
            <a:off x="4469891" y="2974455"/>
            <a:ext cx="298431" cy="9950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 name="connsiteX0-461" fmla="*/ 0 w 297237"/>
              <a:gd name="connsiteY0-462" fmla="*/ 134033 h 134033"/>
              <a:gd name="connsiteX1-463" fmla="*/ 1828 w 297237"/>
              <a:gd name="connsiteY1-464" fmla="*/ 1367 h 134033"/>
              <a:gd name="connsiteX2-465" fmla="*/ 297237 w 297237"/>
              <a:gd name="connsiteY2-466" fmla="*/ 0 h 134033"/>
              <a:gd name="connsiteX3-467" fmla="*/ 281762 w 297237"/>
              <a:gd name="connsiteY3-468" fmla="*/ 133351 h 134033"/>
              <a:gd name="connsiteX4-469" fmla="*/ 0 w 297237"/>
              <a:gd name="connsiteY4-470" fmla="*/ 134033 h 134033"/>
              <a:gd name="connsiteX0-471" fmla="*/ 0 w 281762"/>
              <a:gd name="connsiteY0-472" fmla="*/ 132666 h 132666"/>
              <a:gd name="connsiteX1-473" fmla="*/ 1828 w 281762"/>
              <a:gd name="connsiteY1-474" fmla="*/ 0 h 132666"/>
              <a:gd name="connsiteX2-475" fmla="*/ 280568 w 281762"/>
              <a:gd name="connsiteY2-476" fmla="*/ 1014 h 132666"/>
              <a:gd name="connsiteX3-477" fmla="*/ 281762 w 281762"/>
              <a:gd name="connsiteY3-478" fmla="*/ 131984 h 132666"/>
              <a:gd name="connsiteX4-479" fmla="*/ 0 w 281762"/>
              <a:gd name="connsiteY4-480" fmla="*/ 132666 h 132666"/>
              <a:gd name="connsiteX0-481" fmla="*/ 0 w 291287"/>
              <a:gd name="connsiteY0-482" fmla="*/ 132666 h 132666"/>
              <a:gd name="connsiteX1-483" fmla="*/ 1828 w 291287"/>
              <a:gd name="connsiteY1-484" fmla="*/ 0 h 132666"/>
              <a:gd name="connsiteX2-485" fmla="*/ 280568 w 291287"/>
              <a:gd name="connsiteY2-486" fmla="*/ 1014 h 132666"/>
              <a:gd name="connsiteX3-487" fmla="*/ 291287 w 291287"/>
              <a:gd name="connsiteY3-488" fmla="*/ 131984 h 132666"/>
              <a:gd name="connsiteX4-489" fmla="*/ 0 w 291287"/>
              <a:gd name="connsiteY4-490" fmla="*/ 132666 h 132666"/>
              <a:gd name="connsiteX0-491" fmla="*/ 0 w 298431"/>
              <a:gd name="connsiteY0-492" fmla="*/ 132666 h 132666"/>
              <a:gd name="connsiteX1-493" fmla="*/ 8972 w 298431"/>
              <a:gd name="connsiteY1-494" fmla="*/ 0 h 132666"/>
              <a:gd name="connsiteX2-495" fmla="*/ 287712 w 298431"/>
              <a:gd name="connsiteY2-496" fmla="*/ 1014 h 132666"/>
              <a:gd name="connsiteX3-497" fmla="*/ 298431 w 298431"/>
              <a:gd name="connsiteY3-498" fmla="*/ 131984 h 132666"/>
              <a:gd name="connsiteX4-499" fmla="*/ 0 w 298431"/>
              <a:gd name="connsiteY4-500" fmla="*/ 132666 h 132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8431" h="132666">
                <a:moveTo>
                  <a:pt x="0" y="132666"/>
                </a:moveTo>
                <a:cubicBezTo>
                  <a:pt x="609" y="88444"/>
                  <a:pt x="8363" y="44222"/>
                  <a:pt x="8972" y="0"/>
                </a:cubicBezTo>
                <a:lnTo>
                  <a:pt x="287712" y="1014"/>
                </a:lnTo>
                <a:lnTo>
                  <a:pt x="298431" y="131984"/>
                </a:lnTo>
                <a:lnTo>
                  <a:pt x="0" y="13266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平行四边形 4"/>
          <p:cNvSpPr/>
          <p:nvPr/>
        </p:nvSpPr>
        <p:spPr>
          <a:xfrm>
            <a:off x="4495952" y="2639340"/>
            <a:ext cx="243792" cy="6749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 name="connsiteX0-451" fmla="*/ 0 w 252448"/>
              <a:gd name="connsiteY0-452" fmla="*/ 84552 h 88502"/>
              <a:gd name="connsiteX1-453" fmla="*/ 7666 w 252448"/>
              <a:gd name="connsiteY1-454" fmla="*/ 0 h 88502"/>
              <a:gd name="connsiteX2-455" fmla="*/ 252448 w 252448"/>
              <a:gd name="connsiteY2-456" fmla="*/ 885 h 88502"/>
              <a:gd name="connsiteX3-457" fmla="*/ 243792 w 252448"/>
              <a:gd name="connsiteY3-458" fmla="*/ 88502 h 88502"/>
              <a:gd name="connsiteX4-459" fmla="*/ 0 w 252448"/>
              <a:gd name="connsiteY4-460" fmla="*/ 84552 h 88502"/>
              <a:gd name="connsiteX0-461" fmla="*/ 0 w 243792"/>
              <a:gd name="connsiteY0-462" fmla="*/ 86049 h 89999"/>
              <a:gd name="connsiteX1-463" fmla="*/ 7666 w 243792"/>
              <a:gd name="connsiteY1-464" fmla="*/ 1497 h 89999"/>
              <a:gd name="connsiteX2-465" fmla="*/ 240541 w 243792"/>
              <a:gd name="connsiteY2-466" fmla="*/ 0 h 89999"/>
              <a:gd name="connsiteX3-467" fmla="*/ 243792 w 243792"/>
              <a:gd name="connsiteY3-468" fmla="*/ 89999 h 89999"/>
              <a:gd name="connsiteX4-469" fmla="*/ 0 w 243792"/>
              <a:gd name="connsiteY4-470" fmla="*/ 86049 h 899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3792" h="89999">
                <a:moveTo>
                  <a:pt x="0" y="86049"/>
                </a:moveTo>
                <a:lnTo>
                  <a:pt x="7666" y="1497"/>
                </a:lnTo>
                <a:lnTo>
                  <a:pt x="240541" y="0"/>
                </a:lnTo>
                <a:lnTo>
                  <a:pt x="243792" y="89999"/>
                </a:lnTo>
                <a:lnTo>
                  <a:pt x="0" y="8604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平行四边形 4"/>
          <p:cNvSpPr/>
          <p:nvPr/>
        </p:nvSpPr>
        <p:spPr>
          <a:xfrm>
            <a:off x="4503094" y="2558969"/>
            <a:ext cx="222362" cy="5499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 name="connsiteX0-601" fmla="*/ 0 w 233399"/>
              <a:gd name="connsiteY0-602" fmla="*/ 77407 h 78976"/>
              <a:gd name="connsiteX1-603" fmla="*/ 12428 w 233399"/>
              <a:gd name="connsiteY1-604" fmla="*/ 0 h 78976"/>
              <a:gd name="connsiteX2-605" fmla="*/ 233399 w 233399"/>
              <a:gd name="connsiteY2-606" fmla="*/ 3265 h 78976"/>
              <a:gd name="connsiteX3-607" fmla="*/ 222362 w 233399"/>
              <a:gd name="connsiteY3-608" fmla="*/ 78976 h 78976"/>
              <a:gd name="connsiteX4-609" fmla="*/ 0 w 233399"/>
              <a:gd name="connsiteY4-610" fmla="*/ 77407 h 78976"/>
              <a:gd name="connsiteX0-611" fmla="*/ 0 w 222362"/>
              <a:gd name="connsiteY0-612" fmla="*/ 77407 h 78976"/>
              <a:gd name="connsiteX1-613" fmla="*/ 12428 w 222362"/>
              <a:gd name="connsiteY1-614" fmla="*/ 0 h 78976"/>
              <a:gd name="connsiteX2-615" fmla="*/ 214349 w 222362"/>
              <a:gd name="connsiteY2-616" fmla="*/ 5646 h 78976"/>
              <a:gd name="connsiteX3-617" fmla="*/ 222362 w 222362"/>
              <a:gd name="connsiteY3-618" fmla="*/ 78976 h 78976"/>
              <a:gd name="connsiteX4-619" fmla="*/ 0 w 222362"/>
              <a:gd name="connsiteY4-620" fmla="*/ 77407 h 78976"/>
              <a:gd name="connsiteX0-621" fmla="*/ 0 w 222362"/>
              <a:gd name="connsiteY0-622" fmla="*/ 71761 h 73330"/>
              <a:gd name="connsiteX1-623" fmla="*/ 12428 w 222362"/>
              <a:gd name="connsiteY1-624" fmla="*/ 1498 h 73330"/>
              <a:gd name="connsiteX2-625" fmla="*/ 214349 w 222362"/>
              <a:gd name="connsiteY2-626" fmla="*/ 0 h 73330"/>
              <a:gd name="connsiteX3-627" fmla="*/ 222362 w 222362"/>
              <a:gd name="connsiteY3-628" fmla="*/ 73330 h 73330"/>
              <a:gd name="connsiteX4-629" fmla="*/ 0 w 222362"/>
              <a:gd name="connsiteY4-630" fmla="*/ 71761 h 733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362" h="73330">
                <a:moveTo>
                  <a:pt x="0" y="71761"/>
                </a:moveTo>
                <a:lnTo>
                  <a:pt x="12428" y="1498"/>
                </a:lnTo>
                <a:lnTo>
                  <a:pt x="214349" y="0"/>
                </a:lnTo>
                <a:lnTo>
                  <a:pt x="222362" y="73330"/>
                </a:lnTo>
                <a:lnTo>
                  <a:pt x="0" y="7176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
                                        <p:tgtEl>
                                          <p:spTgt spid="12"/>
                                        </p:tgtEl>
                                      </p:cBhvr>
                                    </p:animEffect>
                                  </p:childTnLst>
                                </p:cTn>
                              </p:par>
                              <p:par>
                                <p:cTn id="8" presetID="10" presetClass="entr" presetSubtype="0" fill="hold" grpId="0" nodeType="withEffect">
                                  <p:stCondLst>
                                    <p:cond delay="17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50"/>
                                        <p:tgtEl>
                                          <p:spTgt spid="10"/>
                                        </p:tgtEl>
                                      </p:cBhvr>
                                    </p:animEffect>
                                  </p:childTnLst>
                                </p:cTn>
                              </p:par>
                              <p:par>
                                <p:cTn id="11" presetID="10" presetClass="entr" presetSubtype="0" fill="hold" grpId="0" nodeType="withEffect">
                                  <p:stCondLst>
                                    <p:cond delay="17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50"/>
                                        <p:tgtEl>
                                          <p:spTgt spid="11"/>
                                        </p:tgtEl>
                                      </p:cBhvr>
                                    </p:animEffect>
                                  </p:childTnLst>
                                </p:cTn>
                              </p:par>
                              <p:par>
                                <p:cTn id="14" presetID="10" presetClass="entr" presetSubtype="0" fill="hold" grpId="0" nodeType="withEffect">
                                  <p:stCondLst>
                                    <p:cond delay="17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50"/>
                                        <p:tgtEl>
                                          <p:spTgt spid="13"/>
                                        </p:tgtEl>
                                      </p:cBhvr>
                                    </p:animEffect>
                                  </p:childTnLst>
                                </p:cTn>
                              </p:par>
                              <p:par>
                                <p:cTn id="17" presetID="10" presetClass="entr" presetSubtype="0" fill="hold" grpId="0" nodeType="withEffect">
                                  <p:stCondLst>
                                    <p:cond delay="5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
                                        <p:tgtEl>
                                          <p:spTgt spid="49"/>
                                        </p:tgtEl>
                                      </p:cBhvr>
                                    </p:animEffect>
                                  </p:childTnLst>
                                </p:cTn>
                              </p:par>
                              <p:par>
                                <p:cTn id="20" presetID="10" presetClass="entr" presetSubtype="0" fill="hold" grpId="0" nodeType="withEffect">
                                  <p:stCondLst>
                                    <p:cond delay="5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50"/>
                                        <p:tgtEl>
                                          <p:spTgt spid="47"/>
                                        </p:tgtEl>
                                      </p:cBhvr>
                                    </p:animEffect>
                                  </p:childTnLst>
                                </p:cTn>
                              </p:par>
                              <p:par>
                                <p:cTn id="23" presetID="10" presetClass="entr" presetSubtype="0" fill="hold" grpId="0" nodeType="withEffect">
                                  <p:stCondLst>
                                    <p:cond delay="5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50"/>
                                        <p:tgtEl>
                                          <p:spTgt spid="48"/>
                                        </p:tgtEl>
                                      </p:cBhvr>
                                    </p:animEffect>
                                  </p:childTnLst>
                                </p:cTn>
                              </p:par>
                              <p:par>
                                <p:cTn id="26" presetID="10" presetClass="entr" presetSubtype="0" fill="hold" grpId="0" nodeType="withEffect">
                                  <p:stCondLst>
                                    <p:cond delay="5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50"/>
                                        <p:tgtEl>
                                          <p:spTgt spid="46"/>
                                        </p:tgtEl>
                                      </p:cBhvr>
                                    </p:animEffect>
                                  </p:childTnLst>
                                </p:cTn>
                              </p:par>
                              <p:par>
                                <p:cTn id="29" presetID="10" presetClass="entr" presetSubtype="0" fill="hold" grpId="0" nodeType="withEffect">
                                  <p:stCondLst>
                                    <p:cond delay="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50"/>
                                        <p:tgtEl>
                                          <p:spTgt spid="2"/>
                                        </p:tgtEl>
                                      </p:cBhvr>
                                    </p:animEffect>
                                  </p:childTnLst>
                                </p:cTn>
                              </p:par>
                              <p:par>
                                <p:cTn id="32" presetID="10" presetClass="entr" presetSubtype="0" fill="hold" grpId="0" nodeType="withEffect">
                                  <p:stCondLst>
                                    <p:cond delay="5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50"/>
                                        <p:tgtEl>
                                          <p:spTgt spid="3"/>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50"/>
                                        <p:tgtEl>
                                          <p:spTgt spid="4"/>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50"/>
                                        <p:tgtEl>
                                          <p:spTgt spid="5"/>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50"/>
                                        <p:tgtEl>
                                          <p:spTgt spid="6"/>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50"/>
                                        <p:tgtEl>
                                          <p:spTgt spid="7"/>
                                        </p:tgtEl>
                                      </p:cBhvr>
                                    </p:animEffect>
                                  </p:childTnLst>
                                </p:cTn>
                              </p:par>
                              <p:par>
                                <p:cTn id="47" presetID="10" presetClass="entr" presetSubtype="0" fill="hold" grpId="0" nodeType="withEffect">
                                  <p:stCondLst>
                                    <p:cond delay="15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50"/>
                                        <p:tgtEl>
                                          <p:spTgt spid="8"/>
                                        </p:tgtEl>
                                      </p:cBhvr>
                                    </p:animEffect>
                                  </p:childTnLst>
                                </p:cTn>
                              </p:par>
                              <p:par>
                                <p:cTn id="50" presetID="10" presetClass="entr" presetSubtype="0" fill="hold" grpId="0" nodeType="withEffect">
                                  <p:stCondLst>
                                    <p:cond delay="15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50"/>
                                        <p:tgtEl>
                                          <p:spTgt spid="9"/>
                                        </p:tgtEl>
                                      </p:cBhvr>
                                    </p:animEffect>
                                  </p:childTnLst>
                                </p:cTn>
                              </p:par>
                              <p:par>
                                <p:cTn id="53" presetID="10" presetClass="entr" presetSubtype="0" fill="hold" grpId="0" nodeType="withEffect">
                                  <p:stCondLst>
                                    <p:cond delay="15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50"/>
                                        <p:tgtEl>
                                          <p:spTgt spid="14"/>
                                        </p:tgtEl>
                                      </p:cBhvr>
                                    </p:animEffect>
                                  </p:childTnLst>
                                </p:cTn>
                              </p:par>
                              <p:par>
                                <p:cTn id="56" presetID="10" presetClass="entr" presetSubtype="0" fill="hold" grpId="0" nodeType="withEffect">
                                  <p:stCondLst>
                                    <p:cond delay="15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50"/>
                                        <p:tgtEl>
                                          <p:spTgt spid="15"/>
                                        </p:tgtEl>
                                      </p:cBhvr>
                                    </p:animEffect>
                                  </p:childTnLst>
                                </p:cTn>
                              </p:par>
                              <p:par>
                                <p:cTn id="59" presetID="10" presetClass="entr" presetSubtype="0" fill="hold" grpId="0" nodeType="withEffect">
                                  <p:stCondLst>
                                    <p:cond delay="7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50"/>
                                        <p:tgtEl>
                                          <p:spTgt spid="16"/>
                                        </p:tgtEl>
                                      </p:cBhvr>
                                    </p:animEffect>
                                  </p:childTnLst>
                                </p:cTn>
                              </p:par>
                              <p:par>
                                <p:cTn id="62" presetID="10" presetClass="entr" presetSubtype="0" fill="hold" grpId="0" nodeType="withEffect">
                                  <p:stCondLst>
                                    <p:cond delay="7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50"/>
                                        <p:tgtEl>
                                          <p:spTgt spid="17"/>
                                        </p:tgtEl>
                                      </p:cBhvr>
                                    </p:animEffect>
                                  </p:childTnLst>
                                </p:cTn>
                              </p:par>
                              <p:par>
                                <p:cTn id="65" presetID="10" presetClass="entr" presetSubtype="0" fill="hold" grpId="0" nodeType="withEffect">
                                  <p:stCondLst>
                                    <p:cond delay="7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50"/>
                                        <p:tgtEl>
                                          <p:spTgt spid="18"/>
                                        </p:tgtEl>
                                      </p:cBhvr>
                                    </p:animEffect>
                                  </p:childTnLst>
                                </p:cTn>
                              </p:par>
                              <p:par>
                                <p:cTn id="68" presetID="10" presetClass="entr" presetSubtype="0" fill="hold" grpId="0" nodeType="withEffect">
                                  <p:stCondLst>
                                    <p:cond delay="7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50"/>
                                        <p:tgtEl>
                                          <p:spTgt spid="19"/>
                                        </p:tgtEl>
                                      </p:cBhvr>
                                    </p:animEffect>
                                  </p:childTnLst>
                                </p:cTn>
                              </p:par>
                              <p:par>
                                <p:cTn id="71" presetID="10" presetClass="entr" presetSubtype="0" fill="hold" grpId="0" nodeType="withEffect">
                                  <p:stCondLst>
                                    <p:cond delay="19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50"/>
                                        <p:tgtEl>
                                          <p:spTgt spid="20"/>
                                        </p:tgtEl>
                                      </p:cBhvr>
                                    </p:animEffect>
                                  </p:childTnLst>
                                </p:cTn>
                              </p:par>
                              <p:par>
                                <p:cTn id="74" presetID="10" presetClass="entr" presetSubtype="0" fill="hold" grpId="0" nodeType="withEffect">
                                  <p:stCondLst>
                                    <p:cond delay="19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50"/>
                                        <p:tgtEl>
                                          <p:spTgt spid="21"/>
                                        </p:tgtEl>
                                      </p:cBhvr>
                                    </p:animEffect>
                                  </p:childTnLst>
                                </p:cTn>
                              </p:par>
                              <p:par>
                                <p:cTn id="77" presetID="10" presetClass="entr" presetSubtype="0" fill="hold" grpId="0" nodeType="withEffect">
                                  <p:stCondLst>
                                    <p:cond delay="19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50"/>
                                        <p:tgtEl>
                                          <p:spTgt spid="22"/>
                                        </p:tgtEl>
                                      </p:cBhvr>
                                    </p:animEffect>
                                  </p:childTnLst>
                                </p:cTn>
                              </p:par>
                              <p:par>
                                <p:cTn id="80" presetID="10" presetClass="entr" presetSubtype="0" fill="hold" grpId="0" nodeType="withEffect">
                                  <p:stCondLst>
                                    <p:cond delay="19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50"/>
                                        <p:tgtEl>
                                          <p:spTgt spid="23"/>
                                        </p:tgtEl>
                                      </p:cBhvr>
                                    </p:animEffect>
                                  </p:childTnLst>
                                </p:cTn>
                              </p:par>
                              <p:par>
                                <p:cTn id="83" presetID="10" presetClass="entr" presetSubtype="0" fill="hold" grpId="0" nodeType="withEffect">
                                  <p:stCondLst>
                                    <p:cond delay="19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150"/>
                                        <p:tgtEl>
                                          <p:spTgt spid="24"/>
                                        </p:tgtEl>
                                      </p:cBhvr>
                                    </p:animEffect>
                                  </p:childTnLst>
                                </p:cTn>
                              </p:par>
                              <p:par>
                                <p:cTn id="86" presetID="10" presetClass="entr" presetSubtype="0" fill="hold" grpId="0" nodeType="withEffect">
                                  <p:stCondLst>
                                    <p:cond delay="8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50"/>
                                        <p:tgtEl>
                                          <p:spTgt spid="25"/>
                                        </p:tgtEl>
                                      </p:cBhvr>
                                    </p:animEffect>
                                  </p:childTnLst>
                                </p:cTn>
                              </p:par>
                              <p:par>
                                <p:cTn id="89" presetID="10" presetClass="entr" presetSubtype="0" fill="hold" grpId="0" nodeType="withEffect">
                                  <p:stCondLst>
                                    <p:cond delay="8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50"/>
                                        <p:tgtEl>
                                          <p:spTgt spid="26"/>
                                        </p:tgtEl>
                                      </p:cBhvr>
                                    </p:animEffect>
                                  </p:childTnLst>
                                </p:cTn>
                              </p:par>
                              <p:par>
                                <p:cTn id="92" presetID="10" presetClass="entr" presetSubtype="0" fill="hold" grpId="0" nodeType="withEffect">
                                  <p:stCondLst>
                                    <p:cond delay="8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150"/>
                                        <p:tgtEl>
                                          <p:spTgt spid="27"/>
                                        </p:tgtEl>
                                      </p:cBhvr>
                                    </p:animEffect>
                                  </p:childTnLst>
                                </p:cTn>
                              </p:par>
                              <p:par>
                                <p:cTn id="95" presetID="10" presetClass="entr" presetSubtype="0" fill="hold" grpId="0" nodeType="withEffect">
                                  <p:stCondLst>
                                    <p:cond delay="8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150"/>
                                        <p:tgtEl>
                                          <p:spTgt spid="28"/>
                                        </p:tgtEl>
                                      </p:cBhvr>
                                    </p:animEffect>
                                  </p:childTnLst>
                                </p:cTn>
                              </p:par>
                              <p:par>
                                <p:cTn id="98" presetID="10" presetClass="entr" presetSubtype="0" fill="hold" grpId="0" nodeType="withEffect">
                                  <p:stCondLst>
                                    <p:cond delay="8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50"/>
                                        <p:tgtEl>
                                          <p:spTgt spid="29"/>
                                        </p:tgtEl>
                                      </p:cBhvr>
                                    </p:animEffect>
                                  </p:childTnLst>
                                </p:cTn>
                              </p:par>
                              <p:par>
                                <p:cTn id="101" presetID="10" presetClass="entr" presetSubtype="0" fill="hold" grpId="0" nodeType="withEffect">
                                  <p:stCondLst>
                                    <p:cond delay="3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50"/>
                                        <p:tgtEl>
                                          <p:spTgt spid="30"/>
                                        </p:tgtEl>
                                      </p:cBhvr>
                                    </p:animEffect>
                                  </p:childTnLst>
                                </p:cTn>
                              </p:par>
                              <p:par>
                                <p:cTn id="104" presetID="10" presetClass="entr" presetSubtype="0" fill="hold" grpId="0" nodeType="withEffect">
                                  <p:stCondLst>
                                    <p:cond delay="3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150"/>
                                        <p:tgtEl>
                                          <p:spTgt spid="31"/>
                                        </p:tgtEl>
                                      </p:cBhvr>
                                    </p:animEffect>
                                  </p:childTnLst>
                                </p:cTn>
                              </p:par>
                              <p:par>
                                <p:cTn id="107" presetID="10" presetClass="entr" presetSubtype="0" fill="hold" grpId="0" nodeType="withEffect">
                                  <p:stCondLst>
                                    <p:cond delay="3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150"/>
                                        <p:tgtEl>
                                          <p:spTgt spid="32"/>
                                        </p:tgtEl>
                                      </p:cBhvr>
                                    </p:animEffect>
                                  </p:childTnLst>
                                </p:cTn>
                              </p:par>
                              <p:par>
                                <p:cTn id="110" presetID="10" presetClass="entr" presetSubtype="0" fill="hold" grpId="0" nodeType="withEffect">
                                  <p:stCondLst>
                                    <p:cond delay="3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50"/>
                                        <p:tgtEl>
                                          <p:spTgt spid="33"/>
                                        </p:tgtEl>
                                      </p:cBhvr>
                                    </p:animEffect>
                                  </p:childTnLst>
                                </p:cTn>
                              </p:par>
                              <p:par>
                                <p:cTn id="113" presetID="10" presetClass="entr" presetSubtype="0" fill="hold" grpId="0" nodeType="withEffect">
                                  <p:stCondLst>
                                    <p:cond delay="12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50"/>
                                        <p:tgtEl>
                                          <p:spTgt spid="34"/>
                                        </p:tgtEl>
                                      </p:cBhvr>
                                    </p:animEffect>
                                  </p:childTnLst>
                                </p:cTn>
                              </p:par>
                              <p:par>
                                <p:cTn id="116" presetID="10" presetClass="entr" presetSubtype="0" fill="hold" grpId="0" nodeType="withEffect">
                                  <p:stCondLst>
                                    <p:cond delay="12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150"/>
                                        <p:tgtEl>
                                          <p:spTgt spid="35"/>
                                        </p:tgtEl>
                                      </p:cBhvr>
                                    </p:animEffect>
                                  </p:childTnLst>
                                </p:cTn>
                              </p:par>
                              <p:par>
                                <p:cTn id="119" presetID="10" presetClass="entr" presetSubtype="0" fill="hold" grpId="0" nodeType="withEffect">
                                  <p:stCondLst>
                                    <p:cond delay="12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150"/>
                                        <p:tgtEl>
                                          <p:spTgt spid="36"/>
                                        </p:tgtEl>
                                      </p:cBhvr>
                                    </p:animEffect>
                                  </p:childTnLst>
                                </p:cTn>
                              </p:par>
                              <p:par>
                                <p:cTn id="122" presetID="10" presetClass="entr" presetSubtype="0" fill="hold" grpId="0" nodeType="withEffect">
                                  <p:stCondLst>
                                    <p:cond delay="12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150"/>
                                        <p:tgtEl>
                                          <p:spTgt spid="37"/>
                                        </p:tgtEl>
                                      </p:cBhvr>
                                    </p:animEffect>
                                  </p:childTnLst>
                                </p:cTn>
                              </p:par>
                              <p:par>
                                <p:cTn id="125" presetID="10" presetClass="entr" presetSubtype="0" fill="hold" grpId="0" nodeType="withEffect">
                                  <p:stCondLst>
                                    <p:cond delay="14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150"/>
                                        <p:tgtEl>
                                          <p:spTgt spid="38"/>
                                        </p:tgtEl>
                                      </p:cBhvr>
                                    </p:animEffect>
                                  </p:childTnLst>
                                </p:cTn>
                              </p:par>
                              <p:par>
                                <p:cTn id="128" presetID="10" presetClass="entr" presetSubtype="0" fill="hold" grpId="0" nodeType="withEffect">
                                  <p:stCondLst>
                                    <p:cond delay="140"/>
                                  </p:stCondLst>
                                  <p:childTnLst>
                                    <p:set>
                                      <p:cBhvr>
                                        <p:cTn id="129" dur="1" fill="hold">
                                          <p:stCondLst>
                                            <p:cond delay="0"/>
                                          </p:stCondLst>
                                        </p:cTn>
                                        <p:tgtEl>
                                          <p:spTgt spid="39"/>
                                        </p:tgtEl>
                                        <p:attrNameLst>
                                          <p:attrName>style.visibility</p:attrName>
                                        </p:attrNameLst>
                                      </p:cBhvr>
                                      <p:to>
                                        <p:strVal val="visible"/>
                                      </p:to>
                                    </p:set>
                                    <p:animEffect transition="in" filter="fade">
                                      <p:cBhvr>
                                        <p:cTn id="130" dur="150"/>
                                        <p:tgtEl>
                                          <p:spTgt spid="39"/>
                                        </p:tgtEl>
                                      </p:cBhvr>
                                    </p:animEffect>
                                  </p:childTnLst>
                                </p:cTn>
                              </p:par>
                              <p:par>
                                <p:cTn id="131" presetID="10" presetClass="entr" presetSubtype="0" fill="hold" grpId="0" nodeType="withEffect">
                                  <p:stCondLst>
                                    <p:cond delay="14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50"/>
                                        <p:tgtEl>
                                          <p:spTgt spid="40"/>
                                        </p:tgtEl>
                                      </p:cBhvr>
                                    </p:animEffect>
                                  </p:childTnLst>
                                </p:cTn>
                              </p:par>
                              <p:par>
                                <p:cTn id="134" presetID="10" presetClass="entr" presetSubtype="0" fill="hold" grpId="0" nodeType="withEffect">
                                  <p:stCondLst>
                                    <p:cond delay="190"/>
                                  </p:stCondLst>
                                  <p:childTnLst>
                                    <p:set>
                                      <p:cBhvr>
                                        <p:cTn id="135" dur="1" fill="hold">
                                          <p:stCondLst>
                                            <p:cond delay="0"/>
                                          </p:stCondLst>
                                        </p:cTn>
                                        <p:tgtEl>
                                          <p:spTgt spid="41"/>
                                        </p:tgtEl>
                                        <p:attrNameLst>
                                          <p:attrName>style.visibility</p:attrName>
                                        </p:attrNameLst>
                                      </p:cBhvr>
                                      <p:to>
                                        <p:strVal val="visible"/>
                                      </p:to>
                                    </p:set>
                                    <p:animEffect transition="in" filter="fade">
                                      <p:cBhvr>
                                        <p:cTn id="136" dur="150"/>
                                        <p:tgtEl>
                                          <p:spTgt spid="41"/>
                                        </p:tgtEl>
                                      </p:cBhvr>
                                    </p:animEffect>
                                  </p:childTnLst>
                                </p:cTn>
                              </p:par>
                              <p:par>
                                <p:cTn id="137" presetID="10" presetClass="entr" presetSubtype="0" fill="hold" grpId="0" nodeType="withEffect">
                                  <p:stCondLst>
                                    <p:cond delay="190"/>
                                  </p:stCondLst>
                                  <p:childTnLst>
                                    <p:set>
                                      <p:cBhvr>
                                        <p:cTn id="138" dur="1" fill="hold">
                                          <p:stCondLst>
                                            <p:cond delay="0"/>
                                          </p:stCondLst>
                                        </p:cTn>
                                        <p:tgtEl>
                                          <p:spTgt spid="42"/>
                                        </p:tgtEl>
                                        <p:attrNameLst>
                                          <p:attrName>style.visibility</p:attrName>
                                        </p:attrNameLst>
                                      </p:cBhvr>
                                      <p:to>
                                        <p:strVal val="visible"/>
                                      </p:to>
                                    </p:set>
                                    <p:animEffect transition="in" filter="fade">
                                      <p:cBhvr>
                                        <p:cTn id="139" dur="150"/>
                                        <p:tgtEl>
                                          <p:spTgt spid="42"/>
                                        </p:tgtEl>
                                      </p:cBhvr>
                                    </p:animEffect>
                                  </p:childTnLst>
                                </p:cTn>
                              </p:par>
                              <p:par>
                                <p:cTn id="140" presetID="10" presetClass="entr" presetSubtype="0" fill="hold" grpId="0" nodeType="withEffect">
                                  <p:stCondLst>
                                    <p:cond delay="190"/>
                                  </p:stCondLst>
                                  <p:childTnLst>
                                    <p:set>
                                      <p:cBhvr>
                                        <p:cTn id="141" dur="1" fill="hold">
                                          <p:stCondLst>
                                            <p:cond delay="0"/>
                                          </p:stCondLst>
                                        </p:cTn>
                                        <p:tgtEl>
                                          <p:spTgt spid="43"/>
                                        </p:tgtEl>
                                        <p:attrNameLst>
                                          <p:attrName>style.visibility</p:attrName>
                                        </p:attrNameLst>
                                      </p:cBhvr>
                                      <p:to>
                                        <p:strVal val="visible"/>
                                      </p:to>
                                    </p:set>
                                    <p:animEffect transition="in" filter="fade">
                                      <p:cBhvr>
                                        <p:cTn id="142" dur="150"/>
                                        <p:tgtEl>
                                          <p:spTgt spid="43"/>
                                        </p:tgtEl>
                                      </p:cBhvr>
                                    </p:animEffect>
                                  </p:childTnLst>
                                </p:cTn>
                              </p:par>
                              <p:par>
                                <p:cTn id="143" presetID="10" presetClass="entr" presetSubtype="0" fill="hold" grpId="0" nodeType="withEffect">
                                  <p:stCondLst>
                                    <p:cond delay="19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150"/>
                                        <p:tgtEl>
                                          <p:spTgt spid="44"/>
                                        </p:tgtEl>
                                      </p:cBhvr>
                                    </p:animEffect>
                                  </p:childTnLst>
                                </p:cTn>
                              </p:par>
                              <p:par>
                                <p:cTn id="146" presetID="10" presetClass="entr" presetSubtype="0" fill="hold" grpId="0" nodeType="withEffect">
                                  <p:stCondLst>
                                    <p:cond delay="60"/>
                                  </p:stCondLst>
                                  <p:childTnLst>
                                    <p:set>
                                      <p:cBhvr>
                                        <p:cTn id="147" dur="1" fill="hold">
                                          <p:stCondLst>
                                            <p:cond delay="0"/>
                                          </p:stCondLst>
                                        </p:cTn>
                                        <p:tgtEl>
                                          <p:spTgt spid="45"/>
                                        </p:tgtEl>
                                        <p:attrNameLst>
                                          <p:attrName>style.visibility</p:attrName>
                                        </p:attrNameLst>
                                      </p:cBhvr>
                                      <p:to>
                                        <p:strVal val="visible"/>
                                      </p:to>
                                    </p:set>
                                    <p:animEffect transition="in" filter="fade">
                                      <p:cBhvr>
                                        <p:cTn id="148" dur="150"/>
                                        <p:tgtEl>
                                          <p:spTgt spid="45"/>
                                        </p:tgtEl>
                                      </p:cBhvr>
                                    </p:animEffect>
                                  </p:childTnLst>
                                </p:cTn>
                              </p:par>
                              <p:par>
                                <p:cTn id="149" presetID="10" presetClass="entr" presetSubtype="0" fill="hold" grpId="0" nodeType="withEffect">
                                  <p:stCondLst>
                                    <p:cond delay="60"/>
                                  </p:stCondLst>
                                  <p:childTnLst>
                                    <p:set>
                                      <p:cBhvr>
                                        <p:cTn id="150" dur="1" fill="hold">
                                          <p:stCondLst>
                                            <p:cond delay="0"/>
                                          </p:stCondLst>
                                        </p:cTn>
                                        <p:tgtEl>
                                          <p:spTgt spid="50"/>
                                        </p:tgtEl>
                                        <p:attrNameLst>
                                          <p:attrName>style.visibility</p:attrName>
                                        </p:attrNameLst>
                                      </p:cBhvr>
                                      <p:to>
                                        <p:strVal val="visible"/>
                                      </p:to>
                                    </p:set>
                                    <p:animEffect transition="in" filter="fade">
                                      <p:cBhvr>
                                        <p:cTn id="151" dur="150"/>
                                        <p:tgtEl>
                                          <p:spTgt spid="50"/>
                                        </p:tgtEl>
                                      </p:cBhvr>
                                    </p:animEffect>
                                  </p:childTnLst>
                                </p:cTn>
                              </p:par>
                              <p:par>
                                <p:cTn id="152" presetID="10" presetClass="entr" presetSubtype="0" fill="hold" grpId="0" nodeType="withEffect">
                                  <p:stCondLst>
                                    <p:cond delay="6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50"/>
                                        <p:tgtEl>
                                          <p:spTgt spid="51"/>
                                        </p:tgtEl>
                                      </p:cBhvr>
                                    </p:animEffect>
                                  </p:childTnLst>
                                </p:cTn>
                              </p:par>
                              <p:par>
                                <p:cTn id="155" presetID="10" presetClass="entr" presetSubtype="0" fill="hold" grpId="0" nodeType="withEffect">
                                  <p:stCondLst>
                                    <p:cond delay="60"/>
                                  </p:stCondLst>
                                  <p:childTnLst>
                                    <p:set>
                                      <p:cBhvr>
                                        <p:cTn id="156" dur="1" fill="hold">
                                          <p:stCondLst>
                                            <p:cond delay="0"/>
                                          </p:stCondLst>
                                        </p:cTn>
                                        <p:tgtEl>
                                          <p:spTgt spid="52"/>
                                        </p:tgtEl>
                                        <p:attrNameLst>
                                          <p:attrName>style.visibility</p:attrName>
                                        </p:attrNameLst>
                                      </p:cBhvr>
                                      <p:to>
                                        <p:strVal val="visible"/>
                                      </p:to>
                                    </p:set>
                                    <p:animEffect transition="in" filter="fade">
                                      <p:cBhvr>
                                        <p:cTn id="157" dur="150"/>
                                        <p:tgtEl>
                                          <p:spTgt spid="52"/>
                                        </p:tgtEl>
                                      </p:cBhvr>
                                    </p:animEffect>
                                  </p:childTnLst>
                                </p:cTn>
                              </p:par>
                              <p:par>
                                <p:cTn id="158" presetID="10" presetClass="entr" presetSubtype="0" fill="hold" grpId="0" nodeType="withEffect">
                                  <p:stCondLst>
                                    <p:cond delay="180"/>
                                  </p:stCondLst>
                                  <p:childTnLst>
                                    <p:set>
                                      <p:cBhvr>
                                        <p:cTn id="159" dur="1" fill="hold">
                                          <p:stCondLst>
                                            <p:cond delay="0"/>
                                          </p:stCondLst>
                                        </p:cTn>
                                        <p:tgtEl>
                                          <p:spTgt spid="53"/>
                                        </p:tgtEl>
                                        <p:attrNameLst>
                                          <p:attrName>style.visibility</p:attrName>
                                        </p:attrNameLst>
                                      </p:cBhvr>
                                      <p:to>
                                        <p:strVal val="visible"/>
                                      </p:to>
                                    </p:set>
                                    <p:animEffect transition="in" filter="fade">
                                      <p:cBhvr>
                                        <p:cTn id="160" dur="150"/>
                                        <p:tgtEl>
                                          <p:spTgt spid="53"/>
                                        </p:tgtEl>
                                      </p:cBhvr>
                                    </p:animEffect>
                                  </p:childTnLst>
                                </p:cTn>
                              </p:par>
                              <p:par>
                                <p:cTn id="161" presetID="10" presetClass="entr" presetSubtype="0" fill="hold" grpId="0" nodeType="withEffect">
                                  <p:stCondLst>
                                    <p:cond delay="180"/>
                                  </p:stCondLst>
                                  <p:childTnLst>
                                    <p:set>
                                      <p:cBhvr>
                                        <p:cTn id="162" dur="1" fill="hold">
                                          <p:stCondLst>
                                            <p:cond delay="0"/>
                                          </p:stCondLst>
                                        </p:cTn>
                                        <p:tgtEl>
                                          <p:spTgt spid="54"/>
                                        </p:tgtEl>
                                        <p:attrNameLst>
                                          <p:attrName>style.visibility</p:attrName>
                                        </p:attrNameLst>
                                      </p:cBhvr>
                                      <p:to>
                                        <p:strVal val="visible"/>
                                      </p:to>
                                    </p:set>
                                    <p:animEffect transition="in" filter="fade">
                                      <p:cBhvr>
                                        <p:cTn id="163" dur="150"/>
                                        <p:tgtEl>
                                          <p:spTgt spid="54"/>
                                        </p:tgtEl>
                                      </p:cBhvr>
                                    </p:animEffect>
                                  </p:childTnLst>
                                </p:cTn>
                              </p:par>
                              <p:par>
                                <p:cTn id="164" presetID="10" presetClass="entr" presetSubtype="0" fill="hold" grpId="0" nodeType="withEffect">
                                  <p:stCondLst>
                                    <p:cond delay="180"/>
                                  </p:stCondLst>
                                  <p:childTnLst>
                                    <p:set>
                                      <p:cBhvr>
                                        <p:cTn id="165" dur="1" fill="hold">
                                          <p:stCondLst>
                                            <p:cond delay="0"/>
                                          </p:stCondLst>
                                        </p:cTn>
                                        <p:tgtEl>
                                          <p:spTgt spid="55"/>
                                        </p:tgtEl>
                                        <p:attrNameLst>
                                          <p:attrName>style.visibility</p:attrName>
                                        </p:attrNameLst>
                                      </p:cBhvr>
                                      <p:to>
                                        <p:strVal val="visible"/>
                                      </p:to>
                                    </p:set>
                                    <p:animEffect transition="in" filter="fade">
                                      <p:cBhvr>
                                        <p:cTn id="166" dur="150"/>
                                        <p:tgtEl>
                                          <p:spTgt spid="55"/>
                                        </p:tgtEl>
                                      </p:cBhvr>
                                    </p:animEffect>
                                  </p:childTnLst>
                                </p:cTn>
                              </p:par>
                              <p:par>
                                <p:cTn id="167" presetID="10" presetClass="entr" presetSubtype="0" fill="hold" grpId="0" nodeType="withEffect">
                                  <p:stCondLst>
                                    <p:cond delay="180"/>
                                  </p:stCondLst>
                                  <p:childTnLst>
                                    <p:set>
                                      <p:cBhvr>
                                        <p:cTn id="168" dur="1" fill="hold">
                                          <p:stCondLst>
                                            <p:cond delay="0"/>
                                          </p:stCondLst>
                                        </p:cTn>
                                        <p:tgtEl>
                                          <p:spTgt spid="56"/>
                                        </p:tgtEl>
                                        <p:attrNameLst>
                                          <p:attrName>style.visibility</p:attrName>
                                        </p:attrNameLst>
                                      </p:cBhvr>
                                      <p:to>
                                        <p:strVal val="visible"/>
                                      </p:to>
                                    </p:set>
                                    <p:animEffect transition="in" filter="fade">
                                      <p:cBhvr>
                                        <p:cTn id="169" dur="150"/>
                                        <p:tgtEl>
                                          <p:spTgt spid="56"/>
                                        </p:tgtEl>
                                      </p:cBhvr>
                                    </p:animEffect>
                                  </p:childTnLst>
                                </p:cTn>
                              </p:par>
                              <p:par>
                                <p:cTn id="170" presetID="10" presetClass="entr" presetSubtype="0" fill="hold" grpId="0" nodeType="withEffect">
                                  <p:stCondLst>
                                    <p:cond delay="180"/>
                                  </p:stCondLst>
                                  <p:childTnLst>
                                    <p:set>
                                      <p:cBhvr>
                                        <p:cTn id="171" dur="1" fill="hold">
                                          <p:stCondLst>
                                            <p:cond delay="0"/>
                                          </p:stCondLst>
                                        </p:cTn>
                                        <p:tgtEl>
                                          <p:spTgt spid="57"/>
                                        </p:tgtEl>
                                        <p:attrNameLst>
                                          <p:attrName>style.visibility</p:attrName>
                                        </p:attrNameLst>
                                      </p:cBhvr>
                                      <p:to>
                                        <p:strVal val="visible"/>
                                      </p:to>
                                    </p:set>
                                    <p:animEffect transition="in" filter="fade">
                                      <p:cBhvr>
                                        <p:cTn id="172" dur="150"/>
                                        <p:tgtEl>
                                          <p:spTgt spid="57"/>
                                        </p:tgtEl>
                                      </p:cBhvr>
                                    </p:animEffect>
                                  </p:childTnLst>
                                </p:cTn>
                              </p:par>
                              <p:par>
                                <p:cTn id="173" presetID="10" presetClass="entr" presetSubtype="0" fill="hold" grpId="0" nodeType="withEffect">
                                  <p:stCondLst>
                                    <p:cond delay="180"/>
                                  </p:stCondLst>
                                  <p:childTnLst>
                                    <p:set>
                                      <p:cBhvr>
                                        <p:cTn id="174" dur="1" fill="hold">
                                          <p:stCondLst>
                                            <p:cond delay="0"/>
                                          </p:stCondLst>
                                        </p:cTn>
                                        <p:tgtEl>
                                          <p:spTgt spid="58"/>
                                        </p:tgtEl>
                                        <p:attrNameLst>
                                          <p:attrName>style.visibility</p:attrName>
                                        </p:attrNameLst>
                                      </p:cBhvr>
                                      <p:to>
                                        <p:strVal val="visible"/>
                                      </p:to>
                                    </p:set>
                                    <p:animEffect transition="in" filter="fade">
                                      <p:cBhvr>
                                        <p:cTn id="175" dur="150"/>
                                        <p:tgtEl>
                                          <p:spTgt spid="58"/>
                                        </p:tgtEl>
                                      </p:cBhvr>
                                    </p:animEffect>
                                  </p:childTnLst>
                                </p:cTn>
                              </p:par>
                              <p:par>
                                <p:cTn id="176" presetID="10" presetClass="entr" presetSubtype="0" fill="hold" grpId="0" nodeType="withEffect">
                                  <p:stCondLst>
                                    <p:cond delay="120"/>
                                  </p:stCondLst>
                                  <p:childTnLst>
                                    <p:set>
                                      <p:cBhvr>
                                        <p:cTn id="177" dur="1" fill="hold">
                                          <p:stCondLst>
                                            <p:cond delay="0"/>
                                          </p:stCondLst>
                                        </p:cTn>
                                        <p:tgtEl>
                                          <p:spTgt spid="59"/>
                                        </p:tgtEl>
                                        <p:attrNameLst>
                                          <p:attrName>style.visibility</p:attrName>
                                        </p:attrNameLst>
                                      </p:cBhvr>
                                      <p:to>
                                        <p:strVal val="visible"/>
                                      </p:to>
                                    </p:set>
                                    <p:animEffect transition="in" filter="fade">
                                      <p:cBhvr>
                                        <p:cTn id="178" dur="150"/>
                                        <p:tgtEl>
                                          <p:spTgt spid="59"/>
                                        </p:tgtEl>
                                      </p:cBhvr>
                                    </p:animEffect>
                                  </p:childTnLst>
                                </p:cTn>
                              </p:par>
                              <p:par>
                                <p:cTn id="179" presetID="10" presetClass="entr" presetSubtype="0" fill="hold" grpId="0" nodeType="withEffect">
                                  <p:stCondLst>
                                    <p:cond delay="120"/>
                                  </p:stCondLst>
                                  <p:childTnLst>
                                    <p:set>
                                      <p:cBhvr>
                                        <p:cTn id="180" dur="1" fill="hold">
                                          <p:stCondLst>
                                            <p:cond delay="0"/>
                                          </p:stCondLst>
                                        </p:cTn>
                                        <p:tgtEl>
                                          <p:spTgt spid="60"/>
                                        </p:tgtEl>
                                        <p:attrNameLst>
                                          <p:attrName>style.visibility</p:attrName>
                                        </p:attrNameLst>
                                      </p:cBhvr>
                                      <p:to>
                                        <p:strVal val="visible"/>
                                      </p:to>
                                    </p:set>
                                    <p:animEffect transition="in" filter="fade">
                                      <p:cBhvr>
                                        <p:cTn id="181" dur="150"/>
                                        <p:tgtEl>
                                          <p:spTgt spid="60"/>
                                        </p:tgtEl>
                                      </p:cBhvr>
                                    </p:animEffect>
                                  </p:childTnLst>
                                </p:cTn>
                              </p:par>
                              <p:par>
                                <p:cTn id="182" presetID="10" presetClass="entr" presetSubtype="0" fill="hold" grpId="0" nodeType="withEffect">
                                  <p:stCondLst>
                                    <p:cond delay="120"/>
                                  </p:stCondLst>
                                  <p:childTnLst>
                                    <p:set>
                                      <p:cBhvr>
                                        <p:cTn id="183" dur="1" fill="hold">
                                          <p:stCondLst>
                                            <p:cond delay="0"/>
                                          </p:stCondLst>
                                        </p:cTn>
                                        <p:tgtEl>
                                          <p:spTgt spid="61"/>
                                        </p:tgtEl>
                                        <p:attrNameLst>
                                          <p:attrName>style.visibility</p:attrName>
                                        </p:attrNameLst>
                                      </p:cBhvr>
                                      <p:to>
                                        <p:strVal val="visible"/>
                                      </p:to>
                                    </p:set>
                                    <p:animEffect transition="in" filter="fade">
                                      <p:cBhvr>
                                        <p:cTn id="184" dur="150"/>
                                        <p:tgtEl>
                                          <p:spTgt spid="61"/>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2"/>
                                        </p:tgtEl>
                                        <p:attrNameLst>
                                          <p:attrName>style.visibility</p:attrName>
                                        </p:attrNameLst>
                                      </p:cBhvr>
                                      <p:to>
                                        <p:strVal val="visible"/>
                                      </p:to>
                                    </p:set>
                                    <p:animEffect transition="in" filter="fade">
                                      <p:cBhvr>
                                        <p:cTn id="187" dur="150"/>
                                        <p:tgtEl>
                                          <p:spTgt spid="62"/>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50"/>
                                        <p:tgtEl>
                                          <p:spTgt spid="63"/>
                                        </p:tgtEl>
                                      </p:cBhvr>
                                    </p:animEffect>
                                  </p:childTnLst>
                                </p:cTn>
                              </p:par>
                              <p:par>
                                <p:cTn id="191" presetID="10" presetClass="exit" presetSubtype="0" fill="hold" grpId="1" nodeType="withEffect">
                                  <p:stCondLst>
                                    <p:cond delay="770"/>
                                  </p:stCondLst>
                                  <p:childTnLst>
                                    <p:animEffect transition="out" filter="fade">
                                      <p:cBhvr>
                                        <p:cTn id="192" dur="150"/>
                                        <p:tgtEl>
                                          <p:spTgt spid="12"/>
                                        </p:tgtEl>
                                      </p:cBhvr>
                                    </p:animEffect>
                                    <p:set>
                                      <p:cBhvr>
                                        <p:cTn id="193" dur="1" fill="hold">
                                          <p:stCondLst>
                                            <p:cond delay="149"/>
                                          </p:stCondLst>
                                        </p:cTn>
                                        <p:tgtEl>
                                          <p:spTgt spid="12"/>
                                        </p:tgtEl>
                                        <p:attrNameLst>
                                          <p:attrName>style.visibility</p:attrName>
                                        </p:attrNameLst>
                                      </p:cBhvr>
                                      <p:to>
                                        <p:strVal val="hidden"/>
                                      </p:to>
                                    </p:set>
                                  </p:childTnLst>
                                </p:cTn>
                              </p:par>
                              <p:par>
                                <p:cTn id="194" presetID="10" presetClass="exit" presetSubtype="0" fill="hold" grpId="1" nodeType="withEffect">
                                  <p:stCondLst>
                                    <p:cond delay="770"/>
                                  </p:stCondLst>
                                  <p:childTnLst>
                                    <p:animEffect transition="out" filter="fade">
                                      <p:cBhvr>
                                        <p:cTn id="195" dur="150"/>
                                        <p:tgtEl>
                                          <p:spTgt spid="10"/>
                                        </p:tgtEl>
                                      </p:cBhvr>
                                    </p:animEffect>
                                    <p:set>
                                      <p:cBhvr>
                                        <p:cTn id="196" dur="1" fill="hold">
                                          <p:stCondLst>
                                            <p:cond delay="149"/>
                                          </p:stCondLst>
                                        </p:cTn>
                                        <p:tgtEl>
                                          <p:spTgt spid="10"/>
                                        </p:tgtEl>
                                        <p:attrNameLst>
                                          <p:attrName>style.visibility</p:attrName>
                                        </p:attrNameLst>
                                      </p:cBhvr>
                                      <p:to>
                                        <p:strVal val="hidden"/>
                                      </p:to>
                                    </p:set>
                                  </p:childTnLst>
                                </p:cTn>
                              </p:par>
                              <p:par>
                                <p:cTn id="197" presetID="10" presetClass="exit" presetSubtype="0" fill="hold" grpId="1" nodeType="withEffect">
                                  <p:stCondLst>
                                    <p:cond delay="770"/>
                                  </p:stCondLst>
                                  <p:childTnLst>
                                    <p:animEffect transition="out" filter="fade">
                                      <p:cBhvr>
                                        <p:cTn id="198" dur="150"/>
                                        <p:tgtEl>
                                          <p:spTgt spid="11"/>
                                        </p:tgtEl>
                                      </p:cBhvr>
                                    </p:animEffect>
                                    <p:set>
                                      <p:cBhvr>
                                        <p:cTn id="199" dur="1" fill="hold">
                                          <p:stCondLst>
                                            <p:cond delay="149"/>
                                          </p:stCondLst>
                                        </p:cTn>
                                        <p:tgtEl>
                                          <p:spTgt spid="11"/>
                                        </p:tgtEl>
                                        <p:attrNameLst>
                                          <p:attrName>style.visibility</p:attrName>
                                        </p:attrNameLst>
                                      </p:cBhvr>
                                      <p:to>
                                        <p:strVal val="hidden"/>
                                      </p:to>
                                    </p:set>
                                  </p:childTnLst>
                                </p:cTn>
                              </p:par>
                              <p:par>
                                <p:cTn id="200" presetID="10" presetClass="exit" presetSubtype="0" fill="hold" grpId="1" nodeType="withEffect">
                                  <p:stCondLst>
                                    <p:cond delay="950"/>
                                  </p:stCondLst>
                                  <p:childTnLst>
                                    <p:animEffect transition="out" filter="fade">
                                      <p:cBhvr>
                                        <p:cTn id="201" dur="150"/>
                                        <p:tgtEl>
                                          <p:spTgt spid="13"/>
                                        </p:tgtEl>
                                      </p:cBhvr>
                                    </p:animEffect>
                                    <p:set>
                                      <p:cBhvr>
                                        <p:cTn id="202" dur="1" fill="hold">
                                          <p:stCondLst>
                                            <p:cond delay="149"/>
                                          </p:stCondLst>
                                        </p:cTn>
                                        <p:tgtEl>
                                          <p:spTgt spid="13"/>
                                        </p:tgtEl>
                                        <p:attrNameLst>
                                          <p:attrName>style.visibility</p:attrName>
                                        </p:attrNameLst>
                                      </p:cBhvr>
                                      <p:to>
                                        <p:strVal val="hidden"/>
                                      </p:to>
                                    </p:set>
                                  </p:childTnLst>
                                </p:cTn>
                              </p:par>
                              <p:par>
                                <p:cTn id="203" presetID="10" presetClass="exit" presetSubtype="0" fill="hold" grpId="1" nodeType="withEffect">
                                  <p:stCondLst>
                                    <p:cond delay="950"/>
                                  </p:stCondLst>
                                  <p:childTnLst>
                                    <p:animEffect transition="out" filter="fade">
                                      <p:cBhvr>
                                        <p:cTn id="204" dur="150"/>
                                        <p:tgtEl>
                                          <p:spTgt spid="49"/>
                                        </p:tgtEl>
                                      </p:cBhvr>
                                    </p:animEffect>
                                    <p:set>
                                      <p:cBhvr>
                                        <p:cTn id="205" dur="1" fill="hold">
                                          <p:stCondLst>
                                            <p:cond delay="149"/>
                                          </p:stCondLst>
                                        </p:cTn>
                                        <p:tgtEl>
                                          <p:spTgt spid="49"/>
                                        </p:tgtEl>
                                        <p:attrNameLst>
                                          <p:attrName>style.visibility</p:attrName>
                                        </p:attrNameLst>
                                      </p:cBhvr>
                                      <p:to>
                                        <p:strVal val="hidden"/>
                                      </p:to>
                                    </p:set>
                                  </p:childTnLst>
                                </p:cTn>
                              </p:par>
                              <p:par>
                                <p:cTn id="206" presetID="10" presetClass="exit" presetSubtype="0" fill="hold" grpId="1" nodeType="withEffect">
                                  <p:stCondLst>
                                    <p:cond delay="950"/>
                                  </p:stCondLst>
                                  <p:childTnLst>
                                    <p:animEffect transition="out" filter="fade">
                                      <p:cBhvr>
                                        <p:cTn id="207" dur="150"/>
                                        <p:tgtEl>
                                          <p:spTgt spid="47"/>
                                        </p:tgtEl>
                                      </p:cBhvr>
                                    </p:animEffect>
                                    <p:set>
                                      <p:cBhvr>
                                        <p:cTn id="208" dur="1" fill="hold">
                                          <p:stCondLst>
                                            <p:cond delay="149"/>
                                          </p:stCondLst>
                                        </p:cTn>
                                        <p:tgtEl>
                                          <p:spTgt spid="47"/>
                                        </p:tgtEl>
                                        <p:attrNameLst>
                                          <p:attrName>style.visibility</p:attrName>
                                        </p:attrNameLst>
                                      </p:cBhvr>
                                      <p:to>
                                        <p:strVal val="hidden"/>
                                      </p:to>
                                    </p:set>
                                  </p:childTnLst>
                                </p:cTn>
                              </p:par>
                              <p:par>
                                <p:cTn id="209" presetID="10" presetClass="exit" presetSubtype="0" fill="hold" grpId="1" nodeType="withEffect">
                                  <p:stCondLst>
                                    <p:cond delay="800"/>
                                  </p:stCondLst>
                                  <p:childTnLst>
                                    <p:animEffect transition="out" filter="fade">
                                      <p:cBhvr>
                                        <p:cTn id="210" dur="150"/>
                                        <p:tgtEl>
                                          <p:spTgt spid="48"/>
                                        </p:tgtEl>
                                      </p:cBhvr>
                                    </p:animEffect>
                                    <p:set>
                                      <p:cBhvr>
                                        <p:cTn id="211" dur="1" fill="hold">
                                          <p:stCondLst>
                                            <p:cond delay="149"/>
                                          </p:stCondLst>
                                        </p:cTn>
                                        <p:tgtEl>
                                          <p:spTgt spid="48"/>
                                        </p:tgtEl>
                                        <p:attrNameLst>
                                          <p:attrName>style.visibility</p:attrName>
                                        </p:attrNameLst>
                                      </p:cBhvr>
                                      <p:to>
                                        <p:strVal val="hidden"/>
                                      </p:to>
                                    </p:set>
                                  </p:childTnLst>
                                </p:cTn>
                              </p:par>
                              <p:par>
                                <p:cTn id="212" presetID="10" presetClass="exit" presetSubtype="0" fill="hold" grpId="1" nodeType="withEffect">
                                  <p:stCondLst>
                                    <p:cond delay="800"/>
                                  </p:stCondLst>
                                  <p:childTnLst>
                                    <p:animEffect transition="out" filter="fade">
                                      <p:cBhvr>
                                        <p:cTn id="213" dur="150"/>
                                        <p:tgtEl>
                                          <p:spTgt spid="46"/>
                                        </p:tgtEl>
                                      </p:cBhvr>
                                    </p:animEffect>
                                    <p:set>
                                      <p:cBhvr>
                                        <p:cTn id="214" dur="1" fill="hold">
                                          <p:stCondLst>
                                            <p:cond delay="149"/>
                                          </p:stCondLst>
                                        </p:cTn>
                                        <p:tgtEl>
                                          <p:spTgt spid="46"/>
                                        </p:tgtEl>
                                        <p:attrNameLst>
                                          <p:attrName>style.visibility</p:attrName>
                                        </p:attrNameLst>
                                      </p:cBhvr>
                                      <p:to>
                                        <p:strVal val="hidden"/>
                                      </p:to>
                                    </p:set>
                                  </p:childTnLst>
                                </p:cTn>
                              </p:par>
                              <p:par>
                                <p:cTn id="215" presetID="10" presetClass="exit" presetSubtype="0" fill="hold" grpId="1" nodeType="withEffect">
                                  <p:stCondLst>
                                    <p:cond delay="800"/>
                                  </p:stCondLst>
                                  <p:childTnLst>
                                    <p:animEffect transition="out" filter="fade">
                                      <p:cBhvr>
                                        <p:cTn id="216" dur="150"/>
                                        <p:tgtEl>
                                          <p:spTgt spid="2"/>
                                        </p:tgtEl>
                                      </p:cBhvr>
                                    </p:animEffect>
                                    <p:set>
                                      <p:cBhvr>
                                        <p:cTn id="217" dur="1" fill="hold">
                                          <p:stCondLst>
                                            <p:cond delay="149"/>
                                          </p:stCondLst>
                                        </p:cTn>
                                        <p:tgtEl>
                                          <p:spTgt spid="2"/>
                                        </p:tgtEl>
                                        <p:attrNameLst>
                                          <p:attrName>style.visibility</p:attrName>
                                        </p:attrNameLst>
                                      </p:cBhvr>
                                      <p:to>
                                        <p:strVal val="hidden"/>
                                      </p:to>
                                    </p:set>
                                  </p:childTnLst>
                                </p:cTn>
                              </p:par>
                              <p:par>
                                <p:cTn id="218" presetID="10" presetClass="exit" presetSubtype="0" fill="hold" grpId="1" nodeType="withEffect">
                                  <p:stCondLst>
                                    <p:cond delay="780"/>
                                  </p:stCondLst>
                                  <p:childTnLst>
                                    <p:animEffect transition="out" filter="fade">
                                      <p:cBhvr>
                                        <p:cTn id="219" dur="150"/>
                                        <p:tgtEl>
                                          <p:spTgt spid="3"/>
                                        </p:tgtEl>
                                      </p:cBhvr>
                                    </p:animEffect>
                                    <p:set>
                                      <p:cBhvr>
                                        <p:cTn id="220" dur="1" fill="hold">
                                          <p:stCondLst>
                                            <p:cond delay="149"/>
                                          </p:stCondLst>
                                        </p:cTn>
                                        <p:tgtEl>
                                          <p:spTgt spid="3"/>
                                        </p:tgtEl>
                                        <p:attrNameLst>
                                          <p:attrName>style.visibility</p:attrName>
                                        </p:attrNameLst>
                                      </p:cBhvr>
                                      <p:to>
                                        <p:strVal val="hidden"/>
                                      </p:to>
                                    </p:set>
                                  </p:childTnLst>
                                </p:cTn>
                              </p:par>
                              <p:par>
                                <p:cTn id="221" presetID="10" presetClass="exit" presetSubtype="0" fill="hold" grpId="1" nodeType="withEffect">
                                  <p:stCondLst>
                                    <p:cond delay="780"/>
                                  </p:stCondLst>
                                  <p:childTnLst>
                                    <p:animEffect transition="out" filter="fade">
                                      <p:cBhvr>
                                        <p:cTn id="222" dur="150"/>
                                        <p:tgtEl>
                                          <p:spTgt spid="4"/>
                                        </p:tgtEl>
                                      </p:cBhvr>
                                    </p:animEffect>
                                    <p:set>
                                      <p:cBhvr>
                                        <p:cTn id="223" dur="1" fill="hold">
                                          <p:stCondLst>
                                            <p:cond delay="149"/>
                                          </p:stCondLst>
                                        </p:cTn>
                                        <p:tgtEl>
                                          <p:spTgt spid="4"/>
                                        </p:tgtEl>
                                        <p:attrNameLst>
                                          <p:attrName>style.visibility</p:attrName>
                                        </p:attrNameLst>
                                      </p:cBhvr>
                                      <p:to>
                                        <p:strVal val="hidden"/>
                                      </p:to>
                                    </p:set>
                                  </p:childTnLst>
                                </p:cTn>
                              </p:par>
                              <p:par>
                                <p:cTn id="224" presetID="10" presetClass="exit" presetSubtype="0" fill="hold" grpId="1" nodeType="withEffect">
                                  <p:stCondLst>
                                    <p:cond delay="780"/>
                                  </p:stCondLst>
                                  <p:childTnLst>
                                    <p:animEffect transition="out" filter="fade">
                                      <p:cBhvr>
                                        <p:cTn id="225" dur="150"/>
                                        <p:tgtEl>
                                          <p:spTgt spid="5"/>
                                        </p:tgtEl>
                                      </p:cBhvr>
                                    </p:animEffect>
                                    <p:set>
                                      <p:cBhvr>
                                        <p:cTn id="226" dur="1" fill="hold">
                                          <p:stCondLst>
                                            <p:cond delay="149"/>
                                          </p:stCondLst>
                                        </p:cTn>
                                        <p:tgtEl>
                                          <p:spTgt spid="5"/>
                                        </p:tgtEl>
                                        <p:attrNameLst>
                                          <p:attrName>style.visibility</p:attrName>
                                        </p:attrNameLst>
                                      </p:cBhvr>
                                      <p:to>
                                        <p:strVal val="hidden"/>
                                      </p:to>
                                    </p:set>
                                  </p:childTnLst>
                                </p:cTn>
                              </p:par>
                              <p:par>
                                <p:cTn id="227" presetID="10" presetClass="exit" presetSubtype="0" fill="hold" grpId="1" nodeType="withEffect">
                                  <p:stCondLst>
                                    <p:cond delay="780"/>
                                  </p:stCondLst>
                                  <p:childTnLst>
                                    <p:animEffect transition="out" filter="fade">
                                      <p:cBhvr>
                                        <p:cTn id="228" dur="150"/>
                                        <p:tgtEl>
                                          <p:spTgt spid="6"/>
                                        </p:tgtEl>
                                      </p:cBhvr>
                                    </p:animEffect>
                                    <p:set>
                                      <p:cBhvr>
                                        <p:cTn id="229" dur="1" fill="hold">
                                          <p:stCondLst>
                                            <p:cond delay="149"/>
                                          </p:stCondLst>
                                        </p:cTn>
                                        <p:tgtEl>
                                          <p:spTgt spid="6"/>
                                        </p:tgtEl>
                                        <p:attrNameLst>
                                          <p:attrName>style.visibility</p:attrName>
                                        </p:attrNameLst>
                                      </p:cBhvr>
                                      <p:to>
                                        <p:strVal val="hidden"/>
                                      </p:to>
                                    </p:set>
                                  </p:childTnLst>
                                </p:cTn>
                              </p:par>
                              <p:par>
                                <p:cTn id="230" presetID="10" presetClass="exit" presetSubtype="0" fill="hold" grpId="1" nodeType="withEffect">
                                  <p:stCondLst>
                                    <p:cond delay="780"/>
                                  </p:stCondLst>
                                  <p:childTnLst>
                                    <p:animEffect transition="out" filter="fade">
                                      <p:cBhvr>
                                        <p:cTn id="231" dur="150"/>
                                        <p:tgtEl>
                                          <p:spTgt spid="7"/>
                                        </p:tgtEl>
                                      </p:cBhvr>
                                    </p:animEffect>
                                    <p:set>
                                      <p:cBhvr>
                                        <p:cTn id="232" dur="1" fill="hold">
                                          <p:stCondLst>
                                            <p:cond delay="149"/>
                                          </p:stCondLst>
                                        </p:cTn>
                                        <p:tgtEl>
                                          <p:spTgt spid="7"/>
                                        </p:tgtEl>
                                        <p:attrNameLst>
                                          <p:attrName>style.visibility</p:attrName>
                                        </p:attrNameLst>
                                      </p:cBhvr>
                                      <p:to>
                                        <p:strVal val="hidden"/>
                                      </p:to>
                                    </p:set>
                                  </p:childTnLst>
                                </p:cTn>
                              </p:par>
                              <p:par>
                                <p:cTn id="233" presetID="10" presetClass="exit" presetSubtype="0" fill="hold" grpId="1" nodeType="withEffect">
                                  <p:stCondLst>
                                    <p:cond delay="820"/>
                                  </p:stCondLst>
                                  <p:childTnLst>
                                    <p:animEffect transition="out" filter="fade">
                                      <p:cBhvr>
                                        <p:cTn id="234" dur="150"/>
                                        <p:tgtEl>
                                          <p:spTgt spid="8"/>
                                        </p:tgtEl>
                                      </p:cBhvr>
                                    </p:animEffect>
                                    <p:set>
                                      <p:cBhvr>
                                        <p:cTn id="235" dur="1" fill="hold">
                                          <p:stCondLst>
                                            <p:cond delay="149"/>
                                          </p:stCondLst>
                                        </p:cTn>
                                        <p:tgtEl>
                                          <p:spTgt spid="8"/>
                                        </p:tgtEl>
                                        <p:attrNameLst>
                                          <p:attrName>style.visibility</p:attrName>
                                        </p:attrNameLst>
                                      </p:cBhvr>
                                      <p:to>
                                        <p:strVal val="hidden"/>
                                      </p:to>
                                    </p:set>
                                  </p:childTnLst>
                                </p:cTn>
                              </p:par>
                              <p:par>
                                <p:cTn id="236" presetID="10" presetClass="exit" presetSubtype="0" fill="hold" grpId="1" nodeType="withEffect">
                                  <p:stCondLst>
                                    <p:cond delay="820"/>
                                  </p:stCondLst>
                                  <p:childTnLst>
                                    <p:animEffect transition="out" filter="fade">
                                      <p:cBhvr>
                                        <p:cTn id="237" dur="150"/>
                                        <p:tgtEl>
                                          <p:spTgt spid="9"/>
                                        </p:tgtEl>
                                      </p:cBhvr>
                                    </p:animEffect>
                                    <p:set>
                                      <p:cBhvr>
                                        <p:cTn id="238" dur="1" fill="hold">
                                          <p:stCondLst>
                                            <p:cond delay="149"/>
                                          </p:stCondLst>
                                        </p:cTn>
                                        <p:tgtEl>
                                          <p:spTgt spid="9"/>
                                        </p:tgtEl>
                                        <p:attrNameLst>
                                          <p:attrName>style.visibility</p:attrName>
                                        </p:attrNameLst>
                                      </p:cBhvr>
                                      <p:to>
                                        <p:strVal val="hidden"/>
                                      </p:to>
                                    </p:set>
                                  </p:childTnLst>
                                </p:cTn>
                              </p:par>
                              <p:par>
                                <p:cTn id="239" presetID="10" presetClass="exit" presetSubtype="0" fill="hold" grpId="1" nodeType="withEffect">
                                  <p:stCondLst>
                                    <p:cond delay="820"/>
                                  </p:stCondLst>
                                  <p:childTnLst>
                                    <p:animEffect transition="out" filter="fade">
                                      <p:cBhvr>
                                        <p:cTn id="240" dur="150"/>
                                        <p:tgtEl>
                                          <p:spTgt spid="14"/>
                                        </p:tgtEl>
                                      </p:cBhvr>
                                    </p:animEffect>
                                    <p:set>
                                      <p:cBhvr>
                                        <p:cTn id="241" dur="1" fill="hold">
                                          <p:stCondLst>
                                            <p:cond delay="149"/>
                                          </p:stCondLst>
                                        </p:cTn>
                                        <p:tgtEl>
                                          <p:spTgt spid="14"/>
                                        </p:tgtEl>
                                        <p:attrNameLst>
                                          <p:attrName>style.visibility</p:attrName>
                                        </p:attrNameLst>
                                      </p:cBhvr>
                                      <p:to>
                                        <p:strVal val="hidden"/>
                                      </p:to>
                                    </p:set>
                                  </p:childTnLst>
                                </p:cTn>
                              </p:par>
                              <p:par>
                                <p:cTn id="242" presetID="10" presetClass="exit" presetSubtype="0" fill="hold" grpId="1" nodeType="withEffect">
                                  <p:stCondLst>
                                    <p:cond delay="820"/>
                                  </p:stCondLst>
                                  <p:childTnLst>
                                    <p:animEffect transition="out" filter="fade">
                                      <p:cBhvr>
                                        <p:cTn id="243" dur="150"/>
                                        <p:tgtEl>
                                          <p:spTgt spid="15"/>
                                        </p:tgtEl>
                                      </p:cBhvr>
                                    </p:animEffect>
                                    <p:set>
                                      <p:cBhvr>
                                        <p:cTn id="244" dur="1" fill="hold">
                                          <p:stCondLst>
                                            <p:cond delay="149"/>
                                          </p:stCondLst>
                                        </p:cTn>
                                        <p:tgtEl>
                                          <p:spTgt spid="15"/>
                                        </p:tgtEl>
                                        <p:attrNameLst>
                                          <p:attrName>style.visibility</p:attrName>
                                        </p:attrNameLst>
                                      </p:cBhvr>
                                      <p:to>
                                        <p:strVal val="hidden"/>
                                      </p:to>
                                    </p:set>
                                  </p:childTnLst>
                                </p:cTn>
                              </p:par>
                              <p:par>
                                <p:cTn id="245" presetID="10" presetClass="exit" presetSubtype="0" fill="hold" grpId="1" nodeType="withEffect">
                                  <p:stCondLst>
                                    <p:cond delay="850"/>
                                  </p:stCondLst>
                                  <p:childTnLst>
                                    <p:animEffect transition="out" filter="fade">
                                      <p:cBhvr>
                                        <p:cTn id="246" dur="150"/>
                                        <p:tgtEl>
                                          <p:spTgt spid="16"/>
                                        </p:tgtEl>
                                      </p:cBhvr>
                                    </p:animEffect>
                                    <p:set>
                                      <p:cBhvr>
                                        <p:cTn id="247" dur="1" fill="hold">
                                          <p:stCondLst>
                                            <p:cond delay="149"/>
                                          </p:stCondLst>
                                        </p:cTn>
                                        <p:tgtEl>
                                          <p:spTgt spid="16"/>
                                        </p:tgtEl>
                                        <p:attrNameLst>
                                          <p:attrName>style.visibility</p:attrName>
                                        </p:attrNameLst>
                                      </p:cBhvr>
                                      <p:to>
                                        <p:strVal val="hidden"/>
                                      </p:to>
                                    </p:set>
                                  </p:childTnLst>
                                </p:cTn>
                              </p:par>
                              <p:par>
                                <p:cTn id="248" presetID="10" presetClass="exit" presetSubtype="0" fill="hold" grpId="1" nodeType="withEffect">
                                  <p:stCondLst>
                                    <p:cond delay="850"/>
                                  </p:stCondLst>
                                  <p:childTnLst>
                                    <p:animEffect transition="out" filter="fade">
                                      <p:cBhvr>
                                        <p:cTn id="249" dur="150"/>
                                        <p:tgtEl>
                                          <p:spTgt spid="17"/>
                                        </p:tgtEl>
                                      </p:cBhvr>
                                    </p:animEffect>
                                    <p:set>
                                      <p:cBhvr>
                                        <p:cTn id="250" dur="1" fill="hold">
                                          <p:stCondLst>
                                            <p:cond delay="149"/>
                                          </p:stCondLst>
                                        </p:cTn>
                                        <p:tgtEl>
                                          <p:spTgt spid="17"/>
                                        </p:tgtEl>
                                        <p:attrNameLst>
                                          <p:attrName>style.visibility</p:attrName>
                                        </p:attrNameLst>
                                      </p:cBhvr>
                                      <p:to>
                                        <p:strVal val="hidden"/>
                                      </p:to>
                                    </p:set>
                                  </p:childTnLst>
                                </p:cTn>
                              </p:par>
                              <p:par>
                                <p:cTn id="251" presetID="10" presetClass="exit" presetSubtype="0" fill="hold" grpId="1" nodeType="withEffect">
                                  <p:stCondLst>
                                    <p:cond delay="850"/>
                                  </p:stCondLst>
                                  <p:childTnLst>
                                    <p:animEffect transition="out" filter="fade">
                                      <p:cBhvr>
                                        <p:cTn id="252" dur="150"/>
                                        <p:tgtEl>
                                          <p:spTgt spid="18"/>
                                        </p:tgtEl>
                                      </p:cBhvr>
                                    </p:animEffect>
                                    <p:set>
                                      <p:cBhvr>
                                        <p:cTn id="253" dur="1" fill="hold">
                                          <p:stCondLst>
                                            <p:cond delay="149"/>
                                          </p:stCondLst>
                                        </p:cTn>
                                        <p:tgtEl>
                                          <p:spTgt spid="18"/>
                                        </p:tgtEl>
                                        <p:attrNameLst>
                                          <p:attrName>style.visibility</p:attrName>
                                        </p:attrNameLst>
                                      </p:cBhvr>
                                      <p:to>
                                        <p:strVal val="hidden"/>
                                      </p:to>
                                    </p:set>
                                  </p:childTnLst>
                                </p:cTn>
                              </p:par>
                              <p:par>
                                <p:cTn id="254" presetID="10" presetClass="exit" presetSubtype="0" fill="hold" grpId="1" nodeType="withEffect">
                                  <p:stCondLst>
                                    <p:cond delay="920"/>
                                  </p:stCondLst>
                                  <p:childTnLst>
                                    <p:animEffect transition="out" filter="fade">
                                      <p:cBhvr>
                                        <p:cTn id="255" dur="150"/>
                                        <p:tgtEl>
                                          <p:spTgt spid="19"/>
                                        </p:tgtEl>
                                      </p:cBhvr>
                                    </p:animEffect>
                                    <p:set>
                                      <p:cBhvr>
                                        <p:cTn id="256" dur="1" fill="hold">
                                          <p:stCondLst>
                                            <p:cond delay="149"/>
                                          </p:stCondLst>
                                        </p:cTn>
                                        <p:tgtEl>
                                          <p:spTgt spid="19"/>
                                        </p:tgtEl>
                                        <p:attrNameLst>
                                          <p:attrName>style.visibility</p:attrName>
                                        </p:attrNameLst>
                                      </p:cBhvr>
                                      <p:to>
                                        <p:strVal val="hidden"/>
                                      </p:to>
                                    </p:set>
                                  </p:childTnLst>
                                </p:cTn>
                              </p:par>
                              <p:par>
                                <p:cTn id="257" presetID="10" presetClass="exit" presetSubtype="0" fill="hold" grpId="1" nodeType="withEffect">
                                  <p:stCondLst>
                                    <p:cond delay="920"/>
                                  </p:stCondLst>
                                  <p:childTnLst>
                                    <p:animEffect transition="out" filter="fade">
                                      <p:cBhvr>
                                        <p:cTn id="258" dur="150"/>
                                        <p:tgtEl>
                                          <p:spTgt spid="20"/>
                                        </p:tgtEl>
                                      </p:cBhvr>
                                    </p:animEffect>
                                    <p:set>
                                      <p:cBhvr>
                                        <p:cTn id="259" dur="1" fill="hold">
                                          <p:stCondLst>
                                            <p:cond delay="149"/>
                                          </p:stCondLst>
                                        </p:cTn>
                                        <p:tgtEl>
                                          <p:spTgt spid="20"/>
                                        </p:tgtEl>
                                        <p:attrNameLst>
                                          <p:attrName>style.visibility</p:attrName>
                                        </p:attrNameLst>
                                      </p:cBhvr>
                                      <p:to>
                                        <p:strVal val="hidden"/>
                                      </p:to>
                                    </p:set>
                                  </p:childTnLst>
                                </p:cTn>
                              </p:par>
                              <p:par>
                                <p:cTn id="260" presetID="10" presetClass="exit" presetSubtype="0" fill="hold" grpId="1" nodeType="withEffect">
                                  <p:stCondLst>
                                    <p:cond delay="920"/>
                                  </p:stCondLst>
                                  <p:childTnLst>
                                    <p:animEffect transition="out" filter="fade">
                                      <p:cBhvr>
                                        <p:cTn id="261" dur="150"/>
                                        <p:tgtEl>
                                          <p:spTgt spid="21"/>
                                        </p:tgtEl>
                                      </p:cBhvr>
                                    </p:animEffect>
                                    <p:set>
                                      <p:cBhvr>
                                        <p:cTn id="262" dur="1" fill="hold">
                                          <p:stCondLst>
                                            <p:cond delay="149"/>
                                          </p:stCondLst>
                                        </p:cTn>
                                        <p:tgtEl>
                                          <p:spTgt spid="21"/>
                                        </p:tgtEl>
                                        <p:attrNameLst>
                                          <p:attrName>style.visibility</p:attrName>
                                        </p:attrNameLst>
                                      </p:cBhvr>
                                      <p:to>
                                        <p:strVal val="hidden"/>
                                      </p:to>
                                    </p:set>
                                  </p:childTnLst>
                                </p:cTn>
                              </p:par>
                              <p:par>
                                <p:cTn id="263" presetID="10" presetClass="exit" presetSubtype="0" fill="hold" grpId="1" nodeType="withEffect">
                                  <p:stCondLst>
                                    <p:cond delay="920"/>
                                  </p:stCondLst>
                                  <p:childTnLst>
                                    <p:animEffect transition="out" filter="fade">
                                      <p:cBhvr>
                                        <p:cTn id="264" dur="150"/>
                                        <p:tgtEl>
                                          <p:spTgt spid="22"/>
                                        </p:tgtEl>
                                      </p:cBhvr>
                                    </p:animEffect>
                                    <p:set>
                                      <p:cBhvr>
                                        <p:cTn id="265" dur="1" fill="hold">
                                          <p:stCondLst>
                                            <p:cond delay="149"/>
                                          </p:stCondLst>
                                        </p:cTn>
                                        <p:tgtEl>
                                          <p:spTgt spid="22"/>
                                        </p:tgtEl>
                                        <p:attrNameLst>
                                          <p:attrName>style.visibility</p:attrName>
                                        </p:attrNameLst>
                                      </p:cBhvr>
                                      <p:to>
                                        <p:strVal val="hidden"/>
                                      </p:to>
                                    </p:set>
                                  </p:childTnLst>
                                </p:cTn>
                              </p:par>
                              <p:par>
                                <p:cTn id="266" presetID="10" presetClass="exit" presetSubtype="0" fill="hold" grpId="1" nodeType="withEffect">
                                  <p:stCondLst>
                                    <p:cond delay="920"/>
                                  </p:stCondLst>
                                  <p:childTnLst>
                                    <p:animEffect transition="out" filter="fade">
                                      <p:cBhvr>
                                        <p:cTn id="267" dur="150"/>
                                        <p:tgtEl>
                                          <p:spTgt spid="23"/>
                                        </p:tgtEl>
                                      </p:cBhvr>
                                    </p:animEffect>
                                    <p:set>
                                      <p:cBhvr>
                                        <p:cTn id="268" dur="1" fill="hold">
                                          <p:stCondLst>
                                            <p:cond delay="149"/>
                                          </p:stCondLst>
                                        </p:cTn>
                                        <p:tgtEl>
                                          <p:spTgt spid="23"/>
                                        </p:tgtEl>
                                        <p:attrNameLst>
                                          <p:attrName>style.visibility</p:attrName>
                                        </p:attrNameLst>
                                      </p:cBhvr>
                                      <p:to>
                                        <p:strVal val="hidden"/>
                                      </p:to>
                                    </p:set>
                                  </p:childTnLst>
                                </p:cTn>
                              </p:par>
                              <p:par>
                                <p:cTn id="269" presetID="10" presetClass="exit" presetSubtype="0" fill="hold" grpId="1" nodeType="withEffect">
                                  <p:stCondLst>
                                    <p:cond delay="790"/>
                                  </p:stCondLst>
                                  <p:childTnLst>
                                    <p:animEffect transition="out" filter="fade">
                                      <p:cBhvr>
                                        <p:cTn id="270" dur="150"/>
                                        <p:tgtEl>
                                          <p:spTgt spid="24"/>
                                        </p:tgtEl>
                                      </p:cBhvr>
                                    </p:animEffect>
                                    <p:set>
                                      <p:cBhvr>
                                        <p:cTn id="271" dur="1" fill="hold">
                                          <p:stCondLst>
                                            <p:cond delay="149"/>
                                          </p:stCondLst>
                                        </p:cTn>
                                        <p:tgtEl>
                                          <p:spTgt spid="24"/>
                                        </p:tgtEl>
                                        <p:attrNameLst>
                                          <p:attrName>style.visibility</p:attrName>
                                        </p:attrNameLst>
                                      </p:cBhvr>
                                      <p:to>
                                        <p:strVal val="hidden"/>
                                      </p:to>
                                    </p:set>
                                  </p:childTnLst>
                                </p:cTn>
                              </p:par>
                              <p:par>
                                <p:cTn id="272" presetID="10" presetClass="exit" presetSubtype="0" fill="hold" grpId="1" nodeType="withEffect">
                                  <p:stCondLst>
                                    <p:cond delay="790"/>
                                  </p:stCondLst>
                                  <p:childTnLst>
                                    <p:animEffect transition="out" filter="fade">
                                      <p:cBhvr>
                                        <p:cTn id="273" dur="150"/>
                                        <p:tgtEl>
                                          <p:spTgt spid="25"/>
                                        </p:tgtEl>
                                      </p:cBhvr>
                                    </p:animEffect>
                                    <p:set>
                                      <p:cBhvr>
                                        <p:cTn id="274" dur="1" fill="hold">
                                          <p:stCondLst>
                                            <p:cond delay="149"/>
                                          </p:stCondLst>
                                        </p:cTn>
                                        <p:tgtEl>
                                          <p:spTgt spid="25"/>
                                        </p:tgtEl>
                                        <p:attrNameLst>
                                          <p:attrName>style.visibility</p:attrName>
                                        </p:attrNameLst>
                                      </p:cBhvr>
                                      <p:to>
                                        <p:strVal val="hidden"/>
                                      </p:to>
                                    </p:set>
                                  </p:childTnLst>
                                </p:cTn>
                              </p:par>
                              <p:par>
                                <p:cTn id="275" presetID="10" presetClass="exit" presetSubtype="0" fill="hold" grpId="1" nodeType="withEffect">
                                  <p:stCondLst>
                                    <p:cond delay="790"/>
                                  </p:stCondLst>
                                  <p:childTnLst>
                                    <p:animEffect transition="out" filter="fade">
                                      <p:cBhvr>
                                        <p:cTn id="276" dur="150"/>
                                        <p:tgtEl>
                                          <p:spTgt spid="26"/>
                                        </p:tgtEl>
                                      </p:cBhvr>
                                    </p:animEffect>
                                    <p:set>
                                      <p:cBhvr>
                                        <p:cTn id="277" dur="1" fill="hold">
                                          <p:stCondLst>
                                            <p:cond delay="149"/>
                                          </p:stCondLst>
                                        </p:cTn>
                                        <p:tgtEl>
                                          <p:spTgt spid="26"/>
                                        </p:tgtEl>
                                        <p:attrNameLst>
                                          <p:attrName>style.visibility</p:attrName>
                                        </p:attrNameLst>
                                      </p:cBhvr>
                                      <p:to>
                                        <p:strVal val="hidden"/>
                                      </p:to>
                                    </p:set>
                                  </p:childTnLst>
                                </p:cTn>
                              </p:par>
                              <p:par>
                                <p:cTn id="278" presetID="10" presetClass="exit" presetSubtype="0" fill="hold" grpId="1" nodeType="withEffect">
                                  <p:stCondLst>
                                    <p:cond delay="790"/>
                                  </p:stCondLst>
                                  <p:childTnLst>
                                    <p:animEffect transition="out" filter="fade">
                                      <p:cBhvr>
                                        <p:cTn id="279" dur="150"/>
                                        <p:tgtEl>
                                          <p:spTgt spid="27"/>
                                        </p:tgtEl>
                                      </p:cBhvr>
                                    </p:animEffect>
                                    <p:set>
                                      <p:cBhvr>
                                        <p:cTn id="280" dur="1" fill="hold">
                                          <p:stCondLst>
                                            <p:cond delay="149"/>
                                          </p:stCondLst>
                                        </p:cTn>
                                        <p:tgtEl>
                                          <p:spTgt spid="27"/>
                                        </p:tgtEl>
                                        <p:attrNameLst>
                                          <p:attrName>style.visibility</p:attrName>
                                        </p:attrNameLst>
                                      </p:cBhvr>
                                      <p:to>
                                        <p:strVal val="hidden"/>
                                      </p:to>
                                    </p:set>
                                  </p:childTnLst>
                                </p:cTn>
                              </p:par>
                              <p:par>
                                <p:cTn id="281" presetID="10" presetClass="exit" presetSubtype="0" fill="hold" grpId="1" nodeType="withEffect">
                                  <p:stCondLst>
                                    <p:cond delay="870"/>
                                  </p:stCondLst>
                                  <p:childTnLst>
                                    <p:animEffect transition="out" filter="fade">
                                      <p:cBhvr>
                                        <p:cTn id="282" dur="150"/>
                                        <p:tgtEl>
                                          <p:spTgt spid="28"/>
                                        </p:tgtEl>
                                      </p:cBhvr>
                                    </p:animEffect>
                                    <p:set>
                                      <p:cBhvr>
                                        <p:cTn id="283" dur="1" fill="hold">
                                          <p:stCondLst>
                                            <p:cond delay="149"/>
                                          </p:stCondLst>
                                        </p:cTn>
                                        <p:tgtEl>
                                          <p:spTgt spid="28"/>
                                        </p:tgtEl>
                                        <p:attrNameLst>
                                          <p:attrName>style.visibility</p:attrName>
                                        </p:attrNameLst>
                                      </p:cBhvr>
                                      <p:to>
                                        <p:strVal val="hidden"/>
                                      </p:to>
                                    </p:set>
                                  </p:childTnLst>
                                </p:cTn>
                              </p:par>
                              <p:par>
                                <p:cTn id="284" presetID="10" presetClass="exit" presetSubtype="0" fill="hold" grpId="1" nodeType="withEffect">
                                  <p:stCondLst>
                                    <p:cond delay="870"/>
                                  </p:stCondLst>
                                  <p:childTnLst>
                                    <p:animEffect transition="out" filter="fade">
                                      <p:cBhvr>
                                        <p:cTn id="285" dur="150"/>
                                        <p:tgtEl>
                                          <p:spTgt spid="29"/>
                                        </p:tgtEl>
                                      </p:cBhvr>
                                    </p:animEffect>
                                    <p:set>
                                      <p:cBhvr>
                                        <p:cTn id="286" dur="1" fill="hold">
                                          <p:stCondLst>
                                            <p:cond delay="149"/>
                                          </p:stCondLst>
                                        </p:cTn>
                                        <p:tgtEl>
                                          <p:spTgt spid="29"/>
                                        </p:tgtEl>
                                        <p:attrNameLst>
                                          <p:attrName>style.visibility</p:attrName>
                                        </p:attrNameLst>
                                      </p:cBhvr>
                                      <p:to>
                                        <p:strVal val="hidden"/>
                                      </p:to>
                                    </p:set>
                                  </p:childTnLst>
                                </p:cTn>
                              </p:par>
                              <p:par>
                                <p:cTn id="287" presetID="10" presetClass="exit" presetSubtype="0" fill="hold" grpId="1" nodeType="withEffect">
                                  <p:stCondLst>
                                    <p:cond delay="870"/>
                                  </p:stCondLst>
                                  <p:childTnLst>
                                    <p:animEffect transition="out" filter="fade">
                                      <p:cBhvr>
                                        <p:cTn id="288" dur="150"/>
                                        <p:tgtEl>
                                          <p:spTgt spid="30"/>
                                        </p:tgtEl>
                                      </p:cBhvr>
                                    </p:animEffect>
                                    <p:set>
                                      <p:cBhvr>
                                        <p:cTn id="289" dur="1" fill="hold">
                                          <p:stCondLst>
                                            <p:cond delay="149"/>
                                          </p:stCondLst>
                                        </p:cTn>
                                        <p:tgtEl>
                                          <p:spTgt spid="30"/>
                                        </p:tgtEl>
                                        <p:attrNameLst>
                                          <p:attrName>style.visibility</p:attrName>
                                        </p:attrNameLst>
                                      </p:cBhvr>
                                      <p:to>
                                        <p:strVal val="hidden"/>
                                      </p:to>
                                    </p:set>
                                  </p:childTnLst>
                                </p:cTn>
                              </p:par>
                              <p:par>
                                <p:cTn id="290" presetID="10" presetClass="exit" presetSubtype="0" fill="hold" grpId="1" nodeType="withEffect">
                                  <p:stCondLst>
                                    <p:cond delay="870"/>
                                  </p:stCondLst>
                                  <p:childTnLst>
                                    <p:animEffect transition="out" filter="fade">
                                      <p:cBhvr>
                                        <p:cTn id="291" dur="150"/>
                                        <p:tgtEl>
                                          <p:spTgt spid="31"/>
                                        </p:tgtEl>
                                      </p:cBhvr>
                                    </p:animEffect>
                                    <p:set>
                                      <p:cBhvr>
                                        <p:cTn id="292" dur="1" fill="hold">
                                          <p:stCondLst>
                                            <p:cond delay="149"/>
                                          </p:stCondLst>
                                        </p:cTn>
                                        <p:tgtEl>
                                          <p:spTgt spid="31"/>
                                        </p:tgtEl>
                                        <p:attrNameLst>
                                          <p:attrName>style.visibility</p:attrName>
                                        </p:attrNameLst>
                                      </p:cBhvr>
                                      <p:to>
                                        <p:strVal val="hidden"/>
                                      </p:to>
                                    </p:set>
                                  </p:childTnLst>
                                </p:cTn>
                              </p:par>
                              <p:par>
                                <p:cTn id="293" presetID="10" presetClass="exit" presetSubtype="0" fill="hold" grpId="1" nodeType="withEffect">
                                  <p:stCondLst>
                                    <p:cond delay="870"/>
                                  </p:stCondLst>
                                  <p:childTnLst>
                                    <p:animEffect transition="out" filter="fade">
                                      <p:cBhvr>
                                        <p:cTn id="294" dur="150"/>
                                        <p:tgtEl>
                                          <p:spTgt spid="32"/>
                                        </p:tgtEl>
                                      </p:cBhvr>
                                    </p:animEffect>
                                    <p:set>
                                      <p:cBhvr>
                                        <p:cTn id="295" dur="1" fill="hold">
                                          <p:stCondLst>
                                            <p:cond delay="149"/>
                                          </p:stCondLst>
                                        </p:cTn>
                                        <p:tgtEl>
                                          <p:spTgt spid="32"/>
                                        </p:tgtEl>
                                        <p:attrNameLst>
                                          <p:attrName>style.visibility</p:attrName>
                                        </p:attrNameLst>
                                      </p:cBhvr>
                                      <p:to>
                                        <p:strVal val="hidden"/>
                                      </p:to>
                                    </p:set>
                                  </p:childTnLst>
                                </p:cTn>
                              </p:par>
                              <p:par>
                                <p:cTn id="296" presetID="10" presetClass="exit" presetSubtype="0" fill="hold" grpId="1" nodeType="withEffect">
                                  <p:stCondLst>
                                    <p:cond delay="940"/>
                                  </p:stCondLst>
                                  <p:childTnLst>
                                    <p:animEffect transition="out" filter="fade">
                                      <p:cBhvr>
                                        <p:cTn id="297" dur="150"/>
                                        <p:tgtEl>
                                          <p:spTgt spid="33"/>
                                        </p:tgtEl>
                                      </p:cBhvr>
                                    </p:animEffect>
                                    <p:set>
                                      <p:cBhvr>
                                        <p:cTn id="298" dur="1" fill="hold">
                                          <p:stCondLst>
                                            <p:cond delay="149"/>
                                          </p:stCondLst>
                                        </p:cTn>
                                        <p:tgtEl>
                                          <p:spTgt spid="33"/>
                                        </p:tgtEl>
                                        <p:attrNameLst>
                                          <p:attrName>style.visibility</p:attrName>
                                        </p:attrNameLst>
                                      </p:cBhvr>
                                      <p:to>
                                        <p:strVal val="hidden"/>
                                      </p:to>
                                    </p:set>
                                  </p:childTnLst>
                                </p:cTn>
                              </p:par>
                              <p:par>
                                <p:cTn id="299" presetID="10" presetClass="exit" presetSubtype="0" fill="hold" grpId="1" nodeType="withEffect">
                                  <p:stCondLst>
                                    <p:cond delay="940"/>
                                  </p:stCondLst>
                                  <p:childTnLst>
                                    <p:animEffect transition="out" filter="fade">
                                      <p:cBhvr>
                                        <p:cTn id="300" dur="150"/>
                                        <p:tgtEl>
                                          <p:spTgt spid="34"/>
                                        </p:tgtEl>
                                      </p:cBhvr>
                                    </p:animEffect>
                                    <p:set>
                                      <p:cBhvr>
                                        <p:cTn id="301" dur="1" fill="hold">
                                          <p:stCondLst>
                                            <p:cond delay="149"/>
                                          </p:stCondLst>
                                        </p:cTn>
                                        <p:tgtEl>
                                          <p:spTgt spid="34"/>
                                        </p:tgtEl>
                                        <p:attrNameLst>
                                          <p:attrName>style.visibility</p:attrName>
                                        </p:attrNameLst>
                                      </p:cBhvr>
                                      <p:to>
                                        <p:strVal val="hidden"/>
                                      </p:to>
                                    </p:set>
                                  </p:childTnLst>
                                </p:cTn>
                              </p:par>
                              <p:par>
                                <p:cTn id="302" presetID="10" presetClass="exit" presetSubtype="0" fill="hold" grpId="1" nodeType="withEffect">
                                  <p:stCondLst>
                                    <p:cond delay="940"/>
                                  </p:stCondLst>
                                  <p:childTnLst>
                                    <p:animEffect transition="out" filter="fade">
                                      <p:cBhvr>
                                        <p:cTn id="303" dur="150"/>
                                        <p:tgtEl>
                                          <p:spTgt spid="35"/>
                                        </p:tgtEl>
                                      </p:cBhvr>
                                    </p:animEffect>
                                    <p:set>
                                      <p:cBhvr>
                                        <p:cTn id="304" dur="1" fill="hold">
                                          <p:stCondLst>
                                            <p:cond delay="149"/>
                                          </p:stCondLst>
                                        </p:cTn>
                                        <p:tgtEl>
                                          <p:spTgt spid="35"/>
                                        </p:tgtEl>
                                        <p:attrNameLst>
                                          <p:attrName>style.visibility</p:attrName>
                                        </p:attrNameLst>
                                      </p:cBhvr>
                                      <p:to>
                                        <p:strVal val="hidden"/>
                                      </p:to>
                                    </p:set>
                                  </p:childTnLst>
                                </p:cTn>
                              </p:par>
                              <p:par>
                                <p:cTn id="305" presetID="10" presetClass="exit" presetSubtype="0" fill="hold" grpId="1" nodeType="withEffect">
                                  <p:stCondLst>
                                    <p:cond delay="940"/>
                                  </p:stCondLst>
                                  <p:childTnLst>
                                    <p:animEffect transition="out" filter="fade">
                                      <p:cBhvr>
                                        <p:cTn id="306" dur="150"/>
                                        <p:tgtEl>
                                          <p:spTgt spid="36"/>
                                        </p:tgtEl>
                                      </p:cBhvr>
                                    </p:animEffect>
                                    <p:set>
                                      <p:cBhvr>
                                        <p:cTn id="307" dur="1" fill="hold">
                                          <p:stCondLst>
                                            <p:cond delay="149"/>
                                          </p:stCondLst>
                                        </p:cTn>
                                        <p:tgtEl>
                                          <p:spTgt spid="36"/>
                                        </p:tgtEl>
                                        <p:attrNameLst>
                                          <p:attrName>style.visibility</p:attrName>
                                        </p:attrNameLst>
                                      </p:cBhvr>
                                      <p:to>
                                        <p:strVal val="hidden"/>
                                      </p:to>
                                    </p:set>
                                  </p:childTnLst>
                                </p:cTn>
                              </p:par>
                              <p:par>
                                <p:cTn id="308" presetID="10" presetClass="exit" presetSubtype="0" fill="hold" grpId="1" nodeType="withEffect">
                                  <p:stCondLst>
                                    <p:cond delay="840"/>
                                  </p:stCondLst>
                                  <p:childTnLst>
                                    <p:animEffect transition="out" filter="fade">
                                      <p:cBhvr>
                                        <p:cTn id="309" dur="150"/>
                                        <p:tgtEl>
                                          <p:spTgt spid="37"/>
                                        </p:tgtEl>
                                      </p:cBhvr>
                                    </p:animEffect>
                                    <p:set>
                                      <p:cBhvr>
                                        <p:cTn id="310" dur="1" fill="hold">
                                          <p:stCondLst>
                                            <p:cond delay="149"/>
                                          </p:stCondLst>
                                        </p:cTn>
                                        <p:tgtEl>
                                          <p:spTgt spid="37"/>
                                        </p:tgtEl>
                                        <p:attrNameLst>
                                          <p:attrName>style.visibility</p:attrName>
                                        </p:attrNameLst>
                                      </p:cBhvr>
                                      <p:to>
                                        <p:strVal val="hidden"/>
                                      </p:to>
                                    </p:set>
                                  </p:childTnLst>
                                </p:cTn>
                              </p:par>
                              <p:par>
                                <p:cTn id="311" presetID="10" presetClass="exit" presetSubtype="0" fill="hold" grpId="1" nodeType="withEffect">
                                  <p:stCondLst>
                                    <p:cond delay="840"/>
                                  </p:stCondLst>
                                  <p:childTnLst>
                                    <p:animEffect transition="out" filter="fade">
                                      <p:cBhvr>
                                        <p:cTn id="312" dur="150"/>
                                        <p:tgtEl>
                                          <p:spTgt spid="38"/>
                                        </p:tgtEl>
                                      </p:cBhvr>
                                    </p:animEffect>
                                    <p:set>
                                      <p:cBhvr>
                                        <p:cTn id="313" dur="1" fill="hold">
                                          <p:stCondLst>
                                            <p:cond delay="149"/>
                                          </p:stCondLst>
                                        </p:cTn>
                                        <p:tgtEl>
                                          <p:spTgt spid="38"/>
                                        </p:tgtEl>
                                        <p:attrNameLst>
                                          <p:attrName>style.visibility</p:attrName>
                                        </p:attrNameLst>
                                      </p:cBhvr>
                                      <p:to>
                                        <p:strVal val="hidden"/>
                                      </p:to>
                                    </p:set>
                                  </p:childTnLst>
                                </p:cTn>
                              </p:par>
                              <p:par>
                                <p:cTn id="314" presetID="10" presetClass="exit" presetSubtype="0" fill="hold" grpId="1" nodeType="withEffect">
                                  <p:stCondLst>
                                    <p:cond delay="840"/>
                                  </p:stCondLst>
                                  <p:childTnLst>
                                    <p:animEffect transition="out" filter="fade">
                                      <p:cBhvr>
                                        <p:cTn id="315" dur="150"/>
                                        <p:tgtEl>
                                          <p:spTgt spid="39"/>
                                        </p:tgtEl>
                                      </p:cBhvr>
                                    </p:animEffect>
                                    <p:set>
                                      <p:cBhvr>
                                        <p:cTn id="316" dur="1" fill="hold">
                                          <p:stCondLst>
                                            <p:cond delay="149"/>
                                          </p:stCondLst>
                                        </p:cTn>
                                        <p:tgtEl>
                                          <p:spTgt spid="39"/>
                                        </p:tgtEl>
                                        <p:attrNameLst>
                                          <p:attrName>style.visibility</p:attrName>
                                        </p:attrNameLst>
                                      </p:cBhvr>
                                      <p:to>
                                        <p:strVal val="hidden"/>
                                      </p:to>
                                    </p:set>
                                  </p:childTnLst>
                                </p:cTn>
                              </p:par>
                              <p:par>
                                <p:cTn id="317" presetID="10" presetClass="exit" presetSubtype="0" fill="hold" grpId="1" nodeType="withEffect">
                                  <p:stCondLst>
                                    <p:cond delay="840"/>
                                  </p:stCondLst>
                                  <p:childTnLst>
                                    <p:animEffect transition="out" filter="fade">
                                      <p:cBhvr>
                                        <p:cTn id="318" dur="150"/>
                                        <p:tgtEl>
                                          <p:spTgt spid="40"/>
                                        </p:tgtEl>
                                      </p:cBhvr>
                                    </p:animEffect>
                                    <p:set>
                                      <p:cBhvr>
                                        <p:cTn id="319" dur="1" fill="hold">
                                          <p:stCondLst>
                                            <p:cond delay="149"/>
                                          </p:stCondLst>
                                        </p:cTn>
                                        <p:tgtEl>
                                          <p:spTgt spid="40"/>
                                        </p:tgtEl>
                                        <p:attrNameLst>
                                          <p:attrName>style.visibility</p:attrName>
                                        </p:attrNameLst>
                                      </p:cBhvr>
                                      <p:to>
                                        <p:strVal val="hidden"/>
                                      </p:to>
                                    </p:set>
                                  </p:childTnLst>
                                </p:cTn>
                              </p:par>
                              <p:par>
                                <p:cTn id="320" presetID="10" presetClass="exit" presetSubtype="0" fill="hold" grpId="1" nodeType="withEffect">
                                  <p:stCondLst>
                                    <p:cond delay="920"/>
                                  </p:stCondLst>
                                  <p:childTnLst>
                                    <p:animEffect transition="out" filter="fade">
                                      <p:cBhvr>
                                        <p:cTn id="321" dur="150"/>
                                        <p:tgtEl>
                                          <p:spTgt spid="41"/>
                                        </p:tgtEl>
                                      </p:cBhvr>
                                    </p:animEffect>
                                    <p:set>
                                      <p:cBhvr>
                                        <p:cTn id="322" dur="1" fill="hold">
                                          <p:stCondLst>
                                            <p:cond delay="149"/>
                                          </p:stCondLst>
                                        </p:cTn>
                                        <p:tgtEl>
                                          <p:spTgt spid="41"/>
                                        </p:tgtEl>
                                        <p:attrNameLst>
                                          <p:attrName>style.visibility</p:attrName>
                                        </p:attrNameLst>
                                      </p:cBhvr>
                                      <p:to>
                                        <p:strVal val="hidden"/>
                                      </p:to>
                                    </p:set>
                                  </p:childTnLst>
                                </p:cTn>
                              </p:par>
                              <p:par>
                                <p:cTn id="323" presetID="10" presetClass="exit" presetSubtype="0" fill="hold" grpId="1" nodeType="withEffect">
                                  <p:stCondLst>
                                    <p:cond delay="920"/>
                                  </p:stCondLst>
                                  <p:childTnLst>
                                    <p:animEffect transition="out" filter="fade">
                                      <p:cBhvr>
                                        <p:cTn id="324" dur="150"/>
                                        <p:tgtEl>
                                          <p:spTgt spid="42"/>
                                        </p:tgtEl>
                                      </p:cBhvr>
                                    </p:animEffect>
                                    <p:set>
                                      <p:cBhvr>
                                        <p:cTn id="325" dur="1" fill="hold">
                                          <p:stCondLst>
                                            <p:cond delay="149"/>
                                          </p:stCondLst>
                                        </p:cTn>
                                        <p:tgtEl>
                                          <p:spTgt spid="42"/>
                                        </p:tgtEl>
                                        <p:attrNameLst>
                                          <p:attrName>style.visibility</p:attrName>
                                        </p:attrNameLst>
                                      </p:cBhvr>
                                      <p:to>
                                        <p:strVal val="hidden"/>
                                      </p:to>
                                    </p:set>
                                  </p:childTnLst>
                                </p:cTn>
                              </p:par>
                              <p:par>
                                <p:cTn id="326" presetID="10" presetClass="exit" presetSubtype="0" fill="hold" grpId="1" nodeType="withEffect">
                                  <p:stCondLst>
                                    <p:cond delay="920"/>
                                  </p:stCondLst>
                                  <p:childTnLst>
                                    <p:animEffect transition="out" filter="fade">
                                      <p:cBhvr>
                                        <p:cTn id="327" dur="150"/>
                                        <p:tgtEl>
                                          <p:spTgt spid="43"/>
                                        </p:tgtEl>
                                      </p:cBhvr>
                                    </p:animEffect>
                                    <p:set>
                                      <p:cBhvr>
                                        <p:cTn id="328" dur="1" fill="hold">
                                          <p:stCondLst>
                                            <p:cond delay="149"/>
                                          </p:stCondLst>
                                        </p:cTn>
                                        <p:tgtEl>
                                          <p:spTgt spid="43"/>
                                        </p:tgtEl>
                                        <p:attrNameLst>
                                          <p:attrName>style.visibility</p:attrName>
                                        </p:attrNameLst>
                                      </p:cBhvr>
                                      <p:to>
                                        <p:strVal val="hidden"/>
                                      </p:to>
                                    </p:set>
                                  </p:childTnLst>
                                </p:cTn>
                              </p:par>
                              <p:par>
                                <p:cTn id="329" presetID="10" presetClass="exit" presetSubtype="0" fill="hold" grpId="1" nodeType="withEffect">
                                  <p:stCondLst>
                                    <p:cond delay="920"/>
                                  </p:stCondLst>
                                  <p:childTnLst>
                                    <p:animEffect transition="out" filter="fade">
                                      <p:cBhvr>
                                        <p:cTn id="330" dur="150"/>
                                        <p:tgtEl>
                                          <p:spTgt spid="44"/>
                                        </p:tgtEl>
                                      </p:cBhvr>
                                    </p:animEffect>
                                    <p:set>
                                      <p:cBhvr>
                                        <p:cTn id="331" dur="1" fill="hold">
                                          <p:stCondLst>
                                            <p:cond delay="149"/>
                                          </p:stCondLst>
                                        </p:cTn>
                                        <p:tgtEl>
                                          <p:spTgt spid="44"/>
                                        </p:tgtEl>
                                        <p:attrNameLst>
                                          <p:attrName>style.visibility</p:attrName>
                                        </p:attrNameLst>
                                      </p:cBhvr>
                                      <p:to>
                                        <p:strVal val="hidden"/>
                                      </p:to>
                                    </p:set>
                                  </p:childTnLst>
                                </p:cTn>
                              </p:par>
                              <p:par>
                                <p:cTn id="332" presetID="10" presetClass="exit" presetSubtype="0" fill="hold" grpId="1" nodeType="withEffect">
                                  <p:stCondLst>
                                    <p:cond delay="810"/>
                                  </p:stCondLst>
                                  <p:childTnLst>
                                    <p:animEffect transition="out" filter="fade">
                                      <p:cBhvr>
                                        <p:cTn id="333" dur="150"/>
                                        <p:tgtEl>
                                          <p:spTgt spid="45"/>
                                        </p:tgtEl>
                                      </p:cBhvr>
                                    </p:animEffect>
                                    <p:set>
                                      <p:cBhvr>
                                        <p:cTn id="334" dur="1" fill="hold">
                                          <p:stCondLst>
                                            <p:cond delay="149"/>
                                          </p:stCondLst>
                                        </p:cTn>
                                        <p:tgtEl>
                                          <p:spTgt spid="45"/>
                                        </p:tgtEl>
                                        <p:attrNameLst>
                                          <p:attrName>style.visibility</p:attrName>
                                        </p:attrNameLst>
                                      </p:cBhvr>
                                      <p:to>
                                        <p:strVal val="hidden"/>
                                      </p:to>
                                    </p:set>
                                  </p:childTnLst>
                                </p:cTn>
                              </p:par>
                              <p:par>
                                <p:cTn id="335" presetID="10" presetClass="exit" presetSubtype="0" fill="hold" grpId="1" nodeType="withEffect">
                                  <p:stCondLst>
                                    <p:cond delay="810"/>
                                  </p:stCondLst>
                                  <p:childTnLst>
                                    <p:animEffect transition="out" filter="fade">
                                      <p:cBhvr>
                                        <p:cTn id="336" dur="150"/>
                                        <p:tgtEl>
                                          <p:spTgt spid="50"/>
                                        </p:tgtEl>
                                      </p:cBhvr>
                                    </p:animEffect>
                                    <p:set>
                                      <p:cBhvr>
                                        <p:cTn id="337" dur="1" fill="hold">
                                          <p:stCondLst>
                                            <p:cond delay="149"/>
                                          </p:stCondLst>
                                        </p:cTn>
                                        <p:tgtEl>
                                          <p:spTgt spid="50"/>
                                        </p:tgtEl>
                                        <p:attrNameLst>
                                          <p:attrName>style.visibility</p:attrName>
                                        </p:attrNameLst>
                                      </p:cBhvr>
                                      <p:to>
                                        <p:strVal val="hidden"/>
                                      </p:to>
                                    </p:set>
                                  </p:childTnLst>
                                </p:cTn>
                              </p:par>
                              <p:par>
                                <p:cTn id="338" presetID="10" presetClass="exit" presetSubtype="0" fill="hold" grpId="1" nodeType="withEffect">
                                  <p:stCondLst>
                                    <p:cond delay="810"/>
                                  </p:stCondLst>
                                  <p:childTnLst>
                                    <p:animEffect transition="out" filter="fade">
                                      <p:cBhvr>
                                        <p:cTn id="339" dur="150"/>
                                        <p:tgtEl>
                                          <p:spTgt spid="51"/>
                                        </p:tgtEl>
                                      </p:cBhvr>
                                    </p:animEffect>
                                    <p:set>
                                      <p:cBhvr>
                                        <p:cTn id="340" dur="1" fill="hold">
                                          <p:stCondLst>
                                            <p:cond delay="149"/>
                                          </p:stCondLst>
                                        </p:cTn>
                                        <p:tgtEl>
                                          <p:spTgt spid="51"/>
                                        </p:tgtEl>
                                        <p:attrNameLst>
                                          <p:attrName>style.visibility</p:attrName>
                                        </p:attrNameLst>
                                      </p:cBhvr>
                                      <p:to>
                                        <p:strVal val="hidden"/>
                                      </p:to>
                                    </p:set>
                                  </p:childTnLst>
                                </p:cTn>
                              </p:par>
                              <p:par>
                                <p:cTn id="341" presetID="10" presetClass="exit" presetSubtype="0" fill="hold" grpId="1" nodeType="withEffect">
                                  <p:stCondLst>
                                    <p:cond delay="810"/>
                                  </p:stCondLst>
                                  <p:childTnLst>
                                    <p:animEffect transition="out" filter="fade">
                                      <p:cBhvr>
                                        <p:cTn id="342" dur="150"/>
                                        <p:tgtEl>
                                          <p:spTgt spid="52"/>
                                        </p:tgtEl>
                                      </p:cBhvr>
                                    </p:animEffect>
                                    <p:set>
                                      <p:cBhvr>
                                        <p:cTn id="343" dur="1" fill="hold">
                                          <p:stCondLst>
                                            <p:cond delay="149"/>
                                          </p:stCondLst>
                                        </p:cTn>
                                        <p:tgtEl>
                                          <p:spTgt spid="52"/>
                                        </p:tgtEl>
                                        <p:attrNameLst>
                                          <p:attrName>style.visibility</p:attrName>
                                        </p:attrNameLst>
                                      </p:cBhvr>
                                      <p:to>
                                        <p:strVal val="hidden"/>
                                      </p:to>
                                    </p:set>
                                  </p:childTnLst>
                                </p:cTn>
                              </p:par>
                              <p:par>
                                <p:cTn id="344" presetID="10" presetClass="exit" presetSubtype="0" fill="hold" grpId="1" nodeType="withEffect">
                                  <p:stCondLst>
                                    <p:cond delay="810"/>
                                  </p:stCondLst>
                                  <p:childTnLst>
                                    <p:animEffect transition="out" filter="fade">
                                      <p:cBhvr>
                                        <p:cTn id="345" dur="150"/>
                                        <p:tgtEl>
                                          <p:spTgt spid="53"/>
                                        </p:tgtEl>
                                      </p:cBhvr>
                                    </p:animEffect>
                                    <p:set>
                                      <p:cBhvr>
                                        <p:cTn id="346" dur="1" fill="hold">
                                          <p:stCondLst>
                                            <p:cond delay="149"/>
                                          </p:stCondLst>
                                        </p:cTn>
                                        <p:tgtEl>
                                          <p:spTgt spid="53"/>
                                        </p:tgtEl>
                                        <p:attrNameLst>
                                          <p:attrName>style.visibility</p:attrName>
                                        </p:attrNameLst>
                                      </p:cBhvr>
                                      <p:to>
                                        <p:strVal val="hidden"/>
                                      </p:to>
                                    </p:set>
                                  </p:childTnLst>
                                </p:cTn>
                              </p:par>
                              <p:par>
                                <p:cTn id="347" presetID="10" presetClass="exit" presetSubtype="0" fill="hold" grpId="1" nodeType="withEffect">
                                  <p:stCondLst>
                                    <p:cond delay="880"/>
                                  </p:stCondLst>
                                  <p:childTnLst>
                                    <p:animEffect transition="out" filter="fade">
                                      <p:cBhvr>
                                        <p:cTn id="348" dur="150"/>
                                        <p:tgtEl>
                                          <p:spTgt spid="54"/>
                                        </p:tgtEl>
                                      </p:cBhvr>
                                    </p:animEffect>
                                    <p:set>
                                      <p:cBhvr>
                                        <p:cTn id="349" dur="1" fill="hold">
                                          <p:stCondLst>
                                            <p:cond delay="149"/>
                                          </p:stCondLst>
                                        </p:cTn>
                                        <p:tgtEl>
                                          <p:spTgt spid="54"/>
                                        </p:tgtEl>
                                        <p:attrNameLst>
                                          <p:attrName>style.visibility</p:attrName>
                                        </p:attrNameLst>
                                      </p:cBhvr>
                                      <p:to>
                                        <p:strVal val="hidden"/>
                                      </p:to>
                                    </p:set>
                                  </p:childTnLst>
                                </p:cTn>
                              </p:par>
                              <p:par>
                                <p:cTn id="350" presetID="10" presetClass="exit" presetSubtype="0" fill="hold" grpId="1" nodeType="withEffect">
                                  <p:stCondLst>
                                    <p:cond delay="880"/>
                                  </p:stCondLst>
                                  <p:childTnLst>
                                    <p:animEffect transition="out" filter="fade">
                                      <p:cBhvr>
                                        <p:cTn id="351" dur="150"/>
                                        <p:tgtEl>
                                          <p:spTgt spid="55"/>
                                        </p:tgtEl>
                                      </p:cBhvr>
                                    </p:animEffect>
                                    <p:set>
                                      <p:cBhvr>
                                        <p:cTn id="352" dur="1" fill="hold">
                                          <p:stCondLst>
                                            <p:cond delay="149"/>
                                          </p:stCondLst>
                                        </p:cTn>
                                        <p:tgtEl>
                                          <p:spTgt spid="55"/>
                                        </p:tgtEl>
                                        <p:attrNameLst>
                                          <p:attrName>style.visibility</p:attrName>
                                        </p:attrNameLst>
                                      </p:cBhvr>
                                      <p:to>
                                        <p:strVal val="hidden"/>
                                      </p:to>
                                    </p:set>
                                  </p:childTnLst>
                                </p:cTn>
                              </p:par>
                              <p:par>
                                <p:cTn id="353" presetID="10" presetClass="exit" presetSubtype="0" fill="hold" grpId="1" nodeType="withEffect">
                                  <p:stCondLst>
                                    <p:cond delay="880"/>
                                  </p:stCondLst>
                                  <p:childTnLst>
                                    <p:animEffect transition="out" filter="fade">
                                      <p:cBhvr>
                                        <p:cTn id="354" dur="150"/>
                                        <p:tgtEl>
                                          <p:spTgt spid="56"/>
                                        </p:tgtEl>
                                      </p:cBhvr>
                                    </p:animEffect>
                                    <p:set>
                                      <p:cBhvr>
                                        <p:cTn id="355" dur="1" fill="hold">
                                          <p:stCondLst>
                                            <p:cond delay="149"/>
                                          </p:stCondLst>
                                        </p:cTn>
                                        <p:tgtEl>
                                          <p:spTgt spid="56"/>
                                        </p:tgtEl>
                                        <p:attrNameLst>
                                          <p:attrName>style.visibility</p:attrName>
                                        </p:attrNameLst>
                                      </p:cBhvr>
                                      <p:to>
                                        <p:strVal val="hidden"/>
                                      </p:to>
                                    </p:set>
                                  </p:childTnLst>
                                </p:cTn>
                              </p:par>
                              <p:par>
                                <p:cTn id="356" presetID="10" presetClass="exit" presetSubtype="0" fill="hold" grpId="1" nodeType="withEffect">
                                  <p:stCondLst>
                                    <p:cond delay="880"/>
                                  </p:stCondLst>
                                  <p:childTnLst>
                                    <p:animEffect transition="out" filter="fade">
                                      <p:cBhvr>
                                        <p:cTn id="357" dur="150"/>
                                        <p:tgtEl>
                                          <p:spTgt spid="57"/>
                                        </p:tgtEl>
                                      </p:cBhvr>
                                    </p:animEffect>
                                    <p:set>
                                      <p:cBhvr>
                                        <p:cTn id="358" dur="1" fill="hold">
                                          <p:stCondLst>
                                            <p:cond delay="149"/>
                                          </p:stCondLst>
                                        </p:cTn>
                                        <p:tgtEl>
                                          <p:spTgt spid="57"/>
                                        </p:tgtEl>
                                        <p:attrNameLst>
                                          <p:attrName>style.visibility</p:attrName>
                                        </p:attrNameLst>
                                      </p:cBhvr>
                                      <p:to>
                                        <p:strVal val="hidden"/>
                                      </p:to>
                                    </p:set>
                                  </p:childTnLst>
                                </p:cTn>
                              </p:par>
                              <p:par>
                                <p:cTn id="359" presetID="10" presetClass="exit" presetSubtype="0" fill="hold" grpId="1" nodeType="withEffect">
                                  <p:stCondLst>
                                    <p:cond delay="860"/>
                                  </p:stCondLst>
                                  <p:childTnLst>
                                    <p:animEffect transition="out" filter="fade">
                                      <p:cBhvr>
                                        <p:cTn id="360" dur="150"/>
                                        <p:tgtEl>
                                          <p:spTgt spid="58"/>
                                        </p:tgtEl>
                                      </p:cBhvr>
                                    </p:animEffect>
                                    <p:set>
                                      <p:cBhvr>
                                        <p:cTn id="361" dur="1" fill="hold">
                                          <p:stCondLst>
                                            <p:cond delay="149"/>
                                          </p:stCondLst>
                                        </p:cTn>
                                        <p:tgtEl>
                                          <p:spTgt spid="58"/>
                                        </p:tgtEl>
                                        <p:attrNameLst>
                                          <p:attrName>style.visibility</p:attrName>
                                        </p:attrNameLst>
                                      </p:cBhvr>
                                      <p:to>
                                        <p:strVal val="hidden"/>
                                      </p:to>
                                    </p:set>
                                  </p:childTnLst>
                                </p:cTn>
                              </p:par>
                              <p:par>
                                <p:cTn id="362" presetID="10" presetClass="exit" presetSubtype="0" fill="hold" grpId="1" nodeType="withEffect">
                                  <p:stCondLst>
                                    <p:cond delay="860"/>
                                  </p:stCondLst>
                                  <p:childTnLst>
                                    <p:animEffect transition="out" filter="fade">
                                      <p:cBhvr>
                                        <p:cTn id="363" dur="150"/>
                                        <p:tgtEl>
                                          <p:spTgt spid="59"/>
                                        </p:tgtEl>
                                      </p:cBhvr>
                                    </p:animEffect>
                                    <p:set>
                                      <p:cBhvr>
                                        <p:cTn id="364" dur="1" fill="hold">
                                          <p:stCondLst>
                                            <p:cond delay="149"/>
                                          </p:stCondLst>
                                        </p:cTn>
                                        <p:tgtEl>
                                          <p:spTgt spid="59"/>
                                        </p:tgtEl>
                                        <p:attrNameLst>
                                          <p:attrName>style.visibility</p:attrName>
                                        </p:attrNameLst>
                                      </p:cBhvr>
                                      <p:to>
                                        <p:strVal val="hidden"/>
                                      </p:to>
                                    </p:set>
                                  </p:childTnLst>
                                </p:cTn>
                              </p:par>
                              <p:par>
                                <p:cTn id="365" presetID="10" presetClass="exit" presetSubtype="0" fill="hold" grpId="1" nodeType="withEffect">
                                  <p:stCondLst>
                                    <p:cond delay="860"/>
                                  </p:stCondLst>
                                  <p:childTnLst>
                                    <p:animEffect transition="out" filter="fade">
                                      <p:cBhvr>
                                        <p:cTn id="366" dur="150"/>
                                        <p:tgtEl>
                                          <p:spTgt spid="60"/>
                                        </p:tgtEl>
                                      </p:cBhvr>
                                    </p:animEffect>
                                    <p:set>
                                      <p:cBhvr>
                                        <p:cTn id="367" dur="1" fill="hold">
                                          <p:stCondLst>
                                            <p:cond delay="149"/>
                                          </p:stCondLst>
                                        </p:cTn>
                                        <p:tgtEl>
                                          <p:spTgt spid="60"/>
                                        </p:tgtEl>
                                        <p:attrNameLst>
                                          <p:attrName>style.visibility</p:attrName>
                                        </p:attrNameLst>
                                      </p:cBhvr>
                                      <p:to>
                                        <p:strVal val="hidden"/>
                                      </p:to>
                                    </p:set>
                                  </p:childTnLst>
                                </p:cTn>
                              </p:par>
                              <p:par>
                                <p:cTn id="368" presetID="10" presetClass="exit" presetSubtype="0" fill="hold" grpId="1" nodeType="withEffect">
                                  <p:stCondLst>
                                    <p:cond delay="860"/>
                                  </p:stCondLst>
                                  <p:childTnLst>
                                    <p:animEffect transition="out" filter="fade">
                                      <p:cBhvr>
                                        <p:cTn id="369" dur="150"/>
                                        <p:tgtEl>
                                          <p:spTgt spid="61"/>
                                        </p:tgtEl>
                                      </p:cBhvr>
                                    </p:animEffect>
                                    <p:set>
                                      <p:cBhvr>
                                        <p:cTn id="370" dur="1" fill="hold">
                                          <p:stCondLst>
                                            <p:cond delay="149"/>
                                          </p:stCondLst>
                                        </p:cTn>
                                        <p:tgtEl>
                                          <p:spTgt spid="61"/>
                                        </p:tgtEl>
                                        <p:attrNameLst>
                                          <p:attrName>style.visibility</p:attrName>
                                        </p:attrNameLst>
                                      </p:cBhvr>
                                      <p:to>
                                        <p:strVal val="hidden"/>
                                      </p:to>
                                    </p:set>
                                  </p:childTnLst>
                                </p:cTn>
                              </p:par>
                              <p:par>
                                <p:cTn id="371" presetID="10" presetClass="exit" presetSubtype="0" fill="hold" grpId="1" nodeType="withEffect">
                                  <p:stCondLst>
                                    <p:cond delay="750"/>
                                  </p:stCondLst>
                                  <p:childTnLst>
                                    <p:animEffect transition="out" filter="fade">
                                      <p:cBhvr>
                                        <p:cTn id="372" dur="150"/>
                                        <p:tgtEl>
                                          <p:spTgt spid="62"/>
                                        </p:tgtEl>
                                      </p:cBhvr>
                                    </p:animEffect>
                                    <p:set>
                                      <p:cBhvr>
                                        <p:cTn id="373" dur="1" fill="hold">
                                          <p:stCondLst>
                                            <p:cond delay="149"/>
                                          </p:stCondLst>
                                        </p:cTn>
                                        <p:tgtEl>
                                          <p:spTgt spid="62"/>
                                        </p:tgtEl>
                                        <p:attrNameLst>
                                          <p:attrName>style.visibility</p:attrName>
                                        </p:attrNameLst>
                                      </p:cBhvr>
                                      <p:to>
                                        <p:strVal val="hidden"/>
                                      </p:to>
                                    </p:set>
                                  </p:childTnLst>
                                </p:cTn>
                              </p:par>
                              <p:par>
                                <p:cTn id="374" presetID="10" presetClass="exit" presetSubtype="0" fill="hold" grpId="1" nodeType="withEffect">
                                  <p:stCondLst>
                                    <p:cond delay="750"/>
                                  </p:stCondLst>
                                  <p:childTnLst>
                                    <p:animEffect transition="out" filter="fade">
                                      <p:cBhvr>
                                        <p:cTn id="375" dur="150"/>
                                        <p:tgtEl>
                                          <p:spTgt spid="63"/>
                                        </p:tgtEl>
                                      </p:cBhvr>
                                    </p:animEffect>
                                    <p:set>
                                      <p:cBhvr>
                                        <p:cTn id="376" dur="1" fill="hold">
                                          <p:stCondLst>
                                            <p:cond delay="14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4"/>
          <p:cNvSpPr/>
          <p:nvPr/>
        </p:nvSpPr>
        <p:spPr>
          <a:xfrm>
            <a:off x="3750274"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平行四边形 4"/>
          <p:cNvSpPr/>
          <p:nvPr/>
        </p:nvSpPr>
        <p:spPr>
          <a:xfrm>
            <a:off x="3845541"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平行四边形 4"/>
          <p:cNvSpPr/>
          <p:nvPr/>
        </p:nvSpPr>
        <p:spPr>
          <a:xfrm>
            <a:off x="3923802" y="3500547"/>
            <a:ext cx="400573" cy="1770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73" h="236008">
                <a:moveTo>
                  <a:pt x="0" y="236008"/>
                </a:moveTo>
                <a:lnTo>
                  <a:pt x="53824" y="0"/>
                </a:lnTo>
                <a:lnTo>
                  <a:pt x="400573" y="4898"/>
                </a:lnTo>
                <a:lnTo>
                  <a:pt x="375706" y="235325"/>
                </a:lnTo>
                <a:lnTo>
                  <a:pt x="0" y="23600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平行四边形 4"/>
          <p:cNvSpPr/>
          <p:nvPr/>
        </p:nvSpPr>
        <p:spPr>
          <a:xfrm>
            <a:off x="4005221" y="3295192"/>
            <a:ext cx="359868"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9868" h="192851">
                <a:moveTo>
                  <a:pt x="0" y="190402"/>
                </a:moveTo>
                <a:lnTo>
                  <a:pt x="28773" y="1369"/>
                </a:lnTo>
                <a:lnTo>
                  <a:pt x="359868" y="0"/>
                </a:lnTo>
                <a:lnTo>
                  <a:pt x="341259" y="192851"/>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平行四边形 4"/>
          <p:cNvSpPr/>
          <p:nvPr/>
        </p:nvSpPr>
        <p:spPr>
          <a:xfrm>
            <a:off x="4049061"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平行四边形 4"/>
          <p:cNvSpPr/>
          <p:nvPr/>
        </p:nvSpPr>
        <p:spPr>
          <a:xfrm>
            <a:off x="4096034"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平行四边形 4"/>
          <p:cNvSpPr/>
          <p:nvPr/>
        </p:nvSpPr>
        <p:spPr>
          <a:xfrm>
            <a:off x="4136937" y="2848191"/>
            <a:ext cx="276424"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424" h="115578">
                <a:moveTo>
                  <a:pt x="0" y="109997"/>
                </a:moveTo>
                <a:lnTo>
                  <a:pt x="21237" y="0"/>
                </a:lnTo>
                <a:lnTo>
                  <a:pt x="276424"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平行四边形 4"/>
          <p:cNvSpPr/>
          <p:nvPr/>
        </p:nvSpPr>
        <p:spPr>
          <a:xfrm>
            <a:off x="4162579" y="2736902"/>
            <a:ext cx="271497"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7" h="100409">
                <a:moveTo>
                  <a:pt x="0" y="98840"/>
                </a:moveTo>
                <a:lnTo>
                  <a:pt x="24336" y="0"/>
                </a:lnTo>
                <a:lnTo>
                  <a:pt x="271497"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平行四边形 4"/>
          <p:cNvSpPr/>
          <p:nvPr/>
        </p:nvSpPr>
        <p:spPr>
          <a:xfrm>
            <a:off x="4188771"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平行四边形 4"/>
          <p:cNvSpPr/>
          <p:nvPr/>
        </p:nvSpPr>
        <p:spPr>
          <a:xfrm>
            <a:off x="4217346"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平行四边形 4"/>
          <p:cNvSpPr/>
          <p:nvPr/>
        </p:nvSpPr>
        <p:spPr>
          <a:xfrm flipH="1">
            <a:off x="4982083"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平行四边形 4"/>
          <p:cNvSpPr/>
          <p:nvPr/>
        </p:nvSpPr>
        <p:spPr>
          <a:xfrm flipH="1">
            <a:off x="4929104"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平行四边形 4"/>
          <p:cNvSpPr/>
          <p:nvPr/>
        </p:nvSpPr>
        <p:spPr>
          <a:xfrm flipH="1">
            <a:off x="4908434" y="3500547"/>
            <a:ext cx="400573" cy="1770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73" h="236008">
                <a:moveTo>
                  <a:pt x="0" y="236008"/>
                </a:moveTo>
                <a:lnTo>
                  <a:pt x="53824" y="0"/>
                </a:lnTo>
                <a:lnTo>
                  <a:pt x="400573" y="4898"/>
                </a:lnTo>
                <a:lnTo>
                  <a:pt x="375706" y="235325"/>
                </a:lnTo>
                <a:lnTo>
                  <a:pt x="0" y="23600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4"/>
          <p:cNvSpPr/>
          <p:nvPr/>
        </p:nvSpPr>
        <p:spPr>
          <a:xfrm flipH="1">
            <a:off x="4867719" y="3295192"/>
            <a:ext cx="359868"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9868" h="192851">
                <a:moveTo>
                  <a:pt x="0" y="190402"/>
                </a:moveTo>
                <a:lnTo>
                  <a:pt x="28773" y="1369"/>
                </a:lnTo>
                <a:lnTo>
                  <a:pt x="359868" y="0"/>
                </a:lnTo>
                <a:lnTo>
                  <a:pt x="341259" y="192851"/>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4"/>
          <p:cNvSpPr/>
          <p:nvPr/>
        </p:nvSpPr>
        <p:spPr>
          <a:xfrm flipH="1">
            <a:off x="4848934"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4"/>
          <p:cNvSpPr/>
          <p:nvPr/>
        </p:nvSpPr>
        <p:spPr>
          <a:xfrm flipH="1">
            <a:off x="4839537"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4"/>
          <p:cNvSpPr/>
          <p:nvPr/>
        </p:nvSpPr>
        <p:spPr>
          <a:xfrm flipH="1">
            <a:off x="4819448" y="2848191"/>
            <a:ext cx="276424"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424" h="115578">
                <a:moveTo>
                  <a:pt x="0" y="109997"/>
                </a:moveTo>
                <a:lnTo>
                  <a:pt x="21237" y="0"/>
                </a:lnTo>
                <a:lnTo>
                  <a:pt x="276424"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平行四边形 4"/>
          <p:cNvSpPr/>
          <p:nvPr/>
        </p:nvSpPr>
        <p:spPr>
          <a:xfrm flipH="1">
            <a:off x="4798733" y="2736902"/>
            <a:ext cx="271497"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7" h="100409">
                <a:moveTo>
                  <a:pt x="0" y="98840"/>
                </a:moveTo>
                <a:lnTo>
                  <a:pt x="24336" y="0"/>
                </a:lnTo>
                <a:lnTo>
                  <a:pt x="271497"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4"/>
          <p:cNvSpPr/>
          <p:nvPr/>
        </p:nvSpPr>
        <p:spPr>
          <a:xfrm flipH="1">
            <a:off x="4791588"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4"/>
          <p:cNvSpPr/>
          <p:nvPr/>
        </p:nvSpPr>
        <p:spPr>
          <a:xfrm flipH="1">
            <a:off x="4782065"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4"/>
          <p:cNvSpPr/>
          <p:nvPr/>
        </p:nvSpPr>
        <p:spPr>
          <a:xfrm>
            <a:off x="4369400" y="4068462"/>
            <a:ext cx="490732"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 name="connsiteX0-211" fmla="*/ 0 w 500450"/>
              <a:gd name="connsiteY0-212" fmla="*/ 352168 h 352168"/>
              <a:gd name="connsiteX1-213" fmla="*/ 20532 w 500450"/>
              <a:gd name="connsiteY1-214" fmla="*/ 2383 h 352168"/>
              <a:gd name="connsiteX2-215" fmla="*/ 500450 w 500450"/>
              <a:gd name="connsiteY2-216" fmla="*/ 0 h 352168"/>
              <a:gd name="connsiteX3-217" fmla="*/ 478826 w 500450"/>
              <a:gd name="connsiteY3-218" fmla="*/ 352168 h 352168"/>
              <a:gd name="connsiteX4-219" fmla="*/ 0 w 500450"/>
              <a:gd name="connsiteY4-220" fmla="*/ 352168 h 352168"/>
              <a:gd name="connsiteX0-221" fmla="*/ 0 w 478826"/>
              <a:gd name="connsiteY0-222" fmla="*/ 352168 h 352168"/>
              <a:gd name="connsiteX1-223" fmla="*/ 20532 w 478826"/>
              <a:gd name="connsiteY1-224" fmla="*/ 2383 h 352168"/>
              <a:gd name="connsiteX2-225" fmla="*/ 469494 w 478826"/>
              <a:gd name="connsiteY2-226" fmla="*/ 0 h 352168"/>
              <a:gd name="connsiteX3-227" fmla="*/ 478826 w 478826"/>
              <a:gd name="connsiteY3-228" fmla="*/ 352168 h 352168"/>
              <a:gd name="connsiteX4-229" fmla="*/ 0 w 478826"/>
              <a:gd name="connsiteY4-230" fmla="*/ 352168 h 352168"/>
              <a:gd name="connsiteX0-231" fmla="*/ 0 w 490732"/>
              <a:gd name="connsiteY0-232" fmla="*/ 352168 h 352168"/>
              <a:gd name="connsiteX1-233" fmla="*/ 20532 w 490732"/>
              <a:gd name="connsiteY1-234" fmla="*/ 2383 h 352168"/>
              <a:gd name="connsiteX2-235" fmla="*/ 469494 w 490732"/>
              <a:gd name="connsiteY2-236" fmla="*/ 0 h 352168"/>
              <a:gd name="connsiteX3-237" fmla="*/ 490732 w 490732"/>
              <a:gd name="connsiteY3-238" fmla="*/ 352168 h 352168"/>
              <a:gd name="connsiteX4-239" fmla="*/ 0 w 490732"/>
              <a:gd name="connsiteY4-24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0732" h="352168">
                <a:moveTo>
                  <a:pt x="0" y="352168"/>
                </a:moveTo>
                <a:lnTo>
                  <a:pt x="20532" y="2383"/>
                </a:lnTo>
                <a:lnTo>
                  <a:pt x="469494" y="0"/>
                </a:lnTo>
                <a:lnTo>
                  <a:pt x="490732"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4"/>
          <p:cNvSpPr/>
          <p:nvPr/>
        </p:nvSpPr>
        <p:spPr>
          <a:xfrm>
            <a:off x="4397992" y="3753825"/>
            <a:ext cx="438597" cy="2167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 name="connsiteX0-261" fmla="*/ 0 w 458162"/>
              <a:gd name="connsiteY0-262" fmla="*/ 273967 h 282679"/>
              <a:gd name="connsiteX1-263" fmla="*/ 21813 w 458162"/>
              <a:gd name="connsiteY1-264" fmla="*/ 0 h 282679"/>
              <a:gd name="connsiteX2-265" fmla="*/ 458162 w 458162"/>
              <a:gd name="connsiteY2-266" fmla="*/ 3146 h 282679"/>
              <a:gd name="connsiteX3-267" fmla="*/ 419547 w 458162"/>
              <a:gd name="connsiteY3-268" fmla="*/ 282679 h 282679"/>
              <a:gd name="connsiteX4-269" fmla="*/ 0 w 458162"/>
              <a:gd name="connsiteY4-270" fmla="*/ 273967 h 282679"/>
              <a:gd name="connsiteX0-271" fmla="*/ 0 w 424824"/>
              <a:gd name="connsiteY0-272" fmla="*/ 280346 h 289058"/>
              <a:gd name="connsiteX1-273" fmla="*/ 21813 w 424824"/>
              <a:gd name="connsiteY1-274" fmla="*/ 6379 h 289058"/>
              <a:gd name="connsiteX2-275" fmla="*/ 424824 w 424824"/>
              <a:gd name="connsiteY2-276" fmla="*/ 0 h 289058"/>
              <a:gd name="connsiteX3-277" fmla="*/ 419547 w 424824"/>
              <a:gd name="connsiteY3-278" fmla="*/ 289058 h 289058"/>
              <a:gd name="connsiteX4-279" fmla="*/ 0 w 424824"/>
              <a:gd name="connsiteY4-280" fmla="*/ 280346 h 289058"/>
              <a:gd name="connsiteX0-281" fmla="*/ 0 w 438597"/>
              <a:gd name="connsiteY0-282" fmla="*/ 280346 h 289058"/>
              <a:gd name="connsiteX1-283" fmla="*/ 21813 w 438597"/>
              <a:gd name="connsiteY1-284" fmla="*/ 6379 h 289058"/>
              <a:gd name="connsiteX2-285" fmla="*/ 424824 w 438597"/>
              <a:gd name="connsiteY2-286" fmla="*/ 0 h 289058"/>
              <a:gd name="connsiteX3-287" fmla="*/ 438597 w 438597"/>
              <a:gd name="connsiteY3-288" fmla="*/ 289058 h 289058"/>
              <a:gd name="connsiteX4-289" fmla="*/ 0 w 438597"/>
              <a:gd name="connsiteY4-290" fmla="*/ 280346 h 2890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8597" h="289058">
                <a:moveTo>
                  <a:pt x="0" y="280346"/>
                </a:moveTo>
                <a:lnTo>
                  <a:pt x="21813" y="6379"/>
                </a:lnTo>
                <a:lnTo>
                  <a:pt x="424824" y="0"/>
                </a:lnTo>
                <a:lnTo>
                  <a:pt x="438597" y="289058"/>
                </a:lnTo>
                <a:lnTo>
                  <a:pt x="0" y="28034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4"/>
          <p:cNvSpPr/>
          <p:nvPr/>
        </p:nvSpPr>
        <p:spPr>
          <a:xfrm>
            <a:off x="4416720" y="3504121"/>
            <a:ext cx="394756" cy="1747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 name="connsiteX0-321" fmla="*/ 0 w 400573"/>
              <a:gd name="connsiteY0-322" fmla="*/ 231245 h 231245"/>
              <a:gd name="connsiteX1-323" fmla="*/ 22868 w 400573"/>
              <a:gd name="connsiteY1-324" fmla="*/ 0 h 231245"/>
              <a:gd name="connsiteX2-325" fmla="*/ 400573 w 400573"/>
              <a:gd name="connsiteY2-326" fmla="*/ 135 h 231245"/>
              <a:gd name="connsiteX3-327" fmla="*/ 375706 w 400573"/>
              <a:gd name="connsiteY3-328" fmla="*/ 230562 h 231245"/>
              <a:gd name="connsiteX4-329" fmla="*/ 0 w 400573"/>
              <a:gd name="connsiteY4-330" fmla="*/ 231245 h 231245"/>
              <a:gd name="connsiteX0-331" fmla="*/ 0 w 383904"/>
              <a:gd name="connsiteY0-332" fmla="*/ 231245 h 231245"/>
              <a:gd name="connsiteX1-333" fmla="*/ 22868 w 383904"/>
              <a:gd name="connsiteY1-334" fmla="*/ 0 h 231245"/>
              <a:gd name="connsiteX2-335" fmla="*/ 383904 w 383904"/>
              <a:gd name="connsiteY2-336" fmla="*/ 135 h 231245"/>
              <a:gd name="connsiteX3-337" fmla="*/ 375706 w 383904"/>
              <a:gd name="connsiteY3-338" fmla="*/ 230562 h 231245"/>
              <a:gd name="connsiteX4-339" fmla="*/ 0 w 383904"/>
              <a:gd name="connsiteY4-340" fmla="*/ 231245 h 231245"/>
              <a:gd name="connsiteX0-341" fmla="*/ 0 w 394756"/>
              <a:gd name="connsiteY0-342" fmla="*/ 231245 h 232943"/>
              <a:gd name="connsiteX1-343" fmla="*/ 22868 w 394756"/>
              <a:gd name="connsiteY1-344" fmla="*/ 0 h 232943"/>
              <a:gd name="connsiteX2-345" fmla="*/ 383904 w 394756"/>
              <a:gd name="connsiteY2-346" fmla="*/ 135 h 232943"/>
              <a:gd name="connsiteX3-347" fmla="*/ 394756 w 394756"/>
              <a:gd name="connsiteY3-348" fmla="*/ 232943 h 232943"/>
              <a:gd name="connsiteX4-349" fmla="*/ 0 w 394756"/>
              <a:gd name="connsiteY4-350" fmla="*/ 231245 h 2329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4756" h="232943">
                <a:moveTo>
                  <a:pt x="0" y="231245"/>
                </a:moveTo>
                <a:lnTo>
                  <a:pt x="22868" y="0"/>
                </a:lnTo>
                <a:lnTo>
                  <a:pt x="383904" y="135"/>
                </a:lnTo>
                <a:lnTo>
                  <a:pt x="394756" y="232943"/>
                </a:lnTo>
                <a:lnTo>
                  <a:pt x="0" y="2312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4"/>
          <p:cNvSpPr/>
          <p:nvPr/>
        </p:nvSpPr>
        <p:spPr>
          <a:xfrm>
            <a:off x="4436228" y="3290861"/>
            <a:ext cx="360309" cy="15075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 name="connsiteX0-381" fmla="*/ 0 w 359868"/>
              <a:gd name="connsiteY0-382" fmla="*/ 196177 h 198626"/>
              <a:gd name="connsiteX1-383" fmla="*/ 14485 w 359868"/>
              <a:gd name="connsiteY1-384" fmla="*/ 0 h 198626"/>
              <a:gd name="connsiteX2-385" fmla="*/ 359868 w 359868"/>
              <a:gd name="connsiteY2-386" fmla="*/ 5775 h 198626"/>
              <a:gd name="connsiteX3-387" fmla="*/ 341259 w 359868"/>
              <a:gd name="connsiteY3-388" fmla="*/ 198626 h 198626"/>
              <a:gd name="connsiteX4-389" fmla="*/ 0 w 359868"/>
              <a:gd name="connsiteY4-390" fmla="*/ 196177 h 198626"/>
              <a:gd name="connsiteX0-391" fmla="*/ 0 w 360309"/>
              <a:gd name="connsiteY0-392" fmla="*/ 196177 h 201007"/>
              <a:gd name="connsiteX1-393" fmla="*/ 14485 w 360309"/>
              <a:gd name="connsiteY1-394" fmla="*/ 0 h 201007"/>
              <a:gd name="connsiteX2-395" fmla="*/ 359868 w 360309"/>
              <a:gd name="connsiteY2-396" fmla="*/ 5775 h 201007"/>
              <a:gd name="connsiteX3-397" fmla="*/ 360309 w 360309"/>
              <a:gd name="connsiteY3-398" fmla="*/ 201007 h 201007"/>
              <a:gd name="connsiteX4-399" fmla="*/ 0 w 360309"/>
              <a:gd name="connsiteY4-400" fmla="*/ 196177 h 201007"/>
              <a:gd name="connsiteX0-401" fmla="*/ 0 w 360309"/>
              <a:gd name="connsiteY0-402" fmla="*/ 196177 h 201007"/>
              <a:gd name="connsiteX1-403" fmla="*/ 14485 w 360309"/>
              <a:gd name="connsiteY1-404" fmla="*/ 0 h 201007"/>
              <a:gd name="connsiteX2-405" fmla="*/ 343199 w 360309"/>
              <a:gd name="connsiteY2-406" fmla="*/ 3394 h 201007"/>
              <a:gd name="connsiteX3-407" fmla="*/ 360309 w 360309"/>
              <a:gd name="connsiteY3-408" fmla="*/ 201007 h 201007"/>
              <a:gd name="connsiteX4-409" fmla="*/ 0 w 360309"/>
              <a:gd name="connsiteY4-410" fmla="*/ 196177 h 2010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309" h="201007">
                <a:moveTo>
                  <a:pt x="0" y="196177"/>
                </a:moveTo>
                <a:lnTo>
                  <a:pt x="14485" y="0"/>
                </a:lnTo>
                <a:lnTo>
                  <a:pt x="343199" y="3394"/>
                </a:lnTo>
                <a:lnTo>
                  <a:pt x="360309" y="201007"/>
                </a:lnTo>
                <a:lnTo>
                  <a:pt x="0" y="19617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4"/>
          <p:cNvSpPr/>
          <p:nvPr/>
        </p:nvSpPr>
        <p:spPr>
          <a:xfrm>
            <a:off x="4451491" y="3122416"/>
            <a:ext cx="329744" cy="1213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 name="connsiteX0-421" fmla="*/ 0 w 334814"/>
              <a:gd name="connsiteY0-422" fmla="*/ 159086 h 159086"/>
              <a:gd name="connsiteX1-423" fmla="*/ 15234 w 334814"/>
              <a:gd name="connsiteY1-424" fmla="*/ 1366 h 159086"/>
              <a:gd name="connsiteX2-425" fmla="*/ 334814 w 334814"/>
              <a:gd name="connsiteY2-426" fmla="*/ 0 h 159086"/>
              <a:gd name="connsiteX3-427" fmla="*/ 313076 w 334814"/>
              <a:gd name="connsiteY3-428" fmla="*/ 158403 h 159086"/>
              <a:gd name="connsiteX4-429" fmla="*/ 0 w 334814"/>
              <a:gd name="connsiteY4-430" fmla="*/ 159086 h 159086"/>
              <a:gd name="connsiteX0-431" fmla="*/ 0 w 315764"/>
              <a:gd name="connsiteY0-432" fmla="*/ 157720 h 157720"/>
              <a:gd name="connsiteX1-433" fmla="*/ 15234 w 315764"/>
              <a:gd name="connsiteY1-434" fmla="*/ 0 h 157720"/>
              <a:gd name="connsiteX2-435" fmla="*/ 315764 w 315764"/>
              <a:gd name="connsiteY2-436" fmla="*/ 1015 h 157720"/>
              <a:gd name="connsiteX3-437" fmla="*/ 313076 w 315764"/>
              <a:gd name="connsiteY3-438" fmla="*/ 157037 h 157720"/>
              <a:gd name="connsiteX4-439" fmla="*/ 0 w 315764"/>
              <a:gd name="connsiteY4-440" fmla="*/ 157720 h 157720"/>
              <a:gd name="connsiteX0-441" fmla="*/ 0 w 329744"/>
              <a:gd name="connsiteY0-442" fmla="*/ 157720 h 161800"/>
              <a:gd name="connsiteX1-443" fmla="*/ 15234 w 329744"/>
              <a:gd name="connsiteY1-444" fmla="*/ 0 h 161800"/>
              <a:gd name="connsiteX2-445" fmla="*/ 315764 w 329744"/>
              <a:gd name="connsiteY2-446" fmla="*/ 1015 h 161800"/>
              <a:gd name="connsiteX3-447" fmla="*/ 329744 w 329744"/>
              <a:gd name="connsiteY3-448" fmla="*/ 161800 h 161800"/>
              <a:gd name="connsiteX4-449" fmla="*/ 0 w 329744"/>
              <a:gd name="connsiteY4-450" fmla="*/ 157720 h 1618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744" h="161800">
                <a:moveTo>
                  <a:pt x="0" y="157720"/>
                </a:moveTo>
                <a:lnTo>
                  <a:pt x="15234" y="0"/>
                </a:lnTo>
                <a:lnTo>
                  <a:pt x="315764" y="1015"/>
                </a:lnTo>
                <a:lnTo>
                  <a:pt x="329744" y="161800"/>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平行四边形 4"/>
          <p:cNvSpPr/>
          <p:nvPr/>
        </p:nvSpPr>
        <p:spPr>
          <a:xfrm>
            <a:off x="4469891" y="2974455"/>
            <a:ext cx="298431" cy="9950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 name="connsiteX0-461" fmla="*/ 0 w 297237"/>
              <a:gd name="connsiteY0-462" fmla="*/ 134033 h 134033"/>
              <a:gd name="connsiteX1-463" fmla="*/ 1828 w 297237"/>
              <a:gd name="connsiteY1-464" fmla="*/ 1367 h 134033"/>
              <a:gd name="connsiteX2-465" fmla="*/ 297237 w 297237"/>
              <a:gd name="connsiteY2-466" fmla="*/ 0 h 134033"/>
              <a:gd name="connsiteX3-467" fmla="*/ 281762 w 297237"/>
              <a:gd name="connsiteY3-468" fmla="*/ 133351 h 134033"/>
              <a:gd name="connsiteX4-469" fmla="*/ 0 w 297237"/>
              <a:gd name="connsiteY4-470" fmla="*/ 134033 h 134033"/>
              <a:gd name="connsiteX0-471" fmla="*/ 0 w 281762"/>
              <a:gd name="connsiteY0-472" fmla="*/ 132666 h 132666"/>
              <a:gd name="connsiteX1-473" fmla="*/ 1828 w 281762"/>
              <a:gd name="connsiteY1-474" fmla="*/ 0 h 132666"/>
              <a:gd name="connsiteX2-475" fmla="*/ 280568 w 281762"/>
              <a:gd name="connsiteY2-476" fmla="*/ 1014 h 132666"/>
              <a:gd name="connsiteX3-477" fmla="*/ 281762 w 281762"/>
              <a:gd name="connsiteY3-478" fmla="*/ 131984 h 132666"/>
              <a:gd name="connsiteX4-479" fmla="*/ 0 w 281762"/>
              <a:gd name="connsiteY4-480" fmla="*/ 132666 h 132666"/>
              <a:gd name="connsiteX0-481" fmla="*/ 0 w 291287"/>
              <a:gd name="connsiteY0-482" fmla="*/ 132666 h 132666"/>
              <a:gd name="connsiteX1-483" fmla="*/ 1828 w 291287"/>
              <a:gd name="connsiteY1-484" fmla="*/ 0 h 132666"/>
              <a:gd name="connsiteX2-485" fmla="*/ 280568 w 291287"/>
              <a:gd name="connsiteY2-486" fmla="*/ 1014 h 132666"/>
              <a:gd name="connsiteX3-487" fmla="*/ 291287 w 291287"/>
              <a:gd name="connsiteY3-488" fmla="*/ 131984 h 132666"/>
              <a:gd name="connsiteX4-489" fmla="*/ 0 w 291287"/>
              <a:gd name="connsiteY4-490" fmla="*/ 132666 h 132666"/>
              <a:gd name="connsiteX0-491" fmla="*/ 0 w 298431"/>
              <a:gd name="connsiteY0-492" fmla="*/ 132666 h 132666"/>
              <a:gd name="connsiteX1-493" fmla="*/ 8972 w 298431"/>
              <a:gd name="connsiteY1-494" fmla="*/ 0 h 132666"/>
              <a:gd name="connsiteX2-495" fmla="*/ 287712 w 298431"/>
              <a:gd name="connsiteY2-496" fmla="*/ 1014 h 132666"/>
              <a:gd name="connsiteX3-497" fmla="*/ 298431 w 298431"/>
              <a:gd name="connsiteY3-498" fmla="*/ 131984 h 132666"/>
              <a:gd name="connsiteX4-499" fmla="*/ 0 w 298431"/>
              <a:gd name="connsiteY4-500" fmla="*/ 132666 h 132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8431" h="132666">
                <a:moveTo>
                  <a:pt x="0" y="132666"/>
                </a:moveTo>
                <a:cubicBezTo>
                  <a:pt x="609" y="88444"/>
                  <a:pt x="8363" y="44222"/>
                  <a:pt x="8972" y="0"/>
                </a:cubicBezTo>
                <a:lnTo>
                  <a:pt x="287712" y="1014"/>
                </a:lnTo>
                <a:lnTo>
                  <a:pt x="298431" y="131984"/>
                </a:lnTo>
                <a:lnTo>
                  <a:pt x="0" y="13266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平行四边形 4"/>
          <p:cNvSpPr/>
          <p:nvPr/>
        </p:nvSpPr>
        <p:spPr>
          <a:xfrm>
            <a:off x="4477455" y="2848191"/>
            <a:ext cx="280393"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 name="connsiteX0-501" fmla="*/ 0 w 276424"/>
              <a:gd name="connsiteY0-502" fmla="*/ 109997 h 115578"/>
              <a:gd name="connsiteX1-503" fmla="*/ 11712 w 276424"/>
              <a:gd name="connsiteY1-504" fmla="*/ 0 h 115578"/>
              <a:gd name="connsiteX2-505" fmla="*/ 276424 w 276424"/>
              <a:gd name="connsiteY2-506" fmla="*/ 3397 h 115578"/>
              <a:gd name="connsiteX3-507" fmla="*/ 266105 w 276424"/>
              <a:gd name="connsiteY3-508" fmla="*/ 115578 h 115578"/>
              <a:gd name="connsiteX4-509" fmla="*/ 0 w 276424"/>
              <a:gd name="connsiteY4-510" fmla="*/ 109997 h 115578"/>
              <a:gd name="connsiteX0-511" fmla="*/ 0 w 280393"/>
              <a:gd name="connsiteY0-512" fmla="*/ 109997 h 115578"/>
              <a:gd name="connsiteX1-513" fmla="*/ 11712 w 280393"/>
              <a:gd name="connsiteY1-514" fmla="*/ 0 h 115578"/>
              <a:gd name="connsiteX2-515" fmla="*/ 276424 w 280393"/>
              <a:gd name="connsiteY2-516" fmla="*/ 3397 h 115578"/>
              <a:gd name="connsiteX3-517" fmla="*/ 280393 w 280393"/>
              <a:gd name="connsiteY3-518" fmla="*/ 115578 h 115578"/>
              <a:gd name="connsiteX4-519" fmla="*/ 0 w 280393"/>
              <a:gd name="connsiteY4-52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0393" h="115578">
                <a:moveTo>
                  <a:pt x="0" y="109997"/>
                </a:moveTo>
                <a:lnTo>
                  <a:pt x="11712" y="0"/>
                </a:lnTo>
                <a:lnTo>
                  <a:pt x="276424" y="3397"/>
                </a:lnTo>
                <a:lnTo>
                  <a:pt x="280393"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平行四边形 4"/>
          <p:cNvSpPr/>
          <p:nvPr/>
        </p:nvSpPr>
        <p:spPr>
          <a:xfrm>
            <a:off x="4486429" y="2738687"/>
            <a:ext cx="258080"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 name="connsiteX0-491" fmla="*/ 0 w 271497"/>
              <a:gd name="connsiteY0-492" fmla="*/ 97955 h 99524"/>
              <a:gd name="connsiteX1-493" fmla="*/ 7667 w 271497"/>
              <a:gd name="connsiteY1-494" fmla="*/ 1496 h 99524"/>
              <a:gd name="connsiteX2-495" fmla="*/ 271497 w 271497"/>
              <a:gd name="connsiteY2-496" fmla="*/ 0 h 99524"/>
              <a:gd name="connsiteX3-497" fmla="*/ 258080 w 271497"/>
              <a:gd name="connsiteY3-498" fmla="*/ 99524 h 99524"/>
              <a:gd name="connsiteX4-499" fmla="*/ 0 w 271497"/>
              <a:gd name="connsiteY4-500" fmla="*/ 97955 h 99524"/>
              <a:gd name="connsiteX0-501" fmla="*/ 0 w 258080"/>
              <a:gd name="connsiteY0-502" fmla="*/ 96459 h 98028"/>
              <a:gd name="connsiteX1-503" fmla="*/ 7667 w 258080"/>
              <a:gd name="connsiteY1-504" fmla="*/ 0 h 98028"/>
              <a:gd name="connsiteX2-505" fmla="*/ 257209 w 258080"/>
              <a:gd name="connsiteY2-506" fmla="*/ 885 h 98028"/>
              <a:gd name="connsiteX3-507" fmla="*/ 258080 w 258080"/>
              <a:gd name="connsiteY3-508" fmla="*/ 98028 h 98028"/>
              <a:gd name="connsiteX4-509" fmla="*/ 0 w 258080"/>
              <a:gd name="connsiteY4-51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8080" h="98028">
                <a:moveTo>
                  <a:pt x="0" y="96459"/>
                </a:moveTo>
                <a:lnTo>
                  <a:pt x="7667" y="0"/>
                </a:lnTo>
                <a:lnTo>
                  <a:pt x="257209" y="885"/>
                </a:lnTo>
                <a:cubicBezTo>
                  <a:pt x="257499" y="33266"/>
                  <a:pt x="257790" y="65647"/>
                  <a:pt x="258080" y="98028"/>
                </a:cubicBez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平行四边形 4"/>
          <p:cNvSpPr/>
          <p:nvPr/>
        </p:nvSpPr>
        <p:spPr>
          <a:xfrm>
            <a:off x="4495952" y="2639340"/>
            <a:ext cx="243792" cy="6749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 name="connsiteX0-451" fmla="*/ 0 w 252448"/>
              <a:gd name="connsiteY0-452" fmla="*/ 84552 h 88502"/>
              <a:gd name="connsiteX1-453" fmla="*/ 7666 w 252448"/>
              <a:gd name="connsiteY1-454" fmla="*/ 0 h 88502"/>
              <a:gd name="connsiteX2-455" fmla="*/ 252448 w 252448"/>
              <a:gd name="connsiteY2-456" fmla="*/ 885 h 88502"/>
              <a:gd name="connsiteX3-457" fmla="*/ 243792 w 252448"/>
              <a:gd name="connsiteY3-458" fmla="*/ 88502 h 88502"/>
              <a:gd name="connsiteX4-459" fmla="*/ 0 w 252448"/>
              <a:gd name="connsiteY4-460" fmla="*/ 84552 h 88502"/>
              <a:gd name="connsiteX0-461" fmla="*/ 0 w 243792"/>
              <a:gd name="connsiteY0-462" fmla="*/ 86049 h 89999"/>
              <a:gd name="connsiteX1-463" fmla="*/ 7666 w 243792"/>
              <a:gd name="connsiteY1-464" fmla="*/ 1497 h 89999"/>
              <a:gd name="connsiteX2-465" fmla="*/ 240541 w 243792"/>
              <a:gd name="connsiteY2-466" fmla="*/ 0 h 89999"/>
              <a:gd name="connsiteX3-467" fmla="*/ 243792 w 243792"/>
              <a:gd name="connsiteY3-468" fmla="*/ 89999 h 89999"/>
              <a:gd name="connsiteX4-469" fmla="*/ 0 w 243792"/>
              <a:gd name="connsiteY4-470" fmla="*/ 86049 h 899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3792" h="89999">
                <a:moveTo>
                  <a:pt x="0" y="86049"/>
                </a:moveTo>
                <a:lnTo>
                  <a:pt x="7666" y="1497"/>
                </a:lnTo>
                <a:lnTo>
                  <a:pt x="240541" y="0"/>
                </a:lnTo>
                <a:lnTo>
                  <a:pt x="243792" y="89999"/>
                </a:lnTo>
                <a:lnTo>
                  <a:pt x="0" y="8604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4"/>
          <p:cNvSpPr/>
          <p:nvPr/>
        </p:nvSpPr>
        <p:spPr>
          <a:xfrm>
            <a:off x="4503094" y="2558969"/>
            <a:ext cx="222362" cy="5499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 name="connsiteX0-601" fmla="*/ 0 w 233399"/>
              <a:gd name="connsiteY0-602" fmla="*/ 77407 h 78976"/>
              <a:gd name="connsiteX1-603" fmla="*/ 12428 w 233399"/>
              <a:gd name="connsiteY1-604" fmla="*/ 0 h 78976"/>
              <a:gd name="connsiteX2-605" fmla="*/ 233399 w 233399"/>
              <a:gd name="connsiteY2-606" fmla="*/ 3265 h 78976"/>
              <a:gd name="connsiteX3-607" fmla="*/ 222362 w 233399"/>
              <a:gd name="connsiteY3-608" fmla="*/ 78976 h 78976"/>
              <a:gd name="connsiteX4-609" fmla="*/ 0 w 233399"/>
              <a:gd name="connsiteY4-610" fmla="*/ 77407 h 78976"/>
              <a:gd name="connsiteX0-611" fmla="*/ 0 w 222362"/>
              <a:gd name="connsiteY0-612" fmla="*/ 77407 h 78976"/>
              <a:gd name="connsiteX1-613" fmla="*/ 12428 w 222362"/>
              <a:gd name="connsiteY1-614" fmla="*/ 0 h 78976"/>
              <a:gd name="connsiteX2-615" fmla="*/ 214349 w 222362"/>
              <a:gd name="connsiteY2-616" fmla="*/ 5646 h 78976"/>
              <a:gd name="connsiteX3-617" fmla="*/ 222362 w 222362"/>
              <a:gd name="connsiteY3-618" fmla="*/ 78976 h 78976"/>
              <a:gd name="connsiteX4-619" fmla="*/ 0 w 222362"/>
              <a:gd name="connsiteY4-620" fmla="*/ 77407 h 78976"/>
              <a:gd name="connsiteX0-621" fmla="*/ 0 w 222362"/>
              <a:gd name="connsiteY0-622" fmla="*/ 71761 h 73330"/>
              <a:gd name="connsiteX1-623" fmla="*/ 12428 w 222362"/>
              <a:gd name="connsiteY1-624" fmla="*/ 1498 h 73330"/>
              <a:gd name="connsiteX2-625" fmla="*/ 214349 w 222362"/>
              <a:gd name="connsiteY2-626" fmla="*/ 0 h 73330"/>
              <a:gd name="connsiteX3-627" fmla="*/ 222362 w 222362"/>
              <a:gd name="connsiteY3-628" fmla="*/ 73330 h 73330"/>
              <a:gd name="connsiteX4-629" fmla="*/ 0 w 222362"/>
              <a:gd name="connsiteY4-630" fmla="*/ 71761 h 733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362" h="73330">
                <a:moveTo>
                  <a:pt x="0" y="71761"/>
                </a:moveTo>
                <a:lnTo>
                  <a:pt x="12428" y="1498"/>
                </a:lnTo>
                <a:lnTo>
                  <a:pt x="214349" y="0"/>
                </a:lnTo>
                <a:lnTo>
                  <a:pt x="222362" y="73330"/>
                </a:lnTo>
                <a:lnTo>
                  <a:pt x="0" y="7176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
                                        <p:tgtEl>
                                          <p:spTgt spid="4"/>
                                        </p:tgtEl>
                                      </p:cBhvr>
                                    </p:animEffect>
                                  </p:childTnLst>
                                </p:cTn>
                              </p:par>
                              <p:par>
                                <p:cTn id="8" presetID="10" presetClass="entr" presetSubtype="0" fill="hold" grpId="0" nodeType="withEffect">
                                  <p:stCondLst>
                                    <p:cond delay="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
                                        <p:tgtEl>
                                          <p:spTgt spid="5"/>
                                        </p:tgtEl>
                                      </p:cBhvr>
                                    </p:animEffect>
                                  </p:childTnLst>
                                </p:cTn>
                              </p:par>
                              <p:par>
                                <p:cTn id="11" presetID="10" presetClass="entr" presetSubtype="0" fill="hold" grpId="0" nodeType="withEffect">
                                  <p:stCondLst>
                                    <p:cond delay="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50"/>
                                        <p:tgtEl>
                                          <p:spTgt spid="25"/>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50"/>
                                        <p:tgtEl>
                                          <p:spTgt spid="24"/>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50"/>
                                        <p:tgtEl>
                                          <p:spTgt spid="14"/>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50"/>
                                        <p:tgtEl>
                                          <p:spTgt spid="15"/>
                                        </p:tgtEl>
                                      </p:cBhvr>
                                    </p:animEffect>
                                  </p:childTnLst>
                                </p:cTn>
                              </p:par>
                              <p:par>
                                <p:cTn id="23" presetID="10" presetClass="entr" presetSubtype="0" fill="hold" grpId="0" nodeType="withEffect">
                                  <p:stCondLst>
                                    <p:cond delay="1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50"/>
                                        <p:tgtEl>
                                          <p:spTgt spid="9"/>
                                        </p:tgtEl>
                                      </p:cBhvr>
                                    </p:animEffect>
                                  </p:childTnLst>
                                </p:cTn>
                              </p:par>
                              <p:par>
                                <p:cTn id="26" presetID="10" presetClass="entr" presetSubtype="0" fill="hold" grpId="0" nodeType="withEffect">
                                  <p:stCondLst>
                                    <p:cond delay="1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50"/>
                                        <p:tgtEl>
                                          <p:spTgt spid="8"/>
                                        </p:tgtEl>
                                      </p:cBhvr>
                                    </p:animEffect>
                                  </p:childTnLst>
                                </p:cTn>
                              </p:par>
                              <p:par>
                                <p:cTn id="29" presetID="10" presetClass="entr" presetSubtype="0" fill="hold" grpId="0" nodeType="withEffect">
                                  <p:stCondLst>
                                    <p:cond delay="1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50"/>
                                        <p:tgtEl>
                                          <p:spTgt spid="29"/>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50"/>
                                        <p:tgtEl>
                                          <p:spTgt spid="28"/>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50"/>
                                        <p:tgtEl>
                                          <p:spTgt spid="19"/>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50"/>
                                        <p:tgtEl>
                                          <p:spTgt spid="18"/>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50"/>
                                        <p:tgtEl>
                                          <p:spTgt spid="2"/>
                                        </p:tgtEl>
                                      </p:cBhvr>
                                    </p:animEffect>
                                  </p:childTnLst>
                                </p:cTn>
                              </p:par>
                              <p:par>
                                <p:cTn id="44" presetID="10" presetClass="entr" presetSubtype="0" fill="hold" grpId="0" nodeType="withEffect">
                                  <p:stCondLst>
                                    <p:cond delay="2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50"/>
                                        <p:tgtEl>
                                          <p:spTgt spid="3"/>
                                        </p:tgtEl>
                                      </p:cBhvr>
                                    </p:animEffect>
                                  </p:childTnLst>
                                </p:cTn>
                              </p:par>
                              <p:par>
                                <p:cTn id="47" presetID="10" presetClass="entr" presetSubtype="0" fill="hold" grpId="0" nodeType="withEffect">
                                  <p:stCondLst>
                                    <p:cond delay="2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50"/>
                                        <p:tgtEl>
                                          <p:spTgt spid="6"/>
                                        </p:tgtEl>
                                      </p:cBhvr>
                                    </p:animEffect>
                                  </p:childTnLst>
                                </p:cTn>
                              </p:par>
                              <p:par>
                                <p:cTn id="50" presetID="10" presetClass="entr" presetSubtype="0" fill="hold" grpId="0" nodeType="withEffect">
                                  <p:stCondLst>
                                    <p:cond delay="2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50"/>
                                        <p:tgtEl>
                                          <p:spTgt spid="7"/>
                                        </p:tgtEl>
                                      </p:cBhvr>
                                    </p:animEffect>
                                  </p:childTnLst>
                                </p:cTn>
                              </p:par>
                              <p:par>
                                <p:cTn id="53" presetID="10" presetClass="entr" presetSubtype="0" fill="hold" grpId="0" nodeType="withEffect">
                                  <p:stCondLst>
                                    <p:cond delay="2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50"/>
                                        <p:tgtEl>
                                          <p:spTgt spid="10"/>
                                        </p:tgtEl>
                                      </p:cBhvr>
                                    </p:animEffect>
                                  </p:childTnLst>
                                </p:cTn>
                              </p:par>
                              <p:par>
                                <p:cTn id="56" presetID="10" presetClass="entr" presetSubtype="0" fill="hold" grpId="0" nodeType="withEffect">
                                  <p:stCondLst>
                                    <p:cond delay="7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50"/>
                                        <p:tgtEl>
                                          <p:spTgt spid="11"/>
                                        </p:tgtEl>
                                      </p:cBhvr>
                                    </p:animEffect>
                                  </p:childTnLst>
                                </p:cTn>
                              </p:par>
                              <p:par>
                                <p:cTn id="59" presetID="10" presetClass="entr" presetSubtype="0" fill="hold" grpId="0" nodeType="withEffect">
                                  <p:stCondLst>
                                    <p:cond delay="7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50"/>
                                        <p:tgtEl>
                                          <p:spTgt spid="12"/>
                                        </p:tgtEl>
                                      </p:cBhvr>
                                    </p:animEffect>
                                  </p:childTnLst>
                                </p:cTn>
                              </p:par>
                              <p:par>
                                <p:cTn id="62" presetID="10" presetClass="entr" presetSubtype="0" fill="hold" grpId="0" nodeType="withEffect">
                                  <p:stCondLst>
                                    <p:cond delay="7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50"/>
                                        <p:tgtEl>
                                          <p:spTgt spid="13"/>
                                        </p:tgtEl>
                                      </p:cBhvr>
                                    </p:animEffect>
                                  </p:childTnLst>
                                </p:cTn>
                              </p:par>
                              <p:par>
                                <p:cTn id="65" presetID="10" presetClass="entr" presetSubtype="0" fill="hold" grpId="0" nodeType="withEffect">
                                  <p:stCondLst>
                                    <p:cond delay="12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50"/>
                                        <p:tgtEl>
                                          <p:spTgt spid="16"/>
                                        </p:tgtEl>
                                      </p:cBhvr>
                                    </p:animEffect>
                                  </p:childTnLst>
                                </p:cTn>
                              </p:par>
                              <p:par>
                                <p:cTn id="68" presetID="10" presetClass="entr" presetSubtype="0" fill="hold" grpId="0" nodeType="withEffect">
                                  <p:stCondLst>
                                    <p:cond delay="12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50"/>
                                        <p:tgtEl>
                                          <p:spTgt spid="17"/>
                                        </p:tgtEl>
                                      </p:cBhvr>
                                    </p:animEffect>
                                  </p:childTnLst>
                                </p:cTn>
                              </p:par>
                              <p:par>
                                <p:cTn id="71" presetID="10" presetClass="entr" presetSubtype="0" fill="hold" grpId="0" nodeType="withEffect">
                                  <p:stCondLst>
                                    <p:cond delay="12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50"/>
                                        <p:tgtEl>
                                          <p:spTgt spid="20"/>
                                        </p:tgtEl>
                                      </p:cBhvr>
                                    </p:animEffect>
                                  </p:childTnLst>
                                </p:cTn>
                              </p:par>
                              <p:par>
                                <p:cTn id="74" presetID="10" presetClass="entr" presetSubtype="0" fill="hold" grpId="0" nodeType="withEffect">
                                  <p:stCondLst>
                                    <p:cond delay="12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50"/>
                                        <p:tgtEl>
                                          <p:spTgt spid="21"/>
                                        </p:tgtEl>
                                      </p:cBhvr>
                                    </p:animEffect>
                                  </p:childTnLst>
                                </p:cTn>
                              </p:par>
                              <p:par>
                                <p:cTn id="77" presetID="10" presetClass="entr" presetSubtype="0" fill="hold" grpId="0" nodeType="withEffect">
                                  <p:stCondLst>
                                    <p:cond delay="17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50"/>
                                        <p:tgtEl>
                                          <p:spTgt spid="22"/>
                                        </p:tgtEl>
                                      </p:cBhvr>
                                    </p:animEffect>
                                  </p:childTnLst>
                                </p:cTn>
                              </p:par>
                              <p:par>
                                <p:cTn id="80" presetID="10" presetClass="entr" presetSubtype="0" fill="hold" grpId="0" nodeType="withEffect">
                                  <p:stCondLst>
                                    <p:cond delay="17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50"/>
                                        <p:tgtEl>
                                          <p:spTgt spid="23"/>
                                        </p:tgtEl>
                                      </p:cBhvr>
                                    </p:animEffect>
                                  </p:childTnLst>
                                </p:cTn>
                              </p:par>
                              <p:par>
                                <p:cTn id="83" presetID="10" presetClass="entr" presetSubtype="0" fill="hold" grpId="0" nodeType="withEffect">
                                  <p:stCondLst>
                                    <p:cond delay="17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150"/>
                                        <p:tgtEl>
                                          <p:spTgt spid="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50"/>
                                        <p:tgtEl>
                                          <p:spTgt spid="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50"/>
                                        <p:tgtEl>
                                          <p:spTgt spid="3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1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平行四边形 4"/>
          <p:cNvSpPr/>
          <p:nvPr/>
        </p:nvSpPr>
        <p:spPr>
          <a:xfrm>
            <a:off x="3750274"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平行四边形 4"/>
          <p:cNvSpPr/>
          <p:nvPr/>
        </p:nvSpPr>
        <p:spPr>
          <a:xfrm>
            <a:off x="3845541"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平行四边形 4"/>
          <p:cNvSpPr/>
          <p:nvPr/>
        </p:nvSpPr>
        <p:spPr>
          <a:xfrm>
            <a:off x="3923802" y="3500547"/>
            <a:ext cx="400573" cy="1770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73" h="236008">
                <a:moveTo>
                  <a:pt x="0" y="236008"/>
                </a:moveTo>
                <a:lnTo>
                  <a:pt x="53824" y="0"/>
                </a:lnTo>
                <a:lnTo>
                  <a:pt x="400573" y="4898"/>
                </a:lnTo>
                <a:lnTo>
                  <a:pt x="375706" y="235325"/>
                </a:lnTo>
                <a:lnTo>
                  <a:pt x="0" y="23600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平行四边形 4"/>
          <p:cNvSpPr/>
          <p:nvPr/>
        </p:nvSpPr>
        <p:spPr>
          <a:xfrm>
            <a:off x="4005221" y="3295192"/>
            <a:ext cx="359868"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9868" h="192851">
                <a:moveTo>
                  <a:pt x="0" y="190402"/>
                </a:moveTo>
                <a:lnTo>
                  <a:pt x="28773" y="1369"/>
                </a:lnTo>
                <a:lnTo>
                  <a:pt x="359868" y="0"/>
                </a:lnTo>
                <a:lnTo>
                  <a:pt x="341259" y="192851"/>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平行四边形 4"/>
          <p:cNvSpPr/>
          <p:nvPr/>
        </p:nvSpPr>
        <p:spPr>
          <a:xfrm>
            <a:off x="4049061"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平行四边形 4"/>
          <p:cNvSpPr/>
          <p:nvPr/>
        </p:nvSpPr>
        <p:spPr>
          <a:xfrm>
            <a:off x="4096034"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平行四边形 4"/>
          <p:cNvSpPr/>
          <p:nvPr/>
        </p:nvSpPr>
        <p:spPr>
          <a:xfrm>
            <a:off x="4136937" y="2848191"/>
            <a:ext cx="276424"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424" h="115578">
                <a:moveTo>
                  <a:pt x="0" y="109997"/>
                </a:moveTo>
                <a:lnTo>
                  <a:pt x="21237" y="0"/>
                </a:lnTo>
                <a:lnTo>
                  <a:pt x="276424"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平行四边形 4"/>
          <p:cNvSpPr/>
          <p:nvPr/>
        </p:nvSpPr>
        <p:spPr>
          <a:xfrm>
            <a:off x="4162579" y="2736902"/>
            <a:ext cx="271497"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7" h="100409">
                <a:moveTo>
                  <a:pt x="0" y="98840"/>
                </a:moveTo>
                <a:lnTo>
                  <a:pt x="24336" y="0"/>
                </a:lnTo>
                <a:lnTo>
                  <a:pt x="271497"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平行四边形 4"/>
          <p:cNvSpPr/>
          <p:nvPr/>
        </p:nvSpPr>
        <p:spPr>
          <a:xfrm>
            <a:off x="4188771"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平行四边形 4"/>
          <p:cNvSpPr/>
          <p:nvPr/>
        </p:nvSpPr>
        <p:spPr>
          <a:xfrm>
            <a:off x="4217346"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平行四边形 4"/>
          <p:cNvSpPr/>
          <p:nvPr/>
        </p:nvSpPr>
        <p:spPr>
          <a:xfrm flipH="1">
            <a:off x="4982083" y="4068462"/>
            <a:ext cx="500450"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450" h="352168">
                <a:moveTo>
                  <a:pt x="0" y="352168"/>
                </a:moveTo>
                <a:lnTo>
                  <a:pt x="89588" y="2"/>
                </a:lnTo>
                <a:lnTo>
                  <a:pt x="500450" y="0"/>
                </a:lnTo>
                <a:lnTo>
                  <a:pt x="478826"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
          <p:cNvSpPr/>
          <p:nvPr/>
        </p:nvSpPr>
        <p:spPr>
          <a:xfrm flipH="1">
            <a:off x="4929104" y="3760971"/>
            <a:ext cx="458162" cy="2096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8162" h="279533">
                <a:moveTo>
                  <a:pt x="0" y="270821"/>
                </a:moveTo>
                <a:lnTo>
                  <a:pt x="76582" y="3998"/>
                </a:lnTo>
                <a:lnTo>
                  <a:pt x="458162" y="0"/>
                </a:lnTo>
                <a:lnTo>
                  <a:pt x="419547" y="279533"/>
                </a:lnTo>
                <a:lnTo>
                  <a:pt x="0" y="27082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
          <p:cNvSpPr/>
          <p:nvPr/>
        </p:nvSpPr>
        <p:spPr>
          <a:xfrm flipH="1">
            <a:off x="4908434" y="3500547"/>
            <a:ext cx="400573" cy="17700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0573" h="236008">
                <a:moveTo>
                  <a:pt x="0" y="236008"/>
                </a:moveTo>
                <a:lnTo>
                  <a:pt x="53824" y="0"/>
                </a:lnTo>
                <a:lnTo>
                  <a:pt x="400573" y="4898"/>
                </a:lnTo>
                <a:lnTo>
                  <a:pt x="375706" y="235325"/>
                </a:lnTo>
                <a:lnTo>
                  <a:pt x="0" y="23600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
          <p:cNvSpPr/>
          <p:nvPr/>
        </p:nvSpPr>
        <p:spPr>
          <a:xfrm flipH="1">
            <a:off x="4867719" y="3295192"/>
            <a:ext cx="359868" cy="14463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9868" h="192851">
                <a:moveTo>
                  <a:pt x="0" y="190402"/>
                </a:moveTo>
                <a:lnTo>
                  <a:pt x="28773" y="1369"/>
                </a:lnTo>
                <a:lnTo>
                  <a:pt x="359868" y="0"/>
                </a:lnTo>
                <a:lnTo>
                  <a:pt x="341259" y="192851"/>
                </a:lnTo>
                <a:lnTo>
                  <a:pt x="0" y="190402"/>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平行四边形 4"/>
          <p:cNvSpPr/>
          <p:nvPr/>
        </p:nvSpPr>
        <p:spPr>
          <a:xfrm flipH="1">
            <a:off x="4848934" y="3121391"/>
            <a:ext cx="334814" cy="11931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14" h="159086">
                <a:moveTo>
                  <a:pt x="0" y="159086"/>
                </a:moveTo>
                <a:lnTo>
                  <a:pt x="31903" y="1366"/>
                </a:lnTo>
                <a:lnTo>
                  <a:pt x="334814" y="0"/>
                </a:lnTo>
                <a:lnTo>
                  <a:pt x="313076" y="158403"/>
                </a:lnTo>
                <a:lnTo>
                  <a:pt x="0" y="15908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平行四边形 4"/>
          <p:cNvSpPr/>
          <p:nvPr/>
        </p:nvSpPr>
        <p:spPr>
          <a:xfrm flipH="1">
            <a:off x="4839537" y="2973431"/>
            <a:ext cx="297237" cy="10052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7237" h="134033">
                <a:moveTo>
                  <a:pt x="0" y="134033"/>
                </a:moveTo>
                <a:lnTo>
                  <a:pt x="25641" y="1367"/>
                </a:lnTo>
                <a:lnTo>
                  <a:pt x="297237" y="0"/>
                </a:lnTo>
                <a:lnTo>
                  <a:pt x="281762" y="133351"/>
                </a:lnTo>
                <a:lnTo>
                  <a:pt x="0" y="1340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平行四边形 4"/>
          <p:cNvSpPr/>
          <p:nvPr/>
        </p:nvSpPr>
        <p:spPr>
          <a:xfrm flipH="1">
            <a:off x="4819448" y="2848191"/>
            <a:ext cx="276424"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424" h="115578">
                <a:moveTo>
                  <a:pt x="0" y="109997"/>
                </a:moveTo>
                <a:lnTo>
                  <a:pt x="21237" y="0"/>
                </a:lnTo>
                <a:lnTo>
                  <a:pt x="276424" y="3397"/>
                </a:lnTo>
                <a:lnTo>
                  <a:pt x="266105"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
          <p:cNvSpPr/>
          <p:nvPr/>
        </p:nvSpPr>
        <p:spPr>
          <a:xfrm flipH="1">
            <a:off x="4798733" y="2736902"/>
            <a:ext cx="271497" cy="753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497" h="100409">
                <a:moveTo>
                  <a:pt x="0" y="98840"/>
                </a:moveTo>
                <a:lnTo>
                  <a:pt x="24336" y="0"/>
                </a:lnTo>
                <a:lnTo>
                  <a:pt x="271497" y="885"/>
                </a:lnTo>
                <a:lnTo>
                  <a:pt x="258080" y="100409"/>
                </a:lnTo>
                <a:lnTo>
                  <a:pt x="0" y="9884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
          <p:cNvSpPr/>
          <p:nvPr/>
        </p:nvSpPr>
        <p:spPr>
          <a:xfrm flipH="1">
            <a:off x="4791588" y="2638677"/>
            <a:ext cx="252448" cy="68162"/>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2448" h="90883">
                <a:moveTo>
                  <a:pt x="0" y="86933"/>
                </a:moveTo>
                <a:lnTo>
                  <a:pt x="21954" y="0"/>
                </a:lnTo>
                <a:lnTo>
                  <a:pt x="252448" y="3266"/>
                </a:lnTo>
                <a:lnTo>
                  <a:pt x="243792" y="90883"/>
                </a:lnTo>
                <a:lnTo>
                  <a:pt x="0" y="86933"/>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平行四边形 4"/>
          <p:cNvSpPr/>
          <p:nvPr/>
        </p:nvSpPr>
        <p:spPr>
          <a:xfrm flipH="1">
            <a:off x="4782065" y="2556523"/>
            <a:ext cx="233399" cy="5744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99" h="76595">
                <a:moveTo>
                  <a:pt x="0" y="75026"/>
                </a:moveTo>
                <a:lnTo>
                  <a:pt x="26715" y="0"/>
                </a:lnTo>
                <a:lnTo>
                  <a:pt x="233399" y="884"/>
                </a:lnTo>
                <a:lnTo>
                  <a:pt x="222362" y="76595"/>
                </a:lnTo>
                <a:lnTo>
                  <a:pt x="0" y="7502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平行四边形 4"/>
          <p:cNvSpPr/>
          <p:nvPr/>
        </p:nvSpPr>
        <p:spPr>
          <a:xfrm>
            <a:off x="4369400" y="4068462"/>
            <a:ext cx="490732" cy="264126"/>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78476"/>
              <a:gd name="connsiteY0-82" fmla="*/ 370702 h 370702"/>
              <a:gd name="connsiteX1-83" fmla="*/ 318187 w 778476"/>
              <a:gd name="connsiteY1-84" fmla="*/ 0 h 370702"/>
              <a:gd name="connsiteX2-85" fmla="*/ 778476 w 778476"/>
              <a:gd name="connsiteY2-86" fmla="*/ 6178 h 370702"/>
              <a:gd name="connsiteX3-87" fmla="*/ 491182 w 778476"/>
              <a:gd name="connsiteY3-88" fmla="*/ 358345 h 370702"/>
              <a:gd name="connsiteX4-89" fmla="*/ 0 w 778476"/>
              <a:gd name="connsiteY4-90" fmla="*/ 370702 h 370702"/>
              <a:gd name="connsiteX0-91" fmla="*/ 0 w 747584"/>
              <a:gd name="connsiteY0-92" fmla="*/ 370702 h 370702"/>
              <a:gd name="connsiteX1-93" fmla="*/ 318187 w 747584"/>
              <a:gd name="connsiteY1-94" fmla="*/ 0 h 370702"/>
              <a:gd name="connsiteX2-95" fmla="*/ 747584 w 747584"/>
              <a:gd name="connsiteY2-96" fmla="*/ 6178 h 370702"/>
              <a:gd name="connsiteX3-97" fmla="*/ 491182 w 747584"/>
              <a:gd name="connsiteY3-98" fmla="*/ 358345 h 370702"/>
              <a:gd name="connsiteX4-99" fmla="*/ 0 w 747584"/>
              <a:gd name="connsiteY4-100" fmla="*/ 370702 h 370702"/>
              <a:gd name="connsiteX0-101" fmla="*/ 0 w 710514"/>
              <a:gd name="connsiteY0-102" fmla="*/ 352167 h 358345"/>
              <a:gd name="connsiteX1-103" fmla="*/ 281117 w 710514"/>
              <a:gd name="connsiteY1-104" fmla="*/ 0 h 358345"/>
              <a:gd name="connsiteX2-105" fmla="*/ 710514 w 710514"/>
              <a:gd name="connsiteY2-106" fmla="*/ 6178 h 358345"/>
              <a:gd name="connsiteX3-107" fmla="*/ 454112 w 710514"/>
              <a:gd name="connsiteY3-108" fmla="*/ 358345 h 358345"/>
              <a:gd name="connsiteX4-109" fmla="*/ 0 w 710514"/>
              <a:gd name="connsiteY4-110" fmla="*/ 352167 h 358345"/>
              <a:gd name="connsiteX0-111" fmla="*/ 0 w 710514"/>
              <a:gd name="connsiteY0-112" fmla="*/ 345989 h 352167"/>
              <a:gd name="connsiteX1-113" fmla="*/ 219333 w 710514"/>
              <a:gd name="connsiteY1-114" fmla="*/ 12358 h 352167"/>
              <a:gd name="connsiteX2-115" fmla="*/ 710514 w 710514"/>
              <a:gd name="connsiteY2-116" fmla="*/ 0 h 352167"/>
              <a:gd name="connsiteX3-117" fmla="*/ 454112 w 710514"/>
              <a:gd name="connsiteY3-118" fmla="*/ 352167 h 352167"/>
              <a:gd name="connsiteX4-119" fmla="*/ 0 w 710514"/>
              <a:gd name="connsiteY4-120" fmla="*/ 345989 h 352167"/>
              <a:gd name="connsiteX0-121" fmla="*/ 0 w 710514"/>
              <a:gd name="connsiteY0-122" fmla="*/ 364523 h 370701"/>
              <a:gd name="connsiteX1-123" fmla="*/ 237868 w 710514"/>
              <a:gd name="connsiteY1-124" fmla="*/ 0 h 370701"/>
              <a:gd name="connsiteX2-125" fmla="*/ 710514 w 710514"/>
              <a:gd name="connsiteY2-126" fmla="*/ 18534 h 370701"/>
              <a:gd name="connsiteX3-127" fmla="*/ 454112 w 710514"/>
              <a:gd name="connsiteY3-128" fmla="*/ 370701 h 370701"/>
              <a:gd name="connsiteX4-129" fmla="*/ 0 w 710514"/>
              <a:gd name="connsiteY4-130" fmla="*/ 364523 h 370701"/>
              <a:gd name="connsiteX0-131" fmla="*/ 0 w 648731"/>
              <a:gd name="connsiteY0-132" fmla="*/ 364523 h 370701"/>
              <a:gd name="connsiteX1-133" fmla="*/ 237868 w 648731"/>
              <a:gd name="connsiteY1-134" fmla="*/ 0 h 370701"/>
              <a:gd name="connsiteX2-135" fmla="*/ 648731 w 648731"/>
              <a:gd name="connsiteY2-136" fmla="*/ 18534 h 370701"/>
              <a:gd name="connsiteX3-137" fmla="*/ 454112 w 648731"/>
              <a:gd name="connsiteY3-138" fmla="*/ 370701 h 370701"/>
              <a:gd name="connsiteX4-139" fmla="*/ 0 w 648731"/>
              <a:gd name="connsiteY4-140" fmla="*/ 364523 h 370701"/>
              <a:gd name="connsiteX0-141" fmla="*/ 0 w 648731"/>
              <a:gd name="connsiteY0-142" fmla="*/ 352166 h 358344"/>
              <a:gd name="connsiteX1-143" fmla="*/ 188441 w 648731"/>
              <a:gd name="connsiteY1-144" fmla="*/ 0 h 358344"/>
              <a:gd name="connsiteX2-145" fmla="*/ 648731 w 648731"/>
              <a:gd name="connsiteY2-146" fmla="*/ 6177 h 358344"/>
              <a:gd name="connsiteX3-147" fmla="*/ 454112 w 648731"/>
              <a:gd name="connsiteY3-148" fmla="*/ 358344 h 358344"/>
              <a:gd name="connsiteX4-149" fmla="*/ 0 w 648731"/>
              <a:gd name="connsiteY4-150" fmla="*/ 352166 h 358344"/>
              <a:gd name="connsiteX0-151" fmla="*/ 0 w 605483"/>
              <a:gd name="connsiteY0-152" fmla="*/ 352168 h 358346"/>
              <a:gd name="connsiteX1-153" fmla="*/ 188441 w 605483"/>
              <a:gd name="connsiteY1-154" fmla="*/ 2 h 358346"/>
              <a:gd name="connsiteX2-155" fmla="*/ 605483 w 605483"/>
              <a:gd name="connsiteY2-156" fmla="*/ 0 h 358346"/>
              <a:gd name="connsiteX3-157" fmla="*/ 454112 w 605483"/>
              <a:gd name="connsiteY3-158" fmla="*/ 358346 h 358346"/>
              <a:gd name="connsiteX4-159" fmla="*/ 0 w 605483"/>
              <a:gd name="connsiteY4-160" fmla="*/ 352168 h 358346"/>
              <a:gd name="connsiteX0-161" fmla="*/ 0 w 605483"/>
              <a:gd name="connsiteY0-162" fmla="*/ 352168 h 358346"/>
              <a:gd name="connsiteX1-163" fmla="*/ 132836 w 605483"/>
              <a:gd name="connsiteY1-164" fmla="*/ 12359 h 358346"/>
              <a:gd name="connsiteX2-165" fmla="*/ 605483 w 605483"/>
              <a:gd name="connsiteY2-166" fmla="*/ 0 h 358346"/>
              <a:gd name="connsiteX3-167" fmla="*/ 454112 w 605483"/>
              <a:gd name="connsiteY3-168" fmla="*/ 358346 h 358346"/>
              <a:gd name="connsiteX4-169" fmla="*/ 0 w 605483"/>
              <a:gd name="connsiteY4-170" fmla="*/ 352168 h 358346"/>
              <a:gd name="connsiteX0-171" fmla="*/ 0 w 562234"/>
              <a:gd name="connsiteY0-172" fmla="*/ 352168 h 358346"/>
              <a:gd name="connsiteX1-173" fmla="*/ 132836 w 562234"/>
              <a:gd name="connsiteY1-174" fmla="*/ 12359 h 358346"/>
              <a:gd name="connsiteX2-175" fmla="*/ 562234 w 562234"/>
              <a:gd name="connsiteY2-176" fmla="*/ 0 h 358346"/>
              <a:gd name="connsiteX3-177" fmla="*/ 454112 w 562234"/>
              <a:gd name="connsiteY3-178" fmla="*/ 358346 h 358346"/>
              <a:gd name="connsiteX4-179" fmla="*/ 0 w 562234"/>
              <a:gd name="connsiteY4-180" fmla="*/ 352168 h 358346"/>
              <a:gd name="connsiteX0-181" fmla="*/ 0 w 562234"/>
              <a:gd name="connsiteY0-182" fmla="*/ 352168 h 352168"/>
              <a:gd name="connsiteX1-183" fmla="*/ 132836 w 562234"/>
              <a:gd name="connsiteY1-184" fmla="*/ 12359 h 352168"/>
              <a:gd name="connsiteX2-185" fmla="*/ 562234 w 562234"/>
              <a:gd name="connsiteY2-186" fmla="*/ 0 h 352168"/>
              <a:gd name="connsiteX3-187" fmla="*/ 478826 w 562234"/>
              <a:gd name="connsiteY3-188" fmla="*/ 352168 h 352168"/>
              <a:gd name="connsiteX4-189" fmla="*/ 0 w 562234"/>
              <a:gd name="connsiteY4-190" fmla="*/ 352168 h 352168"/>
              <a:gd name="connsiteX0-191" fmla="*/ 0 w 562234"/>
              <a:gd name="connsiteY0-192" fmla="*/ 352168 h 352168"/>
              <a:gd name="connsiteX1-193" fmla="*/ 89588 w 562234"/>
              <a:gd name="connsiteY1-194" fmla="*/ 2 h 352168"/>
              <a:gd name="connsiteX2-195" fmla="*/ 562234 w 562234"/>
              <a:gd name="connsiteY2-196" fmla="*/ 0 h 352168"/>
              <a:gd name="connsiteX3-197" fmla="*/ 478826 w 562234"/>
              <a:gd name="connsiteY3-198" fmla="*/ 352168 h 352168"/>
              <a:gd name="connsiteX4-199" fmla="*/ 0 w 562234"/>
              <a:gd name="connsiteY4-200" fmla="*/ 352168 h 352168"/>
              <a:gd name="connsiteX0-201" fmla="*/ 0 w 500450"/>
              <a:gd name="connsiteY0-202" fmla="*/ 352168 h 352168"/>
              <a:gd name="connsiteX1-203" fmla="*/ 89588 w 500450"/>
              <a:gd name="connsiteY1-204" fmla="*/ 2 h 352168"/>
              <a:gd name="connsiteX2-205" fmla="*/ 500450 w 500450"/>
              <a:gd name="connsiteY2-206" fmla="*/ 0 h 352168"/>
              <a:gd name="connsiteX3-207" fmla="*/ 478826 w 500450"/>
              <a:gd name="connsiteY3-208" fmla="*/ 352168 h 352168"/>
              <a:gd name="connsiteX4-209" fmla="*/ 0 w 500450"/>
              <a:gd name="connsiteY4-210" fmla="*/ 352168 h 352168"/>
              <a:gd name="connsiteX0-211" fmla="*/ 0 w 500450"/>
              <a:gd name="connsiteY0-212" fmla="*/ 352168 h 352168"/>
              <a:gd name="connsiteX1-213" fmla="*/ 20532 w 500450"/>
              <a:gd name="connsiteY1-214" fmla="*/ 2383 h 352168"/>
              <a:gd name="connsiteX2-215" fmla="*/ 500450 w 500450"/>
              <a:gd name="connsiteY2-216" fmla="*/ 0 h 352168"/>
              <a:gd name="connsiteX3-217" fmla="*/ 478826 w 500450"/>
              <a:gd name="connsiteY3-218" fmla="*/ 352168 h 352168"/>
              <a:gd name="connsiteX4-219" fmla="*/ 0 w 500450"/>
              <a:gd name="connsiteY4-220" fmla="*/ 352168 h 352168"/>
              <a:gd name="connsiteX0-221" fmla="*/ 0 w 478826"/>
              <a:gd name="connsiteY0-222" fmla="*/ 352168 h 352168"/>
              <a:gd name="connsiteX1-223" fmla="*/ 20532 w 478826"/>
              <a:gd name="connsiteY1-224" fmla="*/ 2383 h 352168"/>
              <a:gd name="connsiteX2-225" fmla="*/ 469494 w 478826"/>
              <a:gd name="connsiteY2-226" fmla="*/ 0 h 352168"/>
              <a:gd name="connsiteX3-227" fmla="*/ 478826 w 478826"/>
              <a:gd name="connsiteY3-228" fmla="*/ 352168 h 352168"/>
              <a:gd name="connsiteX4-229" fmla="*/ 0 w 478826"/>
              <a:gd name="connsiteY4-230" fmla="*/ 352168 h 352168"/>
              <a:gd name="connsiteX0-231" fmla="*/ 0 w 490732"/>
              <a:gd name="connsiteY0-232" fmla="*/ 352168 h 352168"/>
              <a:gd name="connsiteX1-233" fmla="*/ 20532 w 490732"/>
              <a:gd name="connsiteY1-234" fmla="*/ 2383 h 352168"/>
              <a:gd name="connsiteX2-235" fmla="*/ 469494 w 490732"/>
              <a:gd name="connsiteY2-236" fmla="*/ 0 h 352168"/>
              <a:gd name="connsiteX3-237" fmla="*/ 490732 w 490732"/>
              <a:gd name="connsiteY3-238" fmla="*/ 352168 h 352168"/>
              <a:gd name="connsiteX4-239" fmla="*/ 0 w 490732"/>
              <a:gd name="connsiteY4-240" fmla="*/ 352168 h 3521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0732" h="352168">
                <a:moveTo>
                  <a:pt x="0" y="352168"/>
                </a:moveTo>
                <a:lnTo>
                  <a:pt x="20532" y="2383"/>
                </a:lnTo>
                <a:lnTo>
                  <a:pt x="469494" y="0"/>
                </a:lnTo>
                <a:lnTo>
                  <a:pt x="490732" y="352168"/>
                </a:lnTo>
                <a:lnTo>
                  <a:pt x="0" y="352168"/>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平行四边形 4"/>
          <p:cNvSpPr/>
          <p:nvPr/>
        </p:nvSpPr>
        <p:spPr>
          <a:xfrm>
            <a:off x="4397992" y="3753825"/>
            <a:ext cx="438597" cy="21679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20415 w 660490"/>
              <a:gd name="connsiteY1-134" fmla="*/ 8712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9924"/>
              <a:gd name="connsiteY0-142" fmla="*/ 276034 h 284746"/>
              <a:gd name="connsiteX1-143" fmla="*/ 220415 w 609924"/>
              <a:gd name="connsiteY1-144" fmla="*/ 12926 h 284746"/>
              <a:gd name="connsiteX2-145" fmla="*/ 609924 w 609924"/>
              <a:gd name="connsiteY2-146" fmla="*/ 0 h 284746"/>
              <a:gd name="connsiteX3-147" fmla="*/ 419547 w 609924"/>
              <a:gd name="connsiteY3-148" fmla="*/ 284746 h 284746"/>
              <a:gd name="connsiteX4-149" fmla="*/ 0 w 609924"/>
              <a:gd name="connsiteY4-150" fmla="*/ 276034 h 284746"/>
              <a:gd name="connsiteX0-151" fmla="*/ 0 w 609924"/>
              <a:gd name="connsiteY0-152" fmla="*/ 276034 h 284746"/>
              <a:gd name="connsiteX1-153" fmla="*/ 224629 w 609924"/>
              <a:gd name="connsiteY1-154" fmla="*/ 4498 h 284746"/>
              <a:gd name="connsiteX2-155" fmla="*/ 609924 w 609924"/>
              <a:gd name="connsiteY2-156" fmla="*/ 0 h 284746"/>
              <a:gd name="connsiteX3-157" fmla="*/ 419547 w 609924"/>
              <a:gd name="connsiteY3-158" fmla="*/ 284746 h 284746"/>
              <a:gd name="connsiteX4-159" fmla="*/ 0 w 609924"/>
              <a:gd name="connsiteY4-160" fmla="*/ 276034 h 284746"/>
              <a:gd name="connsiteX0-161" fmla="*/ 0 w 609924"/>
              <a:gd name="connsiteY0-162" fmla="*/ 276034 h 284746"/>
              <a:gd name="connsiteX1-163" fmla="*/ 207774 w 609924"/>
              <a:gd name="connsiteY1-164" fmla="*/ 284 h 284746"/>
              <a:gd name="connsiteX2-165" fmla="*/ 609924 w 609924"/>
              <a:gd name="connsiteY2-166" fmla="*/ 0 h 284746"/>
              <a:gd name="connsiteX3-167" fmla="*/ 419547 w 609924"/>
              <a:gd name="connsiteY3-168" fmla="*/ 284746 h 284746"/>
              <a:gd name="connsiteX4-169" fmla="*/ 0 w 609924"/>
              <a:gd name="connsiteY4-170" fmla="*/ 276034 h 284746"/>
              <a:gd name="connsiteX0-171" fmla="*/ 0 w 572000"/>
              <a:gd name="connsiteY0-172" fmla="*/ 276034 h 284746"/>
              <a:gd name="connsiteX1-173" fmla="*/ 207774 w 572000"/>
              <a:gd name="connsiteY1-174" fmla="*/ 284 h 284746"/>
              <a:gd name="connsiteX2-175" fmla="*/ 572000 w 572000"/>
              <a:gd name="connsiteY2-176" fmla="*/ 0 h 284746"/>
              <a:gd name="connsiteX3-177" fmla="*/ 419547 w 572000"/>
              <a:gd name="connsiteY3-178" fmla="*/ 284746 h 284746"/>
              <a:gd name="connsiteX4-179" fmla="*/ 0 w 572000"/>
              <a:gd name="connsiteY4-180" fmla="*/ 276034 h 284746"/>
              <a:gd name="connsiteX0-181" fmla="*/ 0 w 572000"/>
              <a:gd name="connsiteY0-182" fmla="*/ 284177 h 292889"/>
              <a:gd name="connsiteX1-183" fmla="*/ 169850 w 572000"/>
              <a:gd name="connsiteY1-184" fmla="*/ 0 h 292889"/>
              <a:gd name="connsiteX2-185" fmla="*/ 572000 w 572000"/>
              <a:gd name="connsiteY2-186" fmla="*/ 8143 h 292889"/>
              <a:gd name="connsiteX3-187" fmla="*/ 419547 w 572000"/>
              <a:gd name="connsiteY3-188" fmla="*/ 292889 h 292889"/>
              <a:gd name="connsiteX4-189" fmla="*/ 0 w 572000"/>
              <a:gd name="connsiteY4-190" fmla="*/ 284177 h 292889"/>
              <a:gd name="connsiteX0-191" fmla="*/ 0 w 546717"/>
              <a:gd name="connsiteY0-192" fmla="*/ 284177 h 292889"/>
              <a:gd name="connsiteX1-193" fmla="*/ 169850 w 546717"/>
              <a:gd name="connsiteY1-194" fmla="*/ 0 h 292889"/>
              <a:gd name="connsiteX2-195" fmla="*/ 546717 w 546717"/>
              <a:gd name="connsiteY2-196" fmla="*/ 8143 h 292889"/>
              <a:gd name="connsiteX3-197" fmla="*/ 419547 w 546717"/>
              <a:gd name="connsiteY3-198" fmla="*/ 292889 h 292889"/>
              <a:gd name="connsiteX4-199" fmla="*/ 0 w 546717"/>
              <a:gd name="connsiteY4-200" fmla="*/ 284177 h 292889"/>
              <a:gd name="connsiteX0-201" fmla="*/ 0 w 538290"/>
              <a:gd name="connsiteY0-202" fmla="*/ 284177 h 292889"/>
              <a:gd name="connsiteX1-203" fmla="*/ 169850 w 538290"/>
              <a:gd name="connsiteY1-204" fmla="*/ 0 h 292889"/>
              <a:gd name="connsiteX2-205" fmla="*/ 538290 w 538290"/>
              <a:gd name="connsiteY2-206" fmla="*/ 3930 h 292889"/>
              <a:gd name="connsiteX3-207" fmla="*/ 419547 w 538290"/>
              <a:gd name="connsiteY3-208" fmla="*/ 292889 h 292889"/>
              <a:gd name="connsiteX4-209" fmla="*/ 0 w 538290"/>
              <a:gd name="connsiteY4-210" fmla="*/ 284177 h 292889"/>
              <a:gd name="connsiteX0-211" fmla="*/ 0 w 538290"/>
              <a:gd name="connsiteY0-212" fmla="*/ 280247 h 288959"/>
              <a:gd name="connsiteX1-213" fmla="*/ 161423 w 538290"/>
              <a:gd name="connsiteY1-214" fmla="*/ 8711 h 288959"/>
              <a:gd name="connsiteX2-215" fmla="*/ 538290 w 538290"/>
              <a:gd name="connsiteY2-216" fmla="*/ 0 h 288959"/>
              <a:gd name="connsiteX3-217" fmla="*/ 419547 w 538290"/>
              <a:gd name="connsiteY3-218" fmla="*/ 288959 h 288959"/>
              <a:gd name="connsiteX4-219" fmla="*/ 0 w 538290"/>
              <a:gd name="connsiteY4-220" fmla="*/ 280247 h 288959"/>
              <a:gd name="connsiteX0-221" fmla="*/ 0 w 538290"/>
              <a:gd name="connsiteY0-222" fmla="*/ 280247 h 288959"/>
              <a:gd name="connsiteX1-223" fmla="*/ 109576 w 538290"/>
              <a:gd name="connsiteY1-224" fmla="*/ 8711 h 288959"/>
              <a:gd name="connsiteX2-225" fmla="*/ 538290 w 538290"/>
              <a:gd name="connsiteY2-226" fmla="*/ 0 h 288959"/>
              <a:gd name="connsiteX3-227" fmla="*/ 419547 w 538290"/>
              <a:gd name="connsiteY3-228" fmla="*/ 288959 h 288959"/>
              <a:gd name="connsiteX4-229" fmla="*/ 0 w 538290"/>
              <a:gd name="connsiteY4-230" fmla="*/ 280247 h 288959"/>
              <a:gd name="connsiteX0-231" fmla="*/ 0 w 491156"/>
              <a:gd name="connsiteY0-232" fmla="*/ 271536 h 280248"/>
              <a:gd name="connsiteX1-233" fmla="*/ 109576 w 491156"/>
              <a:gd name="connsiteY1-234" fmla="*/ 0 h 280248"/>
              <a:gd name="connsiteX2-235" fmla="*/ 491156 w 491156"/>
              <a:gd name="connsiteY2-236" fmla="*/ 715 h 280248"/>
              <a:gd name="connsiteX3-237" fmla="*/ 419547 w 491156"/>
              <a:gd name="connsiteY3-238" fmla="*/ 280248 h 280248"/>
              <a:gd name="connsiteX4-239" fmla="*/ 0 w 491156"/>
              <a:gd name="connsiteY4-240" fmla="*/ 271536 h 280248"/>
              <a:gd name="connsiteX0-241" fmla="*/ 0 w 491156"/>
              <a:gd name="connsiteY0-242" fmla="*/ 270821 h 279533"/>
              <a:gd name="connsiteX1-243" fmla="*/ 76582 w 491156"/>
              <a:gd name="connsiteY1-244" fmla="*/ 3998 h 279533"/>
              <a:gd name="connsiteX2-245" fmla="*/ 491156 w 491156"/>
              <a:gd name="connsiteY2-246" fmla="*/ 0 h 279533"/>
              <a:gd name="connsiteX3-247" fmla="*/ 419547 w 491156"/>
              <a:gd name="connsiteY3-248" fmla="*/ 279533 h 279533"/>
              <a:gd name="connsiteX4-249" fmla="*/ 0 w 491156"/>
              <a:gd name="connsiteY4-250" fmla="*/ 270821 h 279533"/>
              <a:gd name="connsiteX0-251" fmla="*/ 0 w 458162"/>
              <a:gd name="connsiteY0-252" fmla="*/ 270821 h 279533"/>
              <a:gd name="connsiteX1-253" fmla="*/ 76582 w 458162"/>
              <a:gd name="connsiteY1-254" fmla="*/ 3998 h 279533"/>
              <a:gd name="connsiteX2-255" fmla="*/ 458162 w 458162"/>
              <a:gd name="connsiteY2-256" fmla="*/ 0 h 279533"/>
              <a:gd name="connsiteX3-257" fmla="*/ 419547 w 458162"/>
              <a:gd name="connsiteY3-258" fmla="*/ 279533 h 279533"/>
              <a:gd name="connsiteX4-259" fmla="*/ 0 w 458162"/>
              <a:gd name="connsiteY4-260" fmla="*/ 270821 h 279533"/>
              <a:gd name="connsiteX0-261" fmla="*/ 0 w 458162"/>
              <a:gd name="connsiteY0-262" fmla="*/ 273967 h 282679"/>
              <a:gd name="connsiteX1-263" fmla="*/ 21813 w 458162"/>
              <a:gd name="connsiteY1-264" fmla="*/ 0 h 282679"/>
              <a:gd name="connsiteX2-265" fmla="*/ 458162 w 458162"/>
              <a:gd name="connsiteY2-266" fmla="*/ 3146 h 282679"/>
              <a:gd name="connsiteX3-267" fmla="*/ 419547 w 458162"/>
              <a:gd name="connsiteY3-268" fmla="*/ 282679 h 282679"/>
              <a:gd name="connsiteX4-269" fmla="*/ 0 w 458162"/>
              <a:gd name="connsiteY4-270" fmla="*/ 273967 h 282679"/>
              <a:gd name="connsiteX0-271" fmla="*/ 0 w 424824"/>
              <a:gd name="connsiteY0-272" fmla="*/ 280346 h 289058"/>
              <a:gd name="connsiteX1-273" fmla="*/ 21813 w 424824"/>
              <a:gd name="connsiteY1-274" fmla="*/ 6379 h 289058"/>
              <a:gd name="connsiteX2-275" fmla="*/ 424824 w 424824"/>
              <a:gd name="connsiteY2-276" fmla="*/ 0 h 289058"/>
              <a:gd name="connsiteX3-277" fmla="*/ 419547 w 424824"/>
              <a:gd name="connsiteY3-278" fmla="*/ 289058 h 289058"/>
              <a:gd name="connsiteX4-279" fmla="*/ 0 w 424824"/>
              <a:gd name="connsiteY4-280" fmla="*/ 280346 h 289058"/>
              <a:gd name="connsiteX0-281" fmla="*/ 0 w 438597"/>
              <a:gd name="connsiteY0-282" fmla="*/ 280346 h 289058"/>
              <a:gd name="connsiteX1-283" fmla="*/ 21813 w 438597"/>
              <a:gd name="connsiteY1-284" fmla="*/ 6379 h 289058"/>
              <a:gd name="connsiteX2-285" fmla="*/ 424824 w 438597"/>
              <a:gd name="connsiteY2-286" fmla="*/ 0 h 289058"/>
              <a:gd name="connsiteX3-287" fmla="*/ 438597 w 438597"/>
              <a:gd name="connsiteY3-288" fmla="*/ 289058 h 289058"/>
              <a:gd name="connsiteX4-289" fmla="*/ 0 w 438597"/>
              <a:gd name="connsiteY4-290" fmla="*/ 280346 h 2890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8597" h="289058">
                <a:moveTo>
                  <a:pt x="0" y="280346"/>
                </a:moveTo>
                <a:lnTo>
                  <a:pt x="21813" y="6379"/>
                </a:lnTo>
                <a:lnTo>
                  <a:pt x="424824" y="0"/>
                </a:lnTo>
                <a:lnTo>
                  <a:pt x="438597" y="289058"/>
                </a:lnTo>
                <a:lnTo>
                  <a:pt x="0" y="28034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平行四边形 4"/>
          <p:cNvSpPr/>
          <p:nvPr/>
        </p:nvSpPr>
        <p:spPr>
          <a:xfrm>
            <a:off x="4416720" y="3504121"/>
            <a:ext cx="394756" cy="174707"/>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18585 h 227297"/>
              <a:gd name="connsiteX1-183" fmla="*/ 201005 w 582202"/>
              <a:gd name="connsiteY1-184" fmla="*/ 1366 h 227297"/>
              <a:gd name="connsiteX2-185" fmla="*/ 582202 w 582202"/>
              <a:gd name="connsiteY2-186" fmla="*/ 0 h 227297"/>
              <a:gd name="connsiteX3-187" fmla="*/ 394495 w 582202"/>
              <a:gd name="connsiteY3-188" fmla="*/ 227297 h 227297"/>
              <a:gd name="connsiteX4-189" fmla="*/ 0 w 582202"/>
              <a:gd name="connsiteY4-190" fmla="*/ 218585 h 227297"/>
              <a:gd name="connsiteX0-191" fmla="*/ 0 w 554018"/>
              <a:gd name="connsiteY0-192" fmla="*/ 217219 h 225931"/>
              <a:gd name="connsiteX1-193" fmla="*/ 201005 w 554018"/>
              <a:gd name="connsiteY1-194" fmla="*/ 0 h 225931"/>
              <a:gd name="connsiteX2-195" fmla="*/ 554018 w 554018"/>
              <a:gd name="connsiteY2-196" fmla="*/ 1766 h 225931"/>
              <a:gd name="connsiteX3-197" fmla="*/ 394495 w 554018"/>
              <a:gd name="connsiteY3-198" fmla="*/ 225931 h 225931"/>
              <a:gd name="connsiteX4-199" fmla="*/ 0 w 554018"/>
              <a:gd name="connsiteY4-200" fmla="*/ 217219 h 225931"/>
              <a:gd name="connsiteX0-201" fmla="*/ 0 w 554018"/>
              <a:gd name="connsiteY0-202" fmla="*/ 220350 h 229062"/>
              <a:gd name="connsiteX1-203" fmla="*/ 172821 w 554018"/>
              <a:gd name="connsiteY1-204" fmla="*/ 0 h 229062"/>
              <a:gd name="connsiteX2-205" fmla="*/ 554018 w 554018"/>
              <a:gd name="connsiteY2-206" fmla="*/ 4897 h 229062"/>
              <a:gd name="connsiteX3-207" fmla="*/ 394495 w 554018"/>
              <a:gd name="connsiteY3-208" fmla="*/ 229062 h 229062"/>
              <a:gd name="connsiteX4-209" fmla="*/ 0 w 554018"/>
              <a:gd name="connsiteY4-210" fmla="*/ 220350 h 229062"/>
              <a:gd name="connsiteX0-211" fmla="*/ 0 w 528966"/>
              <a:gd name="connsiteY0-212" fmla="*/ 224847 h 233559"/>
              <a:gd name="connsiteX1-213" fmla="*/ 172821 w 528966"/>
              <a:gd name="connsiteY1-214" fmla="*/ 4497 h 233559"/>
              <a:gd name="connsiteX2-215" fmla="*/ 528966 w 528966"/>
              <a:gd name="connsiteY2-216" fmla="*/ 0 h 233559"/>
              <a:gd name="connsiteX3-217" fmla="*/ 394495 w 528966"/>
              <a:gd name="connsiteY3-218" fmla="*/ 233559 h 233559"/>
              <a:gd name="connsiteX4-219" fmla="*/ 0 w 528966"/>
              <a:gd name="connsiteY4-220" fmla="*/ 224847 h 233559"/>
              <a:gd name="connsiteX0-221" fmla="*/ 0 w 516440"/>
              <a:gd name="connsiteY0-222" fmla="*/ 224847 h 233559"/>
              <a:gd name="connsiteX1-223" fmla="*/ 160295 w 516440"/>
              <a:gd name="connsiteY1-224" fmla="*/ 4497 h 233559"/>
              <a:gd name="connsiteX2-225" fmla="*/ 516440 w 516440"/>
              <a:gd name="connsiteY2-226" fmla="*/ 0 h 233559"/>
              <a:gd name="connsiteX3-227" fmla="*/ 381969 w 516440"/>
              <a:gd name="connsiteY3-228" fmla="*/ 233559 h 233559"/>
              <a:gd name="connsiteX4-229" fmla="*/ 0 w 516440"/>
              <a:gd name="connsiteY4-230" fmla="*/ 224847 h 233559"/>
              <a:gd name="connsiteX0-231" fmla="*/ 0 w 516440"/>
              <a:gd name="connsiteY0-232" fmla="*/ 224847 h 233559"/>
              <a:gd name="connsiteX1-233" fmla="*/ 147769 w 516440"/>
              <a:gd name="connsiteY1-234" fmla="*/ 4497 h 233559"/>
              <a:gd name="connsiteX2-235" fmla="*/ 516440 w 516440"/>
              <a:gd name="connsiteY2-236" fmla="*/ 0 h 233559"/>
              <a:gd name="connsiteX3-237" fmla="*/ 381969 w 516440"/>
              <a:gd name="connsiteY3-238" fmla="*/ 233559 h 233559"/>
              <a:gd name="connsiteX4-239" fmla="*/ 0 w 516440"/>
              <a:gd name="connsiteY4-240" fmla="*/ 224847 h 233559"/>
              <a:gd name="connsiteX0-241" fmla="*/ 0 w 516440"/>
              <a:gd name="connsiteY0-242" fmla="*/ 224847 h 233559"/>
              <a:gd name="connsiteX1-243" fmla="*/ 125849 w 516440"/>
              <a:gd name="connsiteY1-244" fmla="*/ 7628 h 233559"/>
              <a:gd name="connsiteX2-245" fmla="*/ 516440 w 516440"/>
              <a:gd name="connsiteY2-246" fmla="*/ 0 h 233559"/>
              <a:gd name="connsiteX3-247" fmla="*/ 381969 w 516440"/>
              <a:gd name="connsiteY3-248" fmla="*/ 233559 h 233559"/>
              <a:gd name="connsiteX4-249" fmla="*/ 0 w 516440"/>
              <a:gd name="connsiteY4-250" fmla="*/ 224847 h 233559"/>
              <a:gd name="connsiteX0-251" fmla="*/ 0 w 481993"/>
              <a:gd name="connsiteY0-252" fmla="*/ 218584 h 227296"/>
              <a:gd name="connsiteX1-253" fmla="*/ 125849 w 481993"/>
              <a:gd name="connsiteY1-254" fmla="*/ 1365 h 227296"/>
              <a:gd name="connsiteX2-255" fmla="*/ 481993 w 481993"/>
              <a:gd name="connsiteY2-256" fmla="*/ 0 h 227296"/>
              <a:gd name="connsiteX3-257" fmla="*/ 381969 w 481993"/>
              <a:gd name="connsiteY3-258" fmla="*/ 227296 h 227296"/>
              <a:gd name="connsiteX4-259" fmla="*/ 0 w 481993"/>
              <a:gd name="connsiteY4-260" fmla="*/ 218584 h 227296"/>
              <a:gd name="connsiteX0-261" fmla="*/ 0 w 475730"/>
              <a:gd name="connsiteY0-262" fmla="*/ 227979 h 227979"/>
              <a:gd name="connsiteX1-263" fmla="*/ 119586 w 475730"/>
              <a:gd name="connsiteY1-264" fmla="*/ 1365 h 227979"/>
              <a:gd name="connsiteX2-265" fmla="*/ 475730 w 475730"/>
              <a:gd name="connsiteY2-266" fmla="*/ 0 h 227979"/>
              <a:gd name="connsiteX3-267" fmla="*/ 375706 w 475730"/>
              <a:gd name="connsiteY3-268" fmla="*/ 227296 h 227979"/>
              <a:gd name="connsiteX4-269" fmla="*/ 0 w 475730"/>
              <a:gd name="connsiteY4-270" fmla="*/ 227979 h 227979"/>
              <a:gd name="connsiteX0-271" fmla="*/ 0 w 475730"/>
              <a:gd name="connsiteY0-272" fmla="*/ 227979 h 227979"/>
              <a:gd name="connsiteX1-273" fmla="*/ 82008 w 475730"/>
              <a:gd name="connsiteY1-274" fmla="*/ 1365 h 227979"/>
              <a:gd name="connsiteX2-275" fmla="*/ 475730 w 475730"/>
              <a:gd name="connsiteY2-276" fmla="*/ 0 h 227979"/>
              <a:gd name="connsiteX3-277" fmla="*/ 375706 w 475730"/>
              <a:gd name="connsiteY3-278" fmla="*/ 227296 h 227979"/>
              <a:gd name="connsiteX4-279" fmla="*/ 0 w 475730"/>
              <a:gd name="connsiteY4-280" fmla="*/ 227979 h 227979"/>
              <a:gd name="connsiteX0-281" fmla="*/ 0 w 438152"/>
              <a:gd name="connsiteY0-282" fmla="*/ 226614 h 226614"/>
              <a:gd name="connsiteX1-283" fmla="*/ 82008 w 438152"/>
              <a:gd name="connsiteY1-284" fmla="*/ 0 h 226614"/>
              <a:gd name="connsiteX2-285" fmla="*/ 438152 w 438152"/>
              <a:gd name="connsiteY2-286" fmla="*/ 1766 h 226614"/>
              <a:gd name="connsiteX3-287" fmla="*/ 375706 w 438152"/>
              <a:gd name="connsiteY3-288" fmla="*/ 225931 h 226614"/>
              <a:gd name="connsiteX4-289" fmla="*/ 0 w 438152"/>
              <a:gd name="connsiteY4-290" fmla="*/ 226614 h 226614"/>
              <a:gd name="connsiteX0-291" fmla="*/ 0 w 438152"/>
              <a:gd name="connsiteY0-292" fmla="*/ 236008 h 236008"/>
              <a:gd name="connsiteX1-293" fmla="*/ 53824 w 438152"/>
              <a:gd name="connsiteY1-294" fmla="*/ 0 h 236008"/>
              <a:gd name="connsiteX2-295" fmla="*/ 438152 w 438152"/>
              <a:gd name="connsiteY2-296" fmla="*/ 11160 h 236008"/>
              <a:gd name="connsiteX3-297" fmla="*/ 375706 w 438152"/>
              <a:gd name="connsiteY3-298" fmla="*/ 235325 h 236008"/>
              <a:gd name="connsiteX4-299" fmla="*/ 0 w 438152"/>
              <a:gd name="connsiteY4-300" fmla="*/ 236008 h 236008"/>
              <a:gd name="connsiteX0-301" fmla="*/ 0 w 413099"/>
              <a:gd name="connsiteY0-302" fmla="*/ 236008 h 236008"/>
              <a:gd name="connsiteX1-303" fmla="*/ 53824 w 413099"/>
              <a:gd name="connsiteY1-304" fmla="*/ 0 h 236008"/>
              <a:gd name="connsiteX2-305" fmla="*/ 413099 w 413099"/>
              <a:gd name="connsiteY2-306" fmla="*/ 8029 h 236008"/>
              <a:gd name="connsiteX3-307" fmla="*/ 375706 w 413099"/>
              <a:gd name="connsiteY3-308" fmla="*/ 235325 h 236008"/>
              <a:gd name="connsiteX4-309" fmla="*/ 0 w 413099"/>
              <a:gd name="connsiteY4-310" fmla="*/ 236008 h 236008"/>
              <a:gd name="connsiteX0-311" fmla="*/ 0 w 400573"/>
              <a:gd name="connsiteY0-312" fmla="*/ 236008 h 236008"/>
              <a:gd name="connsiteX1-313" fmla="*/ 53824 w 400573"/>
              <a:gd name="connsiteY1-314" fmla="*/ 0 h 236008"/>
              <a:gd name="connsiteX2-315" fmla="*/ 400573 w 400573"/>
              <a:gd name="connsiteY2-316" fmla="*/ 4898 h 236008"/>
              <a:gd name="connsiteX3-317" fmla="*/ 375706 w 400573"/>
              <a:gd name="connsiteY3-318" fmla="*/ 235325 h 236008"/>
              <a:gd name="connsiteX4-319" fmla="*/ 0 w 400573"/>
              <a:gd name="connsiteY4-320" fmla="*/ 236008 h 236008"/>
              <a:gd name="connsiteX0-321" fmla="*/ 0 w 400573"/>
              <a:gd name="connsiteY0-322" fmla="*/ 231245 h 231245"/>
              <a:gd name="connsiteX1-323" fmla="*/ 22868 w 400573"/>
              <a:gd name="connsiteY1-324" fmla="*/ 0 h 231245"/>
              <a:gd name="connsiteX2-325" fmla="*/ 400573 w 400573"/>
              <a:gd name="connsiteY2-326" fmla="*/ 135 h 231245"/>
              <a:gd name="connsiteX3-327" fmla="*/ 375706 w 400573"/>
              <a:gd name="connsiteY3-328" fmla="*/ 230562 h 231245"/>
              <a:gd name="connsiteX4-329" fmla="*/ 0 w 400573"/>
              <a:gd name="connsiteY4-330" fmla="*/ 231245 h 231245"/>
              <a:gd name="connsiteX0-331" fmla="*/ 0 w 383904"/>
              <a:gd name="connsiteY0-332" fmla="*/ 231245 h 231245"/>
              <a:gd name="connsiteX1-333" fmla="*/ 22868 w 383904"/>
              <a:gd name="connsiteY1-334" fmla="*/ 0 h 231245"/>
              <a:gd name="connsiteX2-335" fmla="*/ 383904 w 383904"/>
              <a:gd name="connsiteY2-336" fmla="*/ 135 h 231245"/>
              <a:gd name="connsiteX3-337" fmla="*/ 375706 w 383904"/>
              <a:gd name="connsiteY3-338" fmla="*/ 230562 h 231245"/>
              <a:gd name="connsiteX4-339" fmla="*/ 0 w 383904"/>
              <a:gd name="connsiteY4-340" fmla="*/ 231245 h 231245"/>
              <a:gd name="connsiteX0-341" fmla="*/ 0 w 394756"/>
              <a:gd name="connsiteY0-342" fmla="*/ 231245 h 232943"/>
              <a:gd name="connsiteX1-343" fmla="*/ 22868 w 394756"/>
              <a:gd name="connsiteY1-344" fmla="*/ 0 h 232943"/>
              <a:gd name="connsiteX2-345" fmla="*/ 383904 w 394756"/>
              <a:gd name="connsiteY2-346" fmla="*/ 135 h 232943"/>
              <a:gd name="connsiteX3-347" fmla="*/ 394756 w 394756"/>
              <a:gd name="connsiteY3-348" fmla="*/ 232943 h 232943"/>
              <a:gd name="connsiteX4-349" fmla="*/ 0 w 394756"/>
              <a:gd name="connsiteY4-350" fmla="*/ 231245 h 2329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4756" h="232943">
                <a:moveTo>
                  <a:pt x="0" y="231245"/>
                </a:moveTo>
                <a:lnTo>
                  <a:pt x="22868" y="0"/>
                </a:lnTo>
                <a:lnTo>
                  <a:pt x="383904" y="135"/>
                </a:lnTo>
                <a:lnTo>
                  <a:pt x="394756" y="232943"/>
                </a:lnTo>
                <a:lnTo>
                  <a:pt x="0" y="231245"/>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平行四边形 4"/>
          <p:cNvSpPr/>
          <p:nvPr/>
        </p:nvSpPr>
        <p:spPr>
          <a:xfrm>
            <a:off x="4436228" y="3290861"/>
            <a:ext cx="360309" cy="150755"/>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1006 h 181006"/>
              <a:gd name="connsiteX1-233" fmla="*/ 150901 w 528967"/>
              <a:gd name="connsiteY1-234" fmla="*/ 1366 h 181006"/>
              <a:gd name="connsiteX2-235" fmla="*/ 528967 w 528967"/>
              <a:gd name="connsiteY2-236" fmla="*/ 0 h 181006"/>
              <a:gd name="connsiteX3-237" fmla="*/ 375706 w 528967"/>
              <a:gd name="connsiteY3-238" fmla="*/ 180323 h 181006"/>
              <a:gd name="connsiteX4-239" fmla="*/ 0 w 528967"/>
              <a:gd name="connsiteY4-240" fmla="*/ 181006 h 181006"/>
              <a:gd name="connsiteX0-241" fmla="*/ 0 w 475732"/>
              <a:gd name="connsiteY0-242" fmla="*/ 184138 h 184138"/>
              <a:gd name="connsiteX1-243" fmla="*/ 150901 w 475732"/>
              <a:gd name="connsiteY1-244" fmla="*/ 4498 h 184138"/>
              <a:gd name="connsiteX2-245" fmla="*/ 475732 w 475732"/>
              <a:gd name="connsiteY2-246" fmla="*/ 0 h 184138"/>
              <a:gd name="connsiteX3-247" fmla="*/ 375706 w 475732"/>
              <a:gd name="connsiteY3-248" fmla="*/ 183455 h 184138"/>
              <a:gd name="connsiteX4-249" fmla="*/ 0 w 475732"/>
              <a:gd name="connsiteY4-250" fmla="*/ 184138 h 184138"/>
              <a:gd name="connsiteX0-251" fmla="*/ 0 w 475732"/>
              <a:gd name="connsiteY0-252" fmla="*/ 184138 h 192850"/>
              <a:gd name="connsiteX1-253" fmla="*/ 150901 w 475732"/>
              <a:gd name="connsiteY1-254" fmla="*/ 4498 h 192850"/>
              <a:gd name="connsiteX2-255" fmla="*/ 475732 w 475732"/>
              <a:gd name="connsiteY2-256" fmla="*/ 0 h 192850"/>
              <a:gd name="connsiteX3-257" fmla="*/ 353785 w 475732"/>
              <a:gd name="connsiteY3-258" fmla="*/ 192850 h 192850"/>
              <a:gd name="connsiteX4-259" fmla="*/ 0 w 475732"/>
              <a:gd name="connsiteY4-260" fmla="*/ 184138 h 192850"/>
              <a:gd name="connsiteX0-261" fmla="*/ 0 w 485127"/>
              <a:gd name="connsiteY0-262" fmla="*/ 184138 h 192850"/>
              <a:gd name="connsiteX1-263" fmla="*/ 150901 w 485127"/>
              <a:gd name="connsiteY1-264" fmla="*/ 4498 h 192850"/>
              <a:gd name="connsiteX2-265" fmla="*/ 485127 w 485127"/>
              <a:gd name="connsiteY2-266" fmla="*/ 0 h 192850"/>
              <a:gd name="connsiteX3-267" fmla="*/ 353785 w 485127"/>
              <a:gd name="connsiteY3-268" fmla="*/ 192850 h 192850"/>
              <a:gd name="connsiteX4-269" fmla="*/ 0 w 485127"/>
              <a:gd name="connsiteY4-270" fmla="*/ 184138 h 192850"/>
              <a:gd name="connsiteX0-271" fmla="*/ 0 w 485127"/>
              <a:gd name="connsiteY0-272" fmla="*/ 184138 h 192850"/>
              <a:gd name="connsiteX1-273" fmla="*/ 132112 w 485127"/>
              <a:gd name="connsiteY1-274" fmla="*/ 4498 h 192850"/>
              <a:gd name="connsiteX2-275" fmla="*/ 485127 w 485127"/>
              <a:gd name="connsiteY2-276" fmla="*/ 0 h 192850"/>
              <a:gd name="connsiteX3-277" fmla="*/ 353785 w 485127"/>
              <a:gd name="connsiteY3-278" fmla="*/ 192850 h 192850"/>
              <a:gd name="connsiteX4-279" fmla="*/ 0 w 485127"/>
              <a:gd name="connsiteY4-280" fmla="*/ 184138 h 192850"/>
              <a:gd name="connsiteX0-281" fmla="*/ 0 w 463207"/>
              <a:gd name="connsiteY0-282" fmla="*/ 187270 h 195982"/>
              <a:gd name="connsiteX1-283" fmla="*/ 132112 w 463207"/>
              <a:gd name="connsiteY1-284" fmla="*/ 7630 h 195982"/>
              <a:gd name="connsiteX2-285" fmla="*/ 463207 w 463207"/>
              <a:gd name="connsiteY2-286" fmla="*/ 0 h 195982"/>
              <a:gd name="connsiteX3-287" fmla="*/ 353785 w 463207"/>
              <a:gd name="connsiteY3-288" fmla="*/ 195982 h 195982"/>
              <a:gd name="connsiteX4-289" fmla="*/ 0 w 463207"/>
              <a:gd name="connsiteY4-290" fmla="*/ 187270 h 195982"/>
              <a:gd name="connsiteX0-291" fmla="*/ 0 w 463207"/>
              <a:gd name="connsiteY0-292" fmla="*/ 187270 h 195982"/>
              <a:gd name="connsiteX1-293" fmla="*/ 107060 w 463207"/>
              <a:gd name="connsiteY1-294" fmla="*/ 1367 h 195982"/>
              <a:gd name="connsiteX2-295" fmla="*/ 463207 w 463207"/>
              <a:gd name="connsiteY2-296" fmla="*/ 0 h 195982"/>
              <a:gd name="connsiteX3-297" fmla="*/ 353785 w 463207"/>
              <a:gd name="connsiteY3-298" fmla="*/ 195982 h 195982"/>
              <a:gd name="connsiteX4-299" fmla="*/ 0 w 463207"/>
              <a:gd name="connsiteY4-300" fmla="*/ 187270 h 195982"/>
              <a:gd name="connsiteX0-301" fmla="*/ 0 w 444418"/>
              <a:gd name="connsiteY0-302" fmla="*/ 187270 h 195982"/>
              <a:gd name="connsiteX1-303" fmla="*/ 107060 w 444418"/>
              <a:gd name="connsiteY1-304" fmla="*/ 1367 h 195982"/>
              <a:gd name="connsiteX2-305" fmla="*/ 444418 w 444418"/>
              <a:gd name="connsiteY2-306" fmla="*/ 0 h 195982"/>
              <a:gd name="connsiteX3-307" fmla="*/ 353785 w 444418"/>
              <a:gd name="connsiteY3-308" fmla="*/ 195982 h 195982"/>
              <a:gd name="connsiteX4-309" fmla="*/ 0 w 444418"/>
              <a:gd name="connsiteY4-310" fmla="*/ 187270 h 195982"/>
              <a:gd name="connsiteX0-311" fmla="*/ 0 w 435024"/>
              <a:gd name="connsiteY0-312" fmla="*/ 190402 h 199114"/>
              <a:gd name="connsiteX1-313" fmla="*/ 107060 w 435024"/>
              <a:gd name="connsiteY1-314" fmla="*/ 4499 h 199114"/>
              <a:gd name="connsiteX2-315" fmla="*/ 435024 w 435024"/>
              <a:gd name="connsiteY2-316" fmla="*/ 0 h 199114"/>
              <a:gd name="connsiteX3-317" fmla="*/ 353785 w 435024"/>
              <a:gd name="connsiteY3-318" fmla="*/ 199114 h 199114"/>
              <a:gd name="connsiteX4-319" fmla="*/ 0 w 435024"/>
              <a:gd name="connsiteY4-320" fmla="*/ 190402 h 199114"/>
              <a:gd name="connsiteX0-321" fmla="*/ 0 w 435024"/>
              <a:gd name="connsiteY0-322" fmla="*/ 190402 h 199114"/>
              <a:gd name="connsiteX1-323" fmla="*/ 72613 w 435024"/>
              <a:gd name="connsiteY1-324" fmla="*/ 7631 h 199114"/>
              <a:gd name="connsiteX2-325" fmla="*/ 435024 w 435024"/>
              <a:gd name="connsiteY2-326" fmla="*/ 0 h 199114"/>
              <a:gd name="connsiteX3-327" fmla="*/ 353785 w 435024"/>
              <a:gd name="connsiteY3-328" fmla="*/ 199114 h 199114"/>
              <a:gd name="connsiteX4-329" fmla="*/ 0 w 435024"/>
              <a:gd name="connsiteY4-330" fmla="*/ 190402 h 199114"/>
              <a:gd name="connsiteX0-331" fmla="*/ 0 w 406840"/>
              <a:gd name="connsiteY0-332" fmla="*/ 190402 h 199114"/>
              <a:gd name="connsiteX1-333" fmla="*/ 72613 w 406840"/>
              <a:gd name="connsiteY1-334" fmla="*/ 7631 h 199114"/>
              <a:gd name="connsiteX2-335" fmla="*/ 406840 w 406840"/>
              <a:gd name="connsiteY2-336" fmla="*/ 0 h 199114"/>
              <a:gd name="connsiteX3-337" fmla="*/ 353785 w 406840"/>
              <a:gd name="connsiteY3-338" fmla="*/ 199114 h 199114"/>
              <a:gd name="connsiteX4-339" fmla="*/ 0 w 406840"/>
              <a:gd name="connsiteY4-340" fmla="*/ 190402 h 199114"/>
              <a:gd name="connsiteX0-341" fmla="*/ 0 w 406840"/>
              <a:gd name="connsiteY0-342" fmla="*/ 190402 h 199114"/>
              <a:gd name="connsiteX1-343" fmla="*/ 63219 w 406840"/>
              <a:gd name="connsiteY1-344" fmla="*/ 4500 h 199114"/>
              <a:gd name="connsiteX2-345" fmla="*/ 406840 w 406840"/>
              <a:gd name="connsiteY2-346" fmla="*/ 0 h 199114"/>
              <a:gd name="connsiteX3-347" fmla="*/ 353785 w 406840"/>
              <a:gd name="connsiteY3-348" fmla="*/ 199114 h 199114"/>
              <a:gd name="connsiteX4-349" fmla="*/ 0 w 406840"/>
              <a:gd name="connsiteY4-350" fmla="*/ 190402 h 199114"/>
              <a:gd name="connsiteX0-351" fmla="*/ 0 w 406840"/>
              <a:gd name="connsiteY0-352" fmla="*/ 190402 h 199114"/>
              <a:gd name="connsiteX1-353" fmla="*/ 41299 w 406840"/>
              <a:gd name="connsiteY1-354" fmla="*/ 7632 h 199114"/>
              <a:gd name="connsiteX2-355" fmla="*/ 406840 w 406840"/>
              <a:gd name="connsiteY2-356" fmla="*/ 0 h 199114"/>
              <a:gd name="connsiteX3-357" fmla="*/ 353785 w 406840"/>
              <a:gd name="connsiteY3-358" fmla="*/ 199114 h 199114"/>
              <a:gd name="connsiteX4-359" fmla="*/ 0 w 406840"/>
              <a:gd name="connsiteY4-360" fmla="*/ 190402 h 199114"/>
              <a:gd name="connsiteX0-361" fmla="*/ 0 w 372394"/>
              <a:gd name="connsiteY0-362" fmla="*/ 184139 h 192851"/>
              <a:gd name="connsiteX1-363" fmla="*/ 41299 w 372394"/>
              <a:gd name="connsiteY1-364" fmla="*/ 1369 h 192851"/>
              <a:gd name="connsiteX2-365" fmla="*/ 372394 w 372394"/>
              <a:gd name="connsiteY2-366" fmla="*/ 0 h 192851"/>
              <a:gd name="connsiteX3-367" fmla="*/ 353785 w 372394"/>
              <a:gd name="connsiteY3-368" fmla="*/ 192851 h 192851"/>
              <a:gd name="connsiteX4-369" fmla="*/ 0 w 372394"/>
              <a:gd name="connsiteY4-370" fmla="*/ 184139 h 192851"/>
              <a:gd name="connsiteX0-371" fmla="*/ 0 w 359868"/>
              <a:gd name="connsiteY0-372" fmla="*/ 190402 h 192851"/>
              <a:gd name="connsiteX1-373" fmla="*/ 28773 w 359868"/>
              <a:gd name="connsiteY1-374" fmla="*/ 1369 h 192851"/>
              <a:gd name="connsiteX2-375" fmla="*/ 359868 w 359868"/>
              <a:gd name="connsiteY2-376" fmla="*/ 0 h 192851"/>
              <a:gd name="connsiteX3-377" fmla="*/ 341259 w 359868"/>
              <a:gd name="connsiteY3-378" fmla="*/ 192851 h 192851"/>
              <a:gd name="connsiteX4-379" fmla="*/ 0 w 359868"/>
              <a:gd name="connsiteY4-380" fmla="*/ 190402 h 192851"/>
              <a:gd name="connsiteX0-381" fmla="*/ 0 w 359868"/>
              <a:gd name="connsiteY0-382" fmla="*/ 196177 h 198626"/>
              <a:gd name="connsiteX1-383" fmla="*/ 14485 w 359868"/>
              <a:gd name="connsiteY1-384" fmla="*/ 0 h 198626"/>
              <a:gd name="connsiteX2-385" fmla="*/ 359868 w 359868"/>
              <a:gd name="connsiteY2-386" fmla="*/ 5775 h 198626"/>
              <a:gd name="connsiteX3-387" fmla="*/ 341259 w 359868"/>
              <a:gd name="connsiteY3-388" fmla="*/ 198626 h 198626"/>
              <a:gd name="connsiteX4-389" fmla="*/ 0 w 359868"/>
              <a:gd name="connsiteY4-390" fmla="*/ 196177 h 198626"/>
              <a:gd name="connsiteX0-391" fmla="*/ 0 w 360309"/>
              <a:gd name="connsiteY0-392" fmla="*/ 196177 h 201007"/>
              <a:gd name="connsiteX1-393" fmla="*/ 14485 w 360309"/>
              <a:gd name="connsiteY1-394" fmla="*/ 0 h 201007"/>
              <a:gd name="connsiteX2-395" fmla="*/ 359868 w 360309"/>
              <a:gd name="connsiteY2-396" fmla="*/ 5775 h 201007"/>
              <a:gd name="connsiteX3-397" fmla="*/ 360309 w 360309"/>
              <a:gd name="connsiteY3-398" fmla="*/ 201007 h 201007"/>
              <a:gd name="connsiteX4-399" fmla="*/ 0 w 360309"/>
              <a:gd name="connsiteY4-400" fmla="*/ 196177 h 201007"/>
              <a:gd name="connsiteX0-401" fmla="*/ 0 w 360309"/>
              <a:gd name="connsiteY0-402" fmla="*/ 196177 h 201007"/>
              <a:gd name="connsiteX1-403" fmla="*/ 14485 w 360309"/>
              <a:gd name="connsiteY1-404" fmla="*/ 0 h 201007"/>
              <a:gd name="connsiteX2-405" fmla="*/ 343199 w 360309"/>
              <a:gd name="connsiteY2-406" fmla="*/ 3394 h 201007"/>
              <a:gd name="connsiteX3-407" fmla="*/ 360309 w 360309"/>
              <a:gd name="connsiteY3-408" fmla="*/ 201007 h 201007"/>
              <a:gd name="connsiteX4-409" fmla="*/ 0 w 360309"/>
              <a:gd name="connsiteY4-410" fmla="*/ 196177 h 2010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309" h="201007">
                <a:moveTo>
                  <a:pt x="0" y="196177"/>
                </a:moveTo>
                <a:lnTo>
                  <a:pt x="14485" y="0"/>
                </a:lnTo>
                <a:lnTo>
                  <a:pt x="343199" y="3394"/>
                </a:lnTo>
                <a:lnTo>
                  <a:pt x="360309" y="201007"/>
                </a:lnTo>
                <a:lnTo>
                  <a:pt x="0" y="19617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平行四边形 4"/>
          <p:cNvSpPr/>
          <p:nvPr/>
        </p:nvSpPr>
        <p:spPr>
          <a:xfrm>
            <a:off x="4451491" y="3122416"/>
            <a:ext cx="329744" cy="12135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57719"/>
              <a:gd name="connsiteX1-293" fmla="*/ 138375 w 453811"/>
              <a:gd name="connsiteY1-294" fmla="*/ 0 h 157719"/>
              <a:gd name="connsiteX2-295" fmla="*/ 453811 w 453811"/>
              <a:gd name="connsiteY2-296" fmla="*/ 1765 h 157719"/>
              <a:gd name="connsiteX3-297" fmla="*/ 322471 w 453811"/>
              <a:gd name="connsiteY3-298" fmla="*/ 157036 h 157719"/>
              <a:gd name="connsiteX4-299" fmla="*/ 0 w 453811"/>
              <a:gd name="connsiteY4-300" fmla="*/ 157719 h 157719"/>
              <a:gd name="connsiteX0-301" fmla="*/ 0 w 438154"/>
              <a:gd name="connsiteY0-302" fmla="*/ 159086 h 159086"/>
              <a:gd name="connsiteX1-303" fmla="*/ 138375 w 438154"/>
              <a:gd name="connsiteY1-304" fmla="*/ 1367 h 159086"/>
              <a:gd name="connsiteX2-305" fmla="*/ 438154 w 438154"/>
              <a:gd name="connsiteY2-306" fmla="*/ 0 h 159086"/>
              <a:gd name="connsiteX3-307" fmla="*/ 322471 w 438154"/>
              <a:gd name="connsiteY3-308" fmla="*/ 158403 h 159086"/>
              <a:gd name="connsiteX4-309" fmla="*/ 0 w 438154"/>
              <a:gd name="connsiteY4-310" fmla="*/ 159086 h 159086"/>
              <a:gd name="connsiteX0-311" fmla="*/ 0 w 428759"/>
              <a:gd name="connsiteY0-312" fmla="*/ 159086 h 159086"/>
              <a:gd name="connsiteX1-313" fmla="*/ 128980 w 428759"/>
              <a:gd name="connsiteY1-314" fmla="*/ 1367 h 159086"/>
              <a:gd name="connsiteX2-315" fmla="*/ 428759 w 428759"/>
              <a:gd name="connsiteY2-316" fmla="*/ 0 h 159086"/>
              <a:gd name="connsiteX3-317" fmla="*/ 313076 w 428759"/>
              <a:gd name="connsiteY3-318" fmla="*/ 158403 h 159086"/>
              <a:gd name="connsiteX4-319" fmla="*/ 0 w 428759"/>
              <a:gd name="connsiteY4-320" fmla="*/ 159086 h 159086"/>
              <a:gd name="connsiteX0-321" fmla="*/ 0 w 428759"/>
              <a:gd name="connsiteY0-322" fmla="*/ 159086 h 159086"/>
              <a:gd name="connsiteX1-323" fmla="*/ 119586 w 428759"/>
              <a:gd name="connsiteY1-324" fmla="*/ 4498 h 159086"/>
              <a:gd name="connsiteX2-325" fmla="*/ 428759 w 428759"/>
              <a:gd name="connsiteY2-326" fmla="*/ 0 h 159086"/>
              <a:gd name="connsiteX3-327" fmla="*/ 313076 w 428759"/>
              <a:gd name="connsiteY3-328" fmla="*/ 158403 h 159086"/>
              <a:gd name="connsiteX4-329" fmla="*/ 0 w 428759"/>
              <a:gd name="connsiteY4-330" fmla="*/ 159086 h 159086"/>
              <a:gd name="connsiteX0-331" fmla="*/ 0 w 428759"/>
              <a:gd name="connsiteY0-332" fmla="*/ 159086 h 159086"/>
              <a:gd name="connsiteX1-333" fmla="*/ 100797 w 428759"/>
              <a:gd name="connsiteY1-334" fmla="*/ 4498 h 159086"/>
              <a:gd name="connsiteX2-335" fmla="*/ 428759 w 428759"/>
              <a:gd name="connsiteY2-336" fmla="*/ 0 h 159086"/>
              <a:gd name="connsiteX3-337" fmla="*/ 313076 w 428759"/>
              <a:gd name="connsiteY3-338" fmla="*/ 158403 h 159086"/>
              <a:gd name="connsiteX4-339" fmla="*/ 0 w 428759"/>
              <a:gd name="connsiteY4-340" fmla="*/ 159086 h 159086"/>
              <a:gd name="connsiteX0-341" fmla="*/ 0 w 403707"/>
              <a:gd name="connsiteY0-342" fmla="*/ 159086 h 159086"/>
              <a:gd name="connsiteX1-343" fmla="*/ 100797 w 403707"/>
              <a:gd name="connsiteY1-344" fmla="*/ 4498 h 159086"/>
              <a:gd name="connsiteX2-345" fmla="*/ 403707 w 403707"/>
              <a:gd name="connsiteY2-346" fmla="*/ 0 h 159086"/>
              <a:gd name="connsiteX3-347" fmla="*/ 313076 w 403707"/>
              <a:gd name="connsiteY3-348" fmla="*/ 158403 h 159086"/>
              <a:gd name="connsiteX4-349" fmla="*/ 0 w 403707"/>
              <a:gd name="connsiteY4-350" fmla="*/ 159086 h 159086"/>
              <a:gd name="connsiteX0-351" fmla="*/ 0 w 403707"/>
              <a:gd name="connsiteY0-352" fmla="*/ 159086 h 159086"/>
              <a:gd name="connsiteX1-353" fmla="*/ 75745 w 403707"/>
              <a:gd name="connsiteY1-354" fmla="*/ 1366 h 159086"/>
              <a:gd name="connsiteX2-355" fmla="*/ 403707 w 403707"/>
              <a:gd name="connsiteY2-356" fmla="*/ 0 h 159086"/>
              <a:gd name="connsiteX3-357" fmla="*/ 313076 w 403707"/>
              <a:gd name="connsiteY3-358" fmla="*/ 158403 h 159086"/>
              <a:gd name="connsiteX4-359" fmla="*/ 0 w 403707"/>
              <a:gd name="connsiteY4-360" fmla="*/ 159086 h 159086"/>
              <a:gd name="connsiteX0-361" fmla="*/ 0 w 381786"/>
              <a:gd name="connsiteY0-362" fmla="*/ 157720 h 157720"/>
              <a:gd name="connsiteX1-363" fmla="*/ 75745 w 381786"/>
              <a:gd name="connsiteY1-364" fmla="*/ 0 h 157720"/>
              <a:gd name="connsiteX2-365" fmla="*/ 381786 w 381786"/>
              <a:gd name="connsiteY2-366" fmla="*/ 1766 h 157720"/>
              <a:gd name="connsiteX3-367" fmla="*/ 313076 w 381786"/>
              <a:gd name="connsiteY3-368" fmla="*/ 157037 h 157720"/>
              <a:gd name="connsiteX4-369" fmla="*/ 0 w 381786"/>
              <a:gd name="connsiteY4-370" fmla="*/ 157720 h 157720"/>
              <a:gd name="connsiteX0-371" fmla="*/ 0 w 381786"/>
              <a:gd name="connsiteY0-372" fmla="*/ 155954 h 155954"/>
              <a:gd name="connsiteX1-373" fmla="*/ 56956 w 381786"/>
              <a:gd name="connsiteY1-374" fmla="*/ 1365 h 155954"/>
              <a:gd name="connsiteX2-375" fmla="*/ 381786 w 381786"/>
              <a:gd name="connsiteY2-376" fmla="*/ 0 h 155954"/>
              <a:gd name="connsiteX3-377" fmla="*/ 313076 w 381786"/>
              <a:gd name="connsiteY3-378" fmla="*/ 155271 h 155954"/>
              <a:gd name="connsiteX4-379" fmla="*/ 0 w 381786"/>
              <a:gd name="connsiteY4-380" fmla="*/ 155954 h 155954"/>
              <a:gd name="connsiteX0-381" fmla="*/ 0 w 350471"/>
              <a:gd name="connsiteY0-382" fmla="*/ 159086 h 159086"/>
              <a:gd name="connsiteX1-383" fmla="*/ 56956 w 350471"/>
              <a:gd name="connsiteY1-384" fmla="*/ 4497 h 159086"/>
              <a:gd name="connsiteX2-385" fmla="*/ 350471 w 350471"/>
              <a:gd name="connsiteY2-386" fmla="*/ 0 h 159086"/>
              <a:gd name="connsiteX3-387" fmla="*/ 313076 w 350471"/>
              <a:gd name="connsiteY3-388" fmla="*/ 158403 h 159086"/>
              <a:gd name="connsiteX4-389" fmla="*/ 0 w 350471"/>
              <a:gd name="connsiteY4-390" fmla="*/ 159086 h 159086"/>
              <a:gd name="connsiteX0-391" fmla="*/ 0 w 350471"/>
              <a:gd name="connsiteY0-392" fmla="*/ 159086 h 159086"/>
              <a:gd name="connsiteX1-393" fmla="*/ 47561 w 350471"/>
              <a:gd name="connsiteY1-394" fmla="*/ 4497 h 159086"/>
              <a:gd name="connsiteX2-395" fmla="*/ 350471 w 350471"/>
              <a:gd name="connsiteY2-396" fmla="*/ 0 h 159086"/>
              <a:gd name="connsiteX3-397" fmla="*/ 313076 w 350471"/>
              <a:gd name="connsiteY3-398" fmla="*/ 158403 h 159086"/>
              <a:gd name="connsiteX4-399" fmla="*/ 0 w 350471"/>
              <a:gd name="connsiteY4-400" fmla="*/ 159086 h 159086"/>
              <a:gd name="connsiteX0-401" fmla="*/ 0 w 350471"/>
              <a:gd name="connsiteY0-402" fmla="*/ 159086 h 159086"/>
              <a:gd name="connsiteX1-403" fmla="*/ 31903 w 350471"/>
              <a:gd name="connsiteY1-404" fmla="*/ 1366 h 159086"/>
              <a:gd name="connsiteX2-405" fmla="*/ 350471 w 350471"/>
              <a:gd name="connsiteY2-406" fmla="*/ 0 h 159086"/>
              <a:gd name="connsiteX3-407" fmla="*/ 313076 w 350471"/>
              <a:gd name="connsiteY3-408" fmla="*/ 158403 h 159086"/>
              <a:gd name="connsiteX4-409" fmla="*/ 0 w 350471"/>
              <a:gd name="connsiteY4-410" fmla="*/ 159086 h 159086"/>
              <a:gd name="connsiteX0-411" fmla="*/ 0 w 334814"/>
              <a:gd name="connsiteY0-412" fmla="*/ 159086 h 159086"/>
              <a:gd name="connsiteX1-413" fmla="*/ 31903 w 334814"/>
              <a:gd name="connsiteY1-414" fmla="*/ 1366 h 159086"/>
              <a:gd name="connsiteX2-415" fmla="*/ 334814 w 334814"/>
              <a:gd name="connsiteY2-416" fmla="*/ 0 h 159086"/>
              <a:gd name="connsiteX3-417" fmla="*/ 313076 w 334814"/>
              <a:gd name="connsiteY3-418" fmla="*/ 158403 h 159086"/>
              <a:gd name="connsiteX4-419" fmla="*/ 0 w 334814"/>
              <a:gd name="connsiteY4-420" fmla="*/ 159086 h 159086"/>
              <a:gd name="connsiteX0-421" fmla="*/ 0 w 334814"/>
              <a:gd name="connsiteY0-422" fmla="*/ 159086 h 159086"/>
              <a:gd name="connsiteX1-423" fmla="*/ 15234 w 334814"/>
              <a:gd name="connsiteY1-424" fmla="*/ 1366 h 159086"/>
              <a:gd name="connsiteX2-425" fmla="*/ 334814 w 334814"/>
              <a:gd name="connsiteY2-426" fmla="*/ 0 h 159086"/>
              <a:gd name="connsiteX3-427" fmla="*/ 313076 w 334814"/>
              <a:gd name="connsiteY3-428" fmla="*/ 158403 h 159086"/>
              <a:gd name="connsiteX4-429" fmla="*/ 0 w 334814"/>
              <a:gd name="connsiteY4-430" fmla="*/ 159086 h 159086"/>
              <a:gd name="connsiteX0-431" fmla="*/ 0 w 315764"/>
              <a:gd name="connsiteY0-432" fmla="*/ 157720 h 157720"/>
              <a:gd name="connsiteX1-433" fmla="*/ 15234 w 315764"/>
              <a:gd name="connsiteY1-434" fmla="*/ 0 h 157720"/>
              <a:gd name="connsiteX2-435" fmla="*/ 315764 w 315764"/>
              <a:gd name="connsiteY2-436" fmla="*/ 1015 h 157720"/>
              <a:gd name="connsiteX3-437" fmla="*/ 313076 w 315764"/>
              <a:gd name="connsiteY3-438" fmla="*/ 157037 h 157720"/>
              <a:gd name="connsiteX4-439" fmla="*/ 0 w 315764"/>
              <a:gd name="connsiteY4-440" fmla="*/ 157720 h 157720"/>
              <a:gd name="connsiteX0-441" fmla="*/ 0 w 329744"/>
              <a:gd name="connsiteY0-442" fmla="*/ 157720 h 161800"/>
              <a:gd name="connsiteX1-443" fmla="*/ 15234 w 329744"/>
              <a:gd name="connsiteY1-444" fmla="*/ 0 h 161800"/>
              <a:gd name="connsiteX2-445" fmla="*/ 315764 w 329744"/>
              <a:gd name="connsiteY2-446" fmla="*/ 1015 h 161800"/>
              <a:gd name="connsiteX3-447" fmla="*/ 329744 w 329744"/>
              <a:gd name="connsiteY3-448" fmla="*/ 161800 h 161800"/>
              <a:gd name="connsiteX4-449" fmla="*/ 0 w 329744"/>
              <a:gd name="connsiteY4-450" fmla="*/ 157720 h 1618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744" h="161800">
                <a:moveTo>
                  <a:pt x="0" y="157720"/>
                </a:moveTo>
                <a:lnTo>
                  <a:pt x="15234" y="0"/>
                </a:lnTo>
                <a:lnTo>
                  <a:pt x="315764" y="1015"/>
                </a:lnTo>
                <a:lnTo>
                  <a:pt x="329744" y="161800"/>
                </a:lnTo>
                <a:lnTo>
                  <a:pt x="0" y="157720"/>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平行四边形 4"/>
          <p:cNvSpPr/>
          <p:nvPr/>
        </p:nvSpPr>
        <p:spPr>
          <a:xfrm>
            <a:off x="4469891" y="2974455"/>
            <a:ext cx="298431" cy="99500"/>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7770 h 130219"/>
              <a:gd name="connsiteX1-343" fmla="*/ 107060 w 416233"/>
              <a:gd name="connsiteY1-344" fmla="*/ 1366 h 130219"/>
              <a:gd name="connsiteX2-345" fmla="*/ 416233 w 416233"/>
              <a:gd name="connsiteY2-346" fmla="*/ 0 h 130219"/>
              <a:gd name="connsiteX3-347" fmla="*/ 294288 w 416233"/>
              <a:gd name="connsiteY3-348" fmla="*/ 130219 h 130219"/>
              <a:gd name="connsiteX4-349" fmla="*/ 0 w 416233"/>
              <a:gd name="connsiteY4-350" fmla="*/ 127770 h 130219"/>
              <a:gd name="connsiteX0-351" fmla="*/ 0 w 391181"/>
              <a:gd name="connsiteY0-352" fmla="*/ 130902 h 133351"/>
              <a:gd name="connsiteX1-353" fmla="*/ 107060 w 391181"/>
              <a:gd name="connsiteY1-354" fmla="*/ 4498 h 133351"/>
              <a:gd name="connsiteX2-355" fmla="*/ 391181 w 391181"/>
              <a:gd name="connsiteY2-356" fmla="*/ 0 h 133351"/>
              <a:gd name="connsiteX3-357" fmla="*/ 294288 w 391181"/>
              <a:gd name="connsiteY3-358" fmla="*/ 133351 h 133351"/>
              <a:gd name="connsiteX4-359" fmla="*/ 0 w 391181"/>
              <a:gd name="connsiteY4-360" fmla="*/ 130902 h 133351"/>
              <a:gd name="connsiteX0-361" fmla="*/ 0 w 391181"/>
              <a:gd name="connsiteY0-362" fmla="*/ 130902 h 133351"/>
              <a:gd name="connsiteX1-363" fmla="*/ 82008 w 391181"/>
              <a:gd name="connsiteY1-364" fmla="*/ 7630 h 133351"/>
              <a:gd name="connsiteX2-365" fmla="*/ 391181 w 391181"/>
              <a:gd name="connsiteY2-366" fmla="*/ 0 h 133351"/>
              <a:gd name="connsiteX3-367" fmla="*/ 294288 w 391181"/>
              <a:gd name="connsiteY3-368" fmla="*/ 133351 h 133351"/>
              <a:gd name="connsiteX4-369" fmla="*/ 0 w 391181"/>
              <a:gd name="connsiteY4-370" fmla="*/ 130902 h 133351"/>
              <a:gd name="connsiteX0-371" fmla="*/ 0 w 369261"/>
              <a:gd name="connsiteY0-372" fmla="*/ 130902 h 133351"/>
              <a:gd name="connsiteX1-373" fmla="*/ 82008 w 369261"/>
              <a:gd name="connsiteY1-374" fmla="*/ 7630 h 133351"/>
              <a:gd name="connsiteX2-375" fmla="*/ 369261 w 369261"/>
              <a:gd name="connsiteY2-376" fmla="*/ 0 h 133351"/>
              <a:gd name="connsiteX3-377" fmla="*/ 294288 w 369261"/>
              <a:gd name="connsiteY3-378" fmla="*/ 133351 h 133351"/>
              <a:gd name="connsiteX4-379" fmla="*/ 0 w 369261"/>
              <a:gd name="connsiteY4-380" fmla="*/ 130902 h 133351"/>
              <a:gd name="connsiteX0-381" fmla="*/ 0 w 369261"/>
              <a:gd name="connsiteY0-382" fmla="*/ 130902 h 133351"/>
              <a:gd name="connsiteX1-383" fmla="*/ 91402 w 369261"/>
              <a:gd name="connsiteY1-384" fmla="*/ 4498 h 133351"/>
              <a:gd name="connsiteX2-385" fmla="*/ 369261 w 369261"/>
              <a:gd name="connsiteY2-386" fmla="*/ 0 h 133351"/>
              <a:gd name="connsiteX3-387" fmla="*/ 294288 w 369261"/>
              <a:gd name="connsiteY3-388" fmla="*/ 133351 h 133351"/>
              <a:gd name="connsiteX4-389" fmla="*/ 0 w 369261"/>
              <a:gd name="connsiteY4-390" fmla="*/ 130902 h 133351"/>
              <a:gd name="connsiteX0-391" fmla="*/ 0 w 369261"/>
              <a:gd name="connsiteY0-392" fmla="*/ 130902 h 133351"/>
              <a:gd name="connsiteX1-393" fmla="*/ 72613 w 369261"/>
              <a:gd name="connsiteY1-394" fmla="*/ 1367 h 133351"/>
              <a:gd name="connsiteX2-395" fmla="*/ 369261 w 369261"/>
              <a:gd name="connsiteY2-396" fmla="*/ 0 h 133351"/>
              <a:gd name="connsiteX3-397" fmla="*/ 294288 w 369261"/>
              <a:gd name="connsiteY3-398" fmla="*/ 133351 h 133351"/>
              <a:gd name="connsiteX4-399" fmla="*/ 0 w 369261"/>
              <a:gd name="connsiteY4-400" fmla="*/ 130902 h 133351"/>
              <a:gd name="connsiteX0-401" fmla="*/ 0 w 347341"/>
              <a:gd name="connsiteY0-402" fmla="*/ 130902 h 133351"/>
              <a:gd name="connsiteX1-403" fmla="*/ 72613 w 347341"/>
              <a:gd name="connsiteY1-404" fmla="*/ 1367 h 133351"/>
              <a:gd name="connsiteX2-405" fmla="*/ 347341 w 347341"/>
              <a:gd name="connsiteY2-406" fmla="*/ 0 h 133351"/>
              <a:gd name="connsiteX3-407" fmla="*/ 294288 w 347341"/>
              <a:gd name="connsiteY3-408" fmla="*/ 133351 h 133351"/>
              <a:gd name="connsiteX4-409" fmla="*/ 0 w 347341"/>
              <a:gd name="connsiteY4-410" fmla="*/ 130902 h 133351"/>
              <a:gd name="connsiteX0-411" fmla="*/ 0 w 347341"/>
              <a:gd name="connsiteY0-412" fmla="*/ 130902 h 133351"/>
              <a:gd name="connsiteX1-413" fmla="*/ 56956 w 347341"/>
              <a:gd name="connsiteY1-414" fmla="*/ 1367 h 133351"/>
              <a:gd name="connsiteX2-415" fmla="*/ 347341 w 347341"/>
              <a:gd name="connsiteY2-416" fmla="*/ 0 h 133351"/>
              <a:gd name="connsiteX3-417" fmla="*/ 294288 w 347341"/>
              <a:gd name="connsiteY3-418" fmla="*/ 133351 h 133351"/>
              <a:gd name="connsiteX4-419" fmla="*/ 0 w 347341"/>
              <a:gd name="connsiteY4-420" fmla="*/ 130902 h 133351"/>
              <a:gd name="connsiteX0-421" fmla="*/ 0 w 322289"/>
              <a:gd name="connsiteY0-422" fmla="*/ 130902 h 133351"/>
              <a:gd name="connsiteX1-423" fmla="*/ 56956 w 322289"/>
              <a:gd name="connsiteY1-424" fmla="*/ 1367 h 133351"/>
              <a:gd name="connsiteX2-425" fmla="*/ 322289 w 322289"/>
              <a:gd name="connsiteY2-426" fmla="*/ 0 h 133351"/>
              <a:gd name="connsiteX3-427" fmla="*/ 294288 w 322289"/>
              <a:gd name="connsiteY3-428" fmla="*/ 133351 h 133351"/>
              <a:gd name="connsiteX4-429" fmla="*/ 0 w 322289"/>
              <a:gd name="connsiteY4-430" fmla="*/ 130902 h 133351"/>
              <a:gd name="connsiteX0-431" fmla="*/ 0 w 309763"/>
              <a:gd name="connsiteY0-432" fmla="*/ 134033 h 134033"/>
              <a:gd name="connsiteX1-433" fmla="*/ 44430 w 309763"/>
              <a:gd name="connsiteY1-434" fmla="*/ 1367 h 134033"/>
              <a:gd name="connsiteX2-435" fmla="*/ 309763 w 309763"/>
              <a:gd name="connsiteY2-436" fmla="*/ 0 h 134033"/>
              <a:gd name="connsiteX3-437" fmla="*/ 281762 w 309763"/>
              <a:gd name="connsiteY3-438" fmla="*/ 133351 h 134033"/>
              <a:gd name="connsiteX4-439" fmla="*/ 0 w 309763"/>
              <a:gd name="connsiteY4-440" fmla="*/ 134033 h 134033"/>
              <a:gd name="connsiteX0-441" fmla="*/ 0 w 309763"/>
              <a:gd name="connsiteY0-442" fmla="*/ 134033 h 134033"/>
              <a:gd name="connsiteX1-443" fmla="*/ 25641 w 309763"/>
              <a:gd name="connsiteY1-444" fmla="*/ 1367 h 134033"/>
              <a:gd name="connsiteX2-445" fmla="*/ 309763 w 309763"/>
              <a:gd name="connsiteY2-446" fmla="*/ 0 h 134033"/>
              <a:gd name="connsiteX3-447" fmla="*/ 281762 w 309763"/>
              <a:gd name="connsiteY3-448" fmla="*/ 133351 h 134033"/>
              <a:gd name="connsiteX4-449" fmla="*/ 0 w 309763"/>
              <a:gd name="connsiteY4-450" fmla="*/ 134033 h 134033"/>
              <a:gd name="connsiteX0-451" fmla="*/ 0 w 297237"/>
              <a:gd name="connsiteY0-452" fmla="*/ 134033 h 134033"/>
              <a:gd name="connsiteX1-453" fmla="*/ 25641 w 297237"/>
              <a:gd name="connsiteY1-454" fmla="*/ 1367 h 134033"/>
              <a:gd name="connsiteX2-455" fmla="*/ 297237 w 297237"/>
              <a:gd name="connsiteY2-456" fmla="*/ 0 h 134033"/>
              <a:gd name="connsiteX3-457" fmla="*/ 281762 w 297237"/>
              <a:gd name="connsiteY3-458" fmla="*/ 133351 h 134033"/>
              <a:gd name="connsiteX4-459" fmla="*/ 0 w 297237"/>
              <a:gd name="connsiteY4-460" fmla="*/ 134033 h 134033"/>
              <a:gd name="connsiteX0-461" fmla="*/ 0 w 297237"/>
              <a:gd name="connsiteY0-462" fmla="*/ 134033 h 134033"/>
              <a:gd name="connsiteX1-463" fmla="*/ 1828 w 297237"/>
              <a:gd name="connsiteY1-464" fmla="*/ 1367 h 134033"/>
              <a:gd name="connsiteX2-465" fmla="*/ 297237 w 297237"/>
              <a:gd name="connsiteY2-466" fmla="*/ 0 h 134033"/>
              <a:gd name="connsiteX3-467" fmla="*/ 281762 w 297237"/>
              <a:gd name="connsiteY3-468" fmla="*/ 133351 h 134033"/>
              <a:gd name="connsiteX4-469" fmla="*/ 0 w 297237"/>
              <a:gd name="connsiteY4-470" fmla="*/ 134033 h 134033"/>
              <a:gd name="connsiteX0-471" fmla="*/ 0 w 281762"/>
              <a:gd name="connsiteY0-472" fmla="*/ 132666 h 132666"/>
              <a:gd name="connsiteX1-473" fmla="*/ 1828 w 281762"/>
              <a:gd name="connsiteY1-474" fmla="*/ 0 h 132666"/>
              <a:gd name="connsiteX2-475" fmla="*/ 280568 w 281762"/>
              <a:gd name="connsiteY2-476" fmla="*/ 1014 h 132666"/>
              <a:gd name="connsiteX3-477" fmla="*/ 281762 w 281762"/>
              <a:gd name="connsiteY3-478" fmla="*/ 131984 h 132666"/>
              <a:gd name="connsiteX4-479" fmla="*/ 0 w 281762"/>
              <a:gd name="connsiteY4-480" fmla="*/ 132666 h 132666"/>
              <a:gd name="connsiteX0-481" fmla="*/ 0 w 291287"/>
              <a:gd name="connsiteY0-482" fmla="*/ 132666 h 132666"/>
              <a:gd name="connsiteX1-483" fmla="*/ 1828 w 291287"/>
              <a:gd name="connsiteY1-484" fmla="*/ 0 h 132666"/>
              <a:gd name="connsiteX2-485" fmla="*/ 280568 w 291287"/>
              <a:gd name="connsiteY2-486" fmla="*/ 1014 h 132666"/>
              <a:gd name="connsiteX3-487" fmla="*/ 291287 w 291287"/>
              <a:gd name="connsiteY3-488" fmla="*/ 131984 h 132666"/>
              <a:gd name="connsiteX4-489" fmla="*/ 0 w 291287"/>
              <a:gd name="connsiteY4-490" fmla="*/ 132666 h 132666"/>
              <a:gd name="connsiteX0-491" fmla="*/ 0 w 298431"/>
              <a:gd name="connsiteY0-492" fmla="*/ 132666 h 132666"/>
              <a:gd name="connsiteX1-493" fmla="*/ 8972 w 298431"/>
              <a:gd name="connsiteY1-494" fmla="*/ 0 h 132666"/>
              <a:gd name="connsiteX2-495" fmla="*/ 287712 w 298431"/>
              <a:gd name="connsiteY2-496" fmla="*/ 1014 h 132666"/>
              <a:gd name="connsiteX3-497" fmla="*/ 298431 w 298431"/>
              <a:gd name="connsiteY3-498" fmla="*/ 131984 h 132666"/>
              <a:gd name="connsiteX4-499" fmla="*/ 0 w 298431"/>
              <a:gd name="connsiteY4-500" fmla="*/ 132666 h 132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8431" h="132666">
                <a:moveTo>
                  <a:pt x="0" y="132666"/>
                </a:moveTo>
                <a:cubicBezTo>
                  <a:pt x="609" y="88444"/>
                  <a:pt x="8363" y="44222"/>
                  <a:pt x="8972" y="0"/>
                </a:cubicBezTo>
                <a:lnTo>
                  <a:pt x="287712" y="1014"/>
                </a:lnTo>
                <a:lnTo>
                  <a:pt x="298431" y="131984"/>
                </a:lnTo>
                <a:lnTo>
                  <a:pt x="0" y="132666"/>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平行四边形 4"/>
          <p:cNvSpPr/>
          <p:nvPr/>
        </p:nvSpPr>
        <p:spPr>
          <a:xfrm>
            <a:off x="4477455" y="2848191"/>
            <a:ext cx="280393" cy="86684"/>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07615 h 116327"/>
              <a:gd name="connsiteX1-373" fmla="*/ 107060 w 378655"/>
              <a:gd name="connsiteY1-374" fmla="*/ 0 h 116327"/>
              <a:gd name="connsiteX2-375" fmla="*/ 378655 w 378655"/>
              <a:gd name="connsiteY2-376" fmla="*/ 4897 h 116327"/>
              <a:gd name="connsiteX3-377" fmla="*/ 272368 w 378655"/>
              <a:gd name="connsiteY3-378" fmla="*/ 116327 h 116327"/>
              <a:gd name="connsiteX4-379" fmla="*/ 0 w 378655"/>
              <a:gd name="connsiteY4-380" fmla="*/ 107615 h 116327"/>
              <a:gd name="connsiteX0-381" fmla="*/ 0 w 366129"/>
              <a:gd name="connsiteY0-382" fmla="*/ 108981 h 117693"/>
              <a:gd name="connsiteX1-383" fmla="*/ 107060 w 366129"/>
              <a:gd name="connsiteY1-384" fmla="*/ 1366 h 117693"/>
              <a:gd name="connsiteX2-385" fmla="*/ 366129 w 366129"/>
              <a:gd name="connsiteY2-386" fmla="*/ 0 h 117693"/>
              <a:gd name="connsiteX3-387" fmla="*/ 272368 w 366129"/>
              <a:gd name="connsiteY3-388" fmla="*/ 117693 h 117693"/>
              <a:gd name="connsiteX4-389" fmla="*/ 0 w 366129"/>
              <a:gd name="connsiteY4-390" fmla="*/ 108981 h 117693"/>
              <a:gd name="connsiteX0-391" fmla="*/ 0 w 366129"/>
              <a:gd name="connsiteY0-392" fmla="*/ 108981 h 117693"/>
              <a:gd name="connsiteX1-393" fmla="*/ 88271 w 366129"/>
              <a:gd name="connsiteY1-394" fmla="*/ 4497 h 117693"/>
              <a:gd name="connsiteX2-395" fmla="*/ 366129 w 366129"/>
              <a:gd name="connsiteY2-396" fmla="*/ 0 h 117693"/>
              <a:gd name="connsiteX3-397" fmla="*/ 272368 w 366129"/>
              <a:gd name="connsiteY3-398" fmla="*/ 117693 h 117693"/>
              <a:gd name="connsiteX4-399" fmla="*/ 0 w 366129"/>
              <a:gd name="connsiteY4-400" fmla="*/ 108981 h 117693"/>
              <a:gd name="connsiteX0-401" fmla="*/ 0 w 344208"/>
              <a:gd name="connsiteY0-402" fmla="*/ 108981 h 117693"/>
              <a:gd name="connsiteX1-403" fmla="*/ 88271 w 344208"/>
              <a:gd name="connsiteY1-404" fmla="*/ 4497 h 117693"/>
              <a:gd name="connsiteX2-405" fmla="*/ 344208 w 344208"/>
              <a:gd name="connsiteY2-406" fmla="*/ 0 h 117693"/>
              <a:gd name="connsiteX3-407" fmla="*/ 272368 w 344208"/>
              <a:gd name="connsiteY3-408" fmla="*/ 117693 h 117693"/>
              <a:gd name="connsiteX4-409" fmla="*/ 0 w 344208"/>
              <a:gd name="connsiteY4-410" fmla="*/ 108981 h 117693"/>
              <a:gd name="connsiteX0-411" fmla="*/ 0 w 331682"/>
              <a:gd name="connsiteY0-412" fmla="*/ 108981 h 117693"/>
              <a:gd name="connsiteX1-413" fmla="*/ 75745 w 331682"/>
              <a:gd name="connsiteY1-414" fmla="*/ 4497 h 117693"/>
              <a:gd name="connsiteX2-415" fmla="*/ 331682 w 331682"/>
              <a:gd name="connsiteY2-416" fmla="*/ 0 h 117693"/>
              <a:gd name="connsiteX3-417" fmla="*/ 259842 w 331682"/>
              <a:gd name="connsiteY3-418" fmla="*/ 117693 h 117693"/>
              <a:gd name="connsiteX4-419" fmla="*/ 0 w 331682"/>
              <a:gd name="connsiteY4-420" fmla="*/ 108981 h 117693"/>
              <a:gd name="connsiteX0-421" fmla="*/ 0 w 331682"/>
              <a:gd name="connsiteY0-422" fmla="*/ 108981 h 117693"/>
              <a:gd name="connsiteX1-423" fmla="*/ 56956 w 331682"/>
              <a:gd name="connsiteY1-424" fmla="*/ 1366 h 117693"/>
              <a:gd name="connsiteX2-425" fmla="*/ 331682 w 331682"/>
              <a:gd name="connsiteY2-426" fmla="*/ 0 h 117693"/>
              <a:gd name="connsiteX3-427" fmla="*/ 259842 w 331682"/>
              <a:gd name="connsiteY3-428" fmla="*/ 117693 h 117693"/>
              <a:gd name="connsiteX4-429" fmla="*/ 0 w 331682"/>
              <a:gd name="connsiteY4-430" fmla="*/ 108981 h 117693"/>
              <a:gd name="connsiteX0-431" fmla="*/ 0 w 309762"/>
              <a:gd name="connsiteY0-432" fmla="*/ 108981 h 117693"/>
              <a:gd name="connsiteX1-433" fmla="*/ 56956 w 309762"/>
              <a:gd name="connsiteY1-434" fmla="*/ 1366 h 117693"/>
              <a:gd name="connsiteX2-435" fmla="*/ 309762 w 309762"/>
              <a:gd name="connsiteY2-436" fmla="*/ 0 h 117693"/>
              <a:gd name="connsiteX3-437" fmla="*/ 259842 w 309762"/>
              <a:gd name="connsiteY3-438" fmla="*/ 117693 h 117693"/>
              <a:gd name="connsiteX4-439" fmla="*/ 0 w 309762"/>
              <a:gd name="connsiteY4-440" fmla="*/ 108981 h 117693"/>
              <a:gd name="connsiteX0-441" fmla="*/ 0 w 309762"/>
              <a:gd name="connsiteY0-442" fmla="*/ 108981 h 114562"/>
              <a:gd name="connsiteX1-443" fmla="*/ 56956 w 309762"/>
              <a:gd name="connsiteY1-444" fmla="*/ 1366 h 114562"/>
              <a:gd name="connsiteX2-445" fmla="*/ 309762 w 309762"/>
              <a:gd name="connsiteY2-446" fmla="*/ 0 h 114562"/>
              <a:gd name="connsiteX3-447" fmla="*/ 266105 w 309762"/>
              <a:gd name="connsiteY3-448" fmla="*/ 114562 h 114562"/>
              <a:gd name="connsiteX4-449" fmla="*/ 0 w 309762"/>
              <a:gd name="connsiteY4-450" fmla="*/ 108981 h 114562"/>
              <a:gd name="connsiteX0-451" fmla="*/ 0 w 309762"/>
              <a:gd name="connsiteY0-452" fmla="*/ 108981 h 114562"/>
              <a:gd name="connsiteX1-453" fmla="*/ 40287 w 309762"/>
              <a:gd name="connsiteY1-454" fmla="*/ 6128 h 114562"/>
              <a:gd name="connsiteX2-455" fmla="*/ 309762 w 309762"/>
              <a:gd name="connsiteY2-456" fmla="*/ 0 h 114562"/>
              <a:gd name="connsiteX3-457" fmla="*/ 266105 w 309762"/>
              <a:gd name="connsiteY3-458" fmla="*/ 114562 h 114562"/>
              <a:gd name="connsiteX4-459" fmla="*/ 0 w 309762"/>
              <a:gd name="connsiteY4-460" fmla="*/ 108981 h 114562"/>
              <a:gd name="connsiteX0-461" fmla="*/ 0 w 290712"/>
              <a:gd name="connsiteY0-462" fmla="*/ 106600 h 112181"/>
              <a:gd name="connsiteX1-463" fmla="*/ 40287 w 290712"/>
              <a:gd name="connsiteY1-464" fmla="*/ 3747 h 112181"/>
              <a:gd name="connsiteX2-465" fmla="*/ 290712 w 290712"/>
              <a:gd name="connsiteY2-466" fmla="*/ 0 h 112181"/>
              <a:gd name="connsiteX3-467" fmla="*/ 266105 w 290712"/>
              <a:gd name="connsiteY3-468" fmla="*/ 112181 h 112181"/>
              <a:gd name="connsiteX4-469" fmla="*/ 0 w 290712"/>
              <a:gd name="connsiteY4-470" fmla="*/ 106600 h 112181"/>
              <a:gd name="connsiteX0-471" fmla="*/ 0 w 290712"/>
              <a:gd name="connsiteY0-472" fmla="*/ 109997 h 115578"/>
              <a:gd name="connsiteX1-473" fmla="*/ 42668 w 290712"/>
              <a:gd name="connsiteY1-474" fmla="*/ 0 h 115578"/>
              <a:gd name="connsiteX2-475" fmla="*/ 290712 w 290712"/>
              <a:gd name="connsiteY2-476" fmla="*/ 3397 h 115578"/>
              <a:gd name="connsiteX3-477" fmla="*/ 266105 w 290712"/>
              <a:gd name="connsiteY3-478" fmla="*/ 115578 h 115578"/>
              <a:gd name="connsiteX4-479" fmla="*/ 0 w 290712"/>
              <a:gd name="connsiteY4-480" fmla="*/ 109997 h 115578"/>
              <a:gd name="connsiteX0-481" fmla="*/ 0 w 290712"/>
              <a:gd name="connsiteY0-482" fmla="*/ 109997 h 115578"/>
              <a:gd name="connsiteX1-483" fmla="*/ 21237 w 290712"/>
              <a:gd name="connsiteY1-484" fmla="*/ 0 h 115578"/>
              <a:gd name="connsiteX2-485" fmla="*/ 290712 w 290712"/>
              <a:gd name="connsiteY2-486" fmla="*/ 3397 h 115578"/>
              <a:gd name="connsiteX3-487" fmla="*/ 266105 w 290712"/>
              <a:gd name="connsiteY3-488" fmla="*/ 115578 h 115578"/>
              <a:gd name="connsiteX4-489" fmla="*/ 0 w 290712"/>
              <a:gd name="connsiteY4-490" fmla="*/ 109997 h 115578"/>
              <a:gd name="connsiteX0-491" fmla="*/ 0 w 276424"/>
              <a:gd name="connsiteY0-492" fmla="*/ 109997 h 115578"/>
              <a:gd name="connsiteX1-493" fmla="*/ 21237 w 276424"/>
              <a:gd name="connsiteY1-494" fmla="*/ 0 h 115578"/>
              <a:gd name="connsiteX2-495" fmla="*/ 276424 w 276424"/>
              <a:gd name="connsiteY2-496" fmla="*/ 3397 h 115578"/>
              <a:gd name="connsiteX3-497" fmla="*/ 266105 w 276424"/>
              <a:gd name="connsiteY3-498" fmla="*/ 115578 h 115578"/>
              <a:gd name="connsiteX4-499" fmla="*/ 0 w 276424"/>
              <a:gd name="connsiteY4-500" fmla="*/ 109997 h 115578"/>
              <a:gd name="connsiteX0-501" fmla="*/ 0 w 276424"/>
              <a:gd name="connsiteY0-502" fmla="*/ 109997 h 115578"/>
              <a:gd name="connsiteX1-503" fmla="*/ 11712 w 276424"/>
              <a:gd name="connsiteY1-504" fmla="*/ 0 h 115578"/>
              <a:gd name="connsiteX2-505" fmla="*/ 276424 w 276424"/>
              <a:gd name="connsiteY2-506" fmla="*/ 3397 h 115578"/>
              <a:gd name="connsiteX3-507" fmla="*/ 266105 w 276424"/>
              <a:gd name="connsiteY3-508" fmla="*/ 115578 h 115578"/>
              <a:gd name="connsiteX4-509" fmla="*/ 0 w 276424"/>
              <a:gd name="connsiteY4-510" fmla="*/ 109997 h 115578"/>
              <a:gd name="connsiteX0-511" fmla="*/ 0 w 280393"/>
              <a:gd name="connsiteY0-512" fmla="*/ 109997 h 115578"/>
              <a:gd name="connsiteX1-513" fmla="*/ 11712 w 280393"/>
              <a:gd name="connsiteY1-514" fmla="*/ 0 h 115578"/>
              <a:gd name="connsiteX2-515" fmla="*/ 276424 w 280393"/>
              <a:gd name="connsiteY2-516" fmla="*/ 3397 h 115578"/>
              <a:gd name="connsiteX3-517" fmla="*/ 280393 w 280393"/>
              <a:gd name="connsiteY3-518" fmla="*/ 115578 h 115578"/>
              <a:gd name="connsiteX4-519" fmla="*/ 0 w 280393"/>
              <a:gd name="connsiteY4-520" fmla="*/ 109997 h 1155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0393" h="115578">
                <a:moveTo>
                  <a:pt x="0" y="109997"/>
                </a:moveTo>
                <a:lnTo>
                  <a:pt x="11712" y="0"/>
                </a:lnTo>
                <a:lnTo>
                  <a:pt x="276424" y="3397"/>
                </a:lnTo>
                <a:lnTo>
                  <a:pt x="280393" y="115578"/>
                </a:lnTo>
                <a:lnTo>
                  <a:pt x="0" y="109997"/>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9" name="平行四边形 4"/>
          <p:cNvSpPr/>
          <p:nvPr/>
        </p:nvSpPr>
        <p:spPr>
          <a:xfrm>
            <a:off x="4486429" y="2738687"/>
            <a:ext cx="258080" cy="73521"/>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7955 h 101905"/>
              <a:gd name="connsiteX1-403" fmla="*/ 83866 w 354842"/>
              <a:gd name="connsiteY1-404" fmla="*/ 1496 h 101905"/>
              <a:gd name="connsiteX2-405" fmla="*/ 354842 w 354842"/>
              <a:gd name="connsiteY2-406" fmla="*/ 0 h 101905"/>
              <a:gd name="connsiteX3-407" fmla="*/ 260461 w 354842"/>
              <a:gd name="connsiteY3-408" fmla="*/ 101905 h 101905"/>
              <a:gd name="connsiteX4-409" fmla="*/ 0 w 354842"/>
              <a:gd name="connsiteY4-410" fmla="*/ 97955 h 101905"/>
              <a:gd name="connsiteX0-411" fmla="*/ 0 w 323886"/>
              <a:gd name="connsiteY0-412" fmla="*/ 96459 h 100409"/>
              <a:gd name="connsiteX1-413" fmla="*/ 83866 w 323886"/>
              <a:gd name="connsiteY1-414" fmla="*/ 0 h 100409"/>
              <a:gd name="connsiteX2-415" fmla="*/ 323886 w 323886"/>
              <a:gd name="connsiteY2-416" fmla="*/ 886 h 100409"/>
              <a:gd name="connsiteX3-417" fmla="*/ 260461 w 323886"/>
              <a:gd name="connsiteY3-418" fmla="*/ 100409 h 100409"/>
              <a:gd name="connsiteX4-419" fmla="*/ 0 w 323886"/>
              <a:gd name="connsiteY4-420" fmla="*/ 96459 h 100409"/>
              <a:gd name="connsiteX0-421" fmla="*/ 0 w 323886"/>
              <a:gd name="connsiteY0-422" fmla="*/ 96459 h 98028"/>
              <a:gd name="connsiteX1-423" fmla="*/ 83866 w 323886"/>
              <a:gd name="connsiteY1-424" fmla="*/ 0 h 98028"/>
              <a:gd name="connsiteX2-425" fmla="*/ 323886 w 323886"/>
              <a:gd name="connsiteY2-426" fmla="*/ 886 h 98028"/>
              <a:gd name="connsiteX3-427" fmla="*/ 258080 w 323886"/>
              <a:gd name="connsiteY3-428" fmla="*/ 98028 h 98028"/>
              <a:gd name="connsiteX4-429" fmla="*/ 0 w 323886"/>
              <a:gd name="connsiteY4-430" fmla="*/ 96459 h 98028"/>
              <a:gd name="connsiteX0-431" fmla="*/ 0 w 323886"/>
              <a:gd name="connsiteY0-432" fmla="*/ 98840 h 100409"/>
              <a:gd name="connsiteX1-433" fmla="*/ 60054 w 323886"/>
              <a:gd name="connsiteY1-434" fmla="*/ 0 h 100409"/>
              <a:gd name="connsiteX2-435" fmla="*/ 323886 w 323886"/>
              <a:gd name="connsiteY2-436" fmla="*/ 3267 h 100409"/>
              <a:gd name="connsiteX3-437" fmla="*/ 258080 w 323886"/>
              <a:gd name="connsiteY3-438" fmla="*/ 100409 h 100409"/>
              <a:gd name="connsiteX4-439" fmla="*/ 0 w 323886"/>
              <a:gd name="connsiteY4-440" fmla="*/ 98840 h 100409"/>
              <a:gd name="connsiteX0-441" fmla="*/ 0 w 302454"/>
              <a:gd name="connsiteY0-442" fmla="*/ 98840 h 100409"/>
              <a:gd name="connsiteX1-443" fmla="*/ 60054 w 302454"/>
              <a:gd name="connsiteY1-444" fmla="*/ 0 h 100409"/>
              <a:gd name="connsiteX2-445" fmla="*/ 302454 w 302454"/>
              <a:gd name="connsiteY2-446" fmla="*/ 885 h 100409"/>
              <a:gd name="connsiteX3-447" fmla="*/ 258080 w 302454"/>
              <a:gd name="connsiteY3-448" fmla="*/ 100409 h 100409"/>
              <a:gd name="connsiteX4-449" fmla="*/ 0 w 302454"/>
              <a:gd name="connsiteY4-450" fmla="*/ 98840 h 100409"/>
              <a:gd name="connsiteX0-451" fmla="*/ 0 w 302454"/>
              <a:gd name="connsiteY0-452" fmla="*/ 101221 h 102790"/>
              <a:gd name="connsiteX1-453" fmla="*/ 48148 w 302454"/>
              <a:gd name="connsiteY1-454" fmla="*/ 0 h 102790"/>
              <a:gd name="connsiteX2-455" fmla="*/ 302454 w 302454"/>
              <a:gd name="connsiteY2-456" fmla="*/ 3266 h 102790"/>
              <a:gd name="connsiteX3-457" fmla="*/ 258080 w 302454"/>
              <a:gd name="connsiteY3-458" fmla="*/ 102790 h 102790"/>
              <a:gd name="connsiteX4-459" fmla="*/ 0 w 302454"/>
              <a:gd name="connsiteY4-460" fmla="*/ 101221 h 102790"/>
              <a:gd name="connsiteX0-461" fmla="*/ 0 w 283404"/>
              <a:gd name="connsiteY0-462" fmla="*/ 101221 h 102790"/>
              <a:gd name="connsiteX1-463" fmla="*/ 48148 w 283404"/>
              <a:gd name="connsiteY1-464" fmla="*/ 0 h 102790"/>
              <a:gd name="connsiteX2-465" fmla="*/ 283404 w 283404"/>
              <a:gd name="connsiteY2-466" fmla="*/ 3266 h 102790"/>
              <a:gd name="connsiteX3-467" fmla="*/ 258080 w 283404"/>
              <a:gd name="connsiteY3-468" fmla="*/ 102790 h 102790"/>
              <a:gd name="connsiteX4-469" fmla="*/ 0 w 283404"/>
              <a:gd name="connsiteY4-470" fmla="*/ 101221 h 102790"/>
              <a:gd name="connsiteX0-471" fmla="*/ 0 w 283404"/>
              <a:gd name="connsiteY0-472" fmla="*/ 98840 h 100409"/>
              <a:gd name="connsiteX1-473" fmla="*/ 24336 w 283404"/>
              <a:gd name="connsiteY1-474" fmla="*/ 0 h 100409"/>
              <a:gd name="connsiteX2-475" fmla="*/ 283404 w 283404"/>
              <a:gd name="connsiteY2-476" fmla="*/ 885 h 100409"/>
              <a:gd name="connsiteX3-477" fmla="*/ 258080 w 283404"/>
              <a:gd name="connsiteY3-478" fmla="*/ 100409 h 100409"/>
              <a:gd name="connsiteX4-479" fmla="*/ 0 w 283404"/>
              <a:gd name="connsiteY4-480" fmla="*/ 98840 h 100409"/>
              <a:gd name="connsiteX0-481" fmla="*/ 0 w 271497"/>
              <a:gd name="connsiteY0-482" fmla="*/ 98840 h 100409"/>
              <a:gd name="connsiteX1-483" fmla="*/ 24336 w 271497"/>
              <a:gd name="connsiteY1-484" fmla="*/ 0 h 100409"/>
              <a:gd name="connsiteX2-485" fmla="*/ 271497 w 271497"/>
              <a:gd name="connsiteY2-486" fmla="*/ 885 h 100409"/>
              <a:gd name="connsiteX3-487" fmla="*/ 258080 w 271497"/>
              <a:gd name="connsiteY3-488" fmla="*/ 100409 h 100409"/>
              <a:gd name="connsiteX4-489" fmla="*/ 0 w 271497"/>
              <a:gd name="connsiteY4-490" fmla="*/ 98840 h 100409"/>
              <a:gd name="connsiteX0-491" fmla="*/ 0 w 271497"/>
              <a:gd name="connsiteY0-492" fmla="*/ 97955 h 99524"/>
              <a:gd name="connsiteX1-493" fmla="*/ 7667 w 271497"/>
              <a:gd name="connsiteY1-494" fmla="*/ 1496 h 99524"/>
              <a:gd name="connsiteX2-495" fmla="*/ 271497 w 271497"/>
              <a:gd name="connsiteY2-496" fmla="*/ 0 h 99524"/>
              <a:gd name="connsiteX3-497" fmla="*/ 258080 w 271497"/>
              <a:gd name="connsiteY3-498" fmla="*/ 99524 h 99524"/>
              <a:gd name="connsiteX4-499" fmla="*/ 0 w 271497"/>
              <a:gd name="connsiteY4-500" fmla="*/ 97955 h 99524"/>
              <a:gd name="connsiteX0-501" fmla="*/ 0 w 258080"/>
              <a:gd name="connsiteY0-502" fmla="*/ 96459 h 98028"/>
              <a:gd name="connsiteX1-503" fmla="*/ 7667 w 258080"/>
              <a:gd name="connsiteY1-504" fmla="*/ 0 h 98028"/>
              <a:gd name="connsiteX2-505" fmla="*/ 257209 w 258080"/>
              <a:gd name="connsiteY2-506" fmla="*/ 885 h 98028"/>
              <a:gd name="connsiteX3-507" fmla="*/ 258080 w 258080"/>
              <a:gd name="connsiteY3-508" fmla="*/ 98028 h 98028"/>
              <a:gd name="connsiteX4-509" fmla="*/ 0 w 258080"/>
              <a:gd name="connsiteY4-510" fmla="*/ 96459 h 98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8080" h="98028">
                <a:moveTo>
                  <a:pt x="0" y="96459"/>
                </a:moveTo>
                <a:lnTo>
                  <a:pt x="7667" y="0"/>
                </a:lnTo>
                <a:lnTo>
                  <a:pt x="257209" y="885"/>
                </a:lnTo>
                <a:cubicBezTo>
                  <a:pt x="257499" y="33266"/>
                  <a:pt x="257790" y="65647"/>
                  <a:pt x="258080" y="98028"/>
                </a:cubicBezTo>
                <a:lnTo>
                  <a:pt x="0" y="9645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平行四边形 4"/>
          <p:cNvSpPr/>
          <p:nvPr/>
        </p:nvSpPr>
        <p:spPr>
          <a:xfrm>
            <a:off x="4495952" y="2639340"/>
            <a:ext cx="243792" cy="67499"/>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21954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252448"/>
              <a:gd name="connsiteY0-442" fmla="*/ 86933 h 90883"/>
              <a:gd name="connsiteX1-443" fmla="*/ 21954 w 252448"/>
              <a:gd name="connsiteY1-444" fmla="*/ 0 h 90883"/>
              <a:gd name="connsiteX2-445" fmla="*/ 252448 w 252448"/>
              <a:gd name="connsiteY2-446" fmla="*/ 3266 h 90883"/>
              <a:gd name="connsiteX3-447" fmla="*/ 243792 w 252448"/>
              <a:gd name="connsiteY3-448" fmla="*/ 90883 h 90883"/>
              <a:gd name="connsiteX4-449" fmla="*/ 0 w 252448"/>
              <a:gd name="connsiteY4-450" fmla="*/ 86933 h 90883"/>
              <a:gd name="connsiteX0-451" fmla="*/ 0 w 252448"/>
              <a:gd name="connsiteY0-452" fmla="*/ 84552 h 88502"/>
              <a:gd name="connsiteX1-453" fmla="*/ 7666 w 252448"/>
              <a:gd name="connsiteY1-454" fmla="*/ 0 h 88502"/>
              <a:gd name="connsiteX2-455" fmla="*/ 252448 w 252448"/>
              <a:gd name="connsiteY2-456" fmla="*/ 885 h 88502"/>
              <a:gd name="connsiteX3-457" fmla="*/ 243792 w 252448"/>
              <a:gd name="connsiteY3-458" fmla="*/ 88502 h 88502"/>
              <a:gd name="connsiteX4-459" fmla="*/ 0 w 252448"/>
              <a:gd name="connsiteY4-460" fmla="*/ 84552 h 88502"/>
              <a:gd name="connsiteX0-461" fmla="*/ 0 w 243792"/>
              <a:gd name="connsiteY0-462" fmla="*/ 86049 h 89999"/>
              <a:gd name="connsiteX1-463" fmla="*/ 7666 w 243792"/>
              <a:gd name="connsiteY1-464" fmla="*/ 1497 h 89999"/>
              <a:gd name="connsiteX2-465" fmla="*/ 240541 w 243792"/>
              <a:gd name="connsiteY2-466" fmla="*/ 0 h 89999"/>
              <a:gd name="connsiteX3-467" fmla="*/ 243792 w 243792"/>
              <a:gd name="connsiteY3-468" fmla="*/ 89999 h 89999"/>
              <a:gd name="connsiteX4-469" fmla="*/ 0 w 243792"/>
              <a:gd name="connsiteY4-470" fmla="*/ 86049 h 899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3792" h="89999">
                <a:moveTo>
                  <a:pt x="0" y="86049"/>
                </a:moveTo>
                <a:lnTo>
                  <a:pt x="7666" y="1497"/>
                </a:lnTo>
                <a:lnTo>
                  <a:pt x="240541" y="0"/>
                </a:lnTo>
                <a:lnTo>
                  <a:pt x="243792" y="89999"/>
                </a:lnTo>
                <a:lnTo>
                  <a:pt x="0" y="86049"/>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1" name="平行四边形 4"/>
          <p:cNvSpPr/>
          <p:nvPr/>
        </p:nvSpPr>
        <p:spPr>
          <a:xfrm>
            <a:off x="4503094" y="2558969"/>
            <a:ext cx="222362" cy="54998"/>
          </a:xfrm>
          <a:custGeom>
            <a:avLst/>
            <a:gdLst>
              <a:gd name="connsiteX0" fmla="*/ 0 w 797011"/>
              <a:gd name="connsiteY0" fmla="*/ 358346 h 358346"/>
              <a:gd name="connsiteX1" fmla="*/ 361435 w 797011"/>
              <a:gd name="connsiteY1" fmla="*/ 0 h 358346"/>
              <a:gd name="connsiteX2" fmla="*/ 797011 w 797011"/>
              <a:gd name="connsiteY2" fmla="*/ 0 h 358346"/>
              <a:gd name="connsiteX3" fmla="*/ 435576 w 797011"/>
              <a:gd name="connsiteY3" fmla="*/ 358346 h 358346"/>
              <a:gd name="connsiteX4" fmla="*/ 0 w 797011"/>
              <a:gd name="connsiteY4" fmla="*/ 358346 h 358346"/>
              <a:gd name="connsiteX0-1" fmla="*/ 0 w 797011"/>
              <a:gd name="connsiteY0-2" fmla="*/ 358346 h 358346"/>
              <a:gd name="connsiteX1-3" fmla="*/ 361435 w 797011"/>
              <a:gd name="connsiteY1-4" fmla="*/ 0 h 358346"/>
              <a:gd name="connsiteX2-5" fmla="*/ 797011 w 797011"/>
              <a:gd name="connsiteY2-6" fmla="*/ 0 h 358346"/>
              <a:gd name="connsiteX3-7" fmla="*/ 466468 w 797011"/>
              <a:gd name="connsiteY3-8" fmla="*/ 179173 h 358346"/>
              <a:gd name="connsiteX4-9" fmla="*/ 0 w 797011"/>
              <a:gd name="connsiteY4-10" fmla="*/ 358346 h 358346"/>
              <a:gd name="connsiteX0-11" fmla="*/ 0 w 797011"/>
              <a:gd name="connsiteY0-12" fmla="*/ 358346 h 358346"/>
              <a:gd name="connsiteX1-13" fmla="*/ 361435 w 797011"/>
              <a:gd name="connsiteY1-14" fmla="*/ 0 h 358346"/>
              <a:gd name="connsiteX2-15" fmla="*/ 797011 w 797011"/>
              <a:gd name="connsiteY2-16" fmla="*/ 0 h 358346"/>
              <a:gd name="connsiteX3-17" fmla="*/ 497360 w 797011"/>
              <a:gd name="connsiteY3-18" fmla="*/ 352168 h 358346"/>
              <a:gd name="connsiteX4-19" fmla="*/ 0 w 797011"/>
              <a:gd name="connsiteY4-20" fmla="*/ 358346 h 358346"/>
              <a:gd name="connsiteX0-21" fmla="*/ 0 w 667265"/>
              <a:gd name="connsiteY0-22" fmla="*/ 358346 h 358346"/>
              <a:gd name="connsiteX1-23" fmla="*/ 361435 w 667265"/>
              <a:gd name="connsiteY1-24" fmla="*/ 0 h 358346"/>
              <a:gd name="connsiteX2-25" fmla="*/ 667265 w 667265"/>
              <a:gd name="connsiteY2-26" fmla="*/ 49427 h 358346"/>
              <a:gd name="connsiteX3-27" fmla="*/ 497360 w 667265"/>
              <a:gd name="connsiteY3-28" fmla="*/ 352168 h 358346"/>
              <a:gd name="connsiteX4-29" fmla="*/ 0 w 667265"/>
              <a:gd name="connsiteY4-30" fmla="*/ 358346 h 358346"/>
              <a:gd name="connsiteX0-31" fmla="*/ 0 w 778476"/>
              <a:gd name="connsiteY0-32" fmla="*/ 364524 h 364524"/>
              <a:gd name="connsiteX1-33" fmla="*/ 361435 w 778476"/>
              <a:gd name="connsiteY1-34" fmla="*/ 6178 h 364524"/>
              <a:gd name="connsiteX2-35" fmla="*/ 778476 w 778476"/>
              <a:gd name="connsiteY2-36" fmla="*/ 0 h 364524"/>
              <a:gd name="connsiteX3-37" fmla="*/ 497360 w 778476"/>
              <a:gd name="connsiteY3-38" fmla="*/ 358346 h 364524"/>
              <a:gd name="connsiteX4-39" fmla="*/ 0 w 778476"/>
              <a:gd name="connsiteY4-40" fmla="*/ 364524 h 364524"/>
              <a:gd name="connsiteX0-41" fmla="*/ 0 w 778476"/>
              <a:gd name="connsiteY0-42" fmla="*/ 364524 h 364524"/>
              <a:gd name="connsiteX1-43" fmla="*/ 336722 w 778476"/>
              <a:gd name="connsiteY1-44" fmla="*/ 12357 h 364524"/>
              <a:gd name="connsiteX2-45" fmla="*/ 778476 w 778476"/>
              <a:gd name="connsiteY2-46" fmla="*/ 0 h 364524"/>
              <a:gd name="connsiteX3-47" fmla="*/ 497360 w 778476"/>
              <a:gd name="connsiteY3-48" fmla="*/ 358346 h 364524"/>
              <a:gd name="connsiteX4-49" fmla="*/ 0 w 778476"/>
              <a:gd name="connsiteY4-50" fmla="*/ 364524 h 364524"/>
              <a:gd name="connsiteX0-51" fmla="*/ 0 w 778476"/>
              <a:gd name="connsiteY0-52" fmla="*/ 376881 h 376881"/>
              <a:gd name="connsiteX1-53" fmla="*/ 355257 w 778476"/>
              <a:gd name="connsiteY1-54" fmla="*/ 0 h 376881"/>
              <a:gd name="connsiteX2-55" fmla="*/ 778476 w 778476"/>
              <a:gd name="connsiteY2-56" fmla="*/ 12357 h 376881"/>
              <a:gd name="connsiteX3-57" fmla="*/ 497360 w 778476"/>
              <a:gd name="connsiteY3-58" fmla="*/ 370703 h 376881"/>
              <a:gd name="connsiteX4-59" fmla="*/ 0 w 778476"/>
              <a:gd name="connsiteY4-60" fmla="*/ 376881 h 376881"/>
              <a:gd name="connsiteX0-61" fmla="*/ 0 w 778476"/>
              <a:gd name="connsiteY0-62" fmla="*/ 376881 h 376881"/>
              <a:gd name="connsiteX1-63" fmla="*/ 355257 w 778476"/>
              <a:gd name="connsiteY1-64" fmla="*/ 0 h 376881"/>
              <a:gd name="connsiteX2-65" fmla="*/ 778476 w 778476"/>
              <a:gd name="connsiteY2-66" fmla="*/ 12357 h 376881"/>
              <a:gd name="connsiteX3-67" fmla="*/ 454111 w 778476"/>
              <a:gd name="connsiteY3-68" fmla="*/ 327454 h 376881"/>
              <a:gd name="connsiteX4-69" fmla="*/ 0 w 778476"/>
              <a:gd name="connsiteY4-70" fmla="*/ 376881 h 376881"/>
              <a:gd name="connsiteX0-71" fmla="*/ 0 w 778476"/>
              <a:gd name="connsiteY0-72" fmla="*/ 376881 h 376881"/>
              <a:gd name="connsiteX1-73" fmla="*/ 355257 w 778476"/>
              <a:gd name="connsiteY1-74" fmla="*/ 0 h 376881"/>
              <a:gd name="connsiteX2-75" fmla="*/ 778476 w 778476"/>
              <a:gd name="connsiteY2-76" fmla="*/ 12357 h 376881"/>
              <a:gd name="connsiteX3-77" fmla="*/ 491182 w 778476"/>
              <a:gd name="connsiteY3-78" fmla="*/ 364524 h 376881"/>
              <a:gd name="connsiteX4-79" fmla="*/ 0 w 778476"/>
              <a:gd name="connsiteY4-80" fmla="*/ 376881 h 376881"/>
              <a:gd name="connsiteX0-81" fmla="*/ 0 w 765835"/>
              <a:gd name="connsiteY0-82" fmla="*/ 376881 h 376881"/>
              <a:gd name="connsiteX1-83" fmla="*/ 355257 w 765835"/>
              <a:gd name="connsiteY1-84" fmla="*/ 0 h 376881"/>
              <a:gd name="connsiteX2-85" fmla="*/ 765835 w 765835"/>
              <a:gd name="connsiteY2-86" fmla="*/ 83992 h 376881"/>
              <a:gd name="connsiteX3-87" fmla="*/ 491182 w 765835"/>
              <a:gd name="connsiteY3-88" fmla="*/ 364524 h 376881"/>
              <a:gd name="connsiteX4-89" fmla="*/ 0 w 765835"/>
              <a:gd name="connsiteY4-90" fmla="*/ 376881 h 376881"/>
              <a:gd name="connsiteX0-91" fmla="*/ 0 w 765835"/>
              <a:gd name="connsiteY0-92" fmla="*/ 301032 h 301032"/>
              <a:gd name="connsiteX1-93" fmla="*/ 376326 w 765835"/>
              <a:gd name="connsiteY1-94" fmla="*/ 0 h 301032"/>
              <a:gd name="connsiteX2-95" fmla="*/ 765835 w 765835"/>
              <a:gd name="connsiteY2-96" fmla="*/ 8143 h 301032"/>
              <a:gd name="connsiteX3-97" fmla="*/ 491182 w 765835"/>
              <a:gd name="connsiteY3-98" fmla="*/ 288675 h 301032"/>
              <a:gd name="connsiteX4-99" fmla="*/ 0 w 765835"/>
              <a:gd name="connsiteY4-100" fmla="*/ 301032 h 301032"/>
              <a:gd name="connsiteX0-101" fmla="*/ 0 w 694200"/>
              <a:gd name="connsiteY0-102" fmla="*/ 279963 h 288675"/>
              <a:gd name="connsiteX1-103" fmla="*/ 304691 w 694200"/>
              <a:gd name="connsiteY1-104" fmla="*/ 0 h 288675"/>
              <a:gd name="connsiteX2-105" fmla="*/ 694200 w 694200"/>
              <a:gd name="connsiteY2-106" fmla="*/ 8143 h 288675"/>
              <a:gd name="connsiteX3-107" fmla="*/ 419547 w 694200"/>
              <a:gd name="connsiteY3-108" fmla="*/ 288675 h 288675"/>
              <a:gd name="connsiteX4-109" fmla="*/ 0 w 694200"/>
              <a:gd name="connsiteY4-110" fmla="*/ 279963 h 288675"/>
              <a:gd name="connsiteX0-111" fmla="*/ 0 w 694200"/>
              <a:gd name="connsiteY0-112" fmla="*/ 271820 h 280532"/>
              <a:gd name="connsiteX1-113" fmla="*/ 266767 w 694200"/>
              <a:gd name="connsiteY1-114" fmla="*/ 4498 h 280532"/>
              <a:gd name="connsiteX2-115" fmla="*/ 694200 w 694200"/>
              <a:gd name="connsiteY2-116" fmla="*/ 0 h 280532"/>
              <a:gd name="connsiteX3-117" fmla="*/ 419547 w 694200"/>
              <a:gd name="connsiteY3-118" fmla="*/ 280532 h 280532"/>
              <a:gd name="connsiteX4-119" fmla="*/ 0 w 694200"/>
              <a:gd name="connsiteY4-120" fmla="*/ 271820 h 280532"/>
              <a:gd name="connsiteX0-121" fmla="*/ 0 w 660490"/>
              <a:gd name="connsiteY0-122" fmla="*/ 271820 h 280532"/>
              <a:gd name="connsiteX1-123" fmla="*/ 266767 w 660490"/>
              <a:gd name="connsiteY1-124" fmla="*/ 4498 h 280532"/>
              <a:gd name="connsiteX2-125" fmla="*/ 660490 w 660490"/>
              <a:gd name="connsiteY2-126" fmla="*/ 0 h 280532"/>
              <a:gd name="connsiteX3-127" fmla="*/ 419547 w 660490"/>
              <a:gd name="connsiteY3-128" fmla="*/ 280532 h 280532"/>
              <a:gd name="connsiteX4-129" fmla="*/ 0 w 660490"/>
              <a:gd name="connsiteY4-130" fmla="*/ 271820 h 280532"/>
              <a:gd name="connsiteX0-131" fmla="*/ 0 w 660490"/>
              <a:gd name="connsiteY0-132" fmla="*/ 271820 h 280532"/>
              <a:gd name="connsiteX1-133" fmla="*/ 254241 w 660490"/>
              <a:gd name="connsiteY1-134" fmla="*/ 45207 h 280532"/>
              <a:gd name="connsiteX2-135" fmla="*/ 660490 w 660490"/>
              <a:gd name="connsiteY2-136" fmla="*/ 0 h 280532"/>
              <a:gd name="connsiteX3-137" fmla="*/ 419547 w 660490"/>
              <a:gd name="connsiteY3-138" fmla="*/ 280532 h 280532"/>
              <a:gd name="connsiteX4-139" fmla="*/ 0 w 660490"/>
              <a:gd name="connsiteY4-140" fmla="*/ 271820 h 280532"/>
              <a:gd name="connsiteX0-141" fmla="*/ 0 w 607254"/>
              <a:gd name="connsiteY0-142" fmla="*/ 226613 h 235325"/>
              <a:gd name="connsiteX1-143" fmla="*/ 254241 w 607254"/>
              <a:gd name="connsiteY1-144" fmla="*/ 0 h 235325"/>
              <a:gd name="connsiteX2-145" fmla="*/ 607254 w 607254"/>
              <a:gd name="connsiteY2-146" fmla="*/ 8028 h 235325"/>
              <a:gd name="connsiteX3-147" fmla="*/ 419547 w 607254"/>
              <a:gd name="connsiteY3-148" fmla="*/ 235325 h 235325"/>
              <a:gd name="connsiteX4-149" fmla="*/ 0 w 607254"/>
              <a:gd name="connsiteY4-150" fmla="*/ 226613 h 235325"/>
              <a:gd name="connsiteX0-151" fmla="*/ 0 w 607254"/>
              <a:gd name="connsiteY0-152" fmla="*/ 226613 h 235325"/>
              <a:gd name="connsiteX1-153" fmla="*/ 254241 w 607254"/>
              <a:gd name="connsiteY1-154" fmla="*/ 0 h 235325"/>
              <a:gd name="connsiteX2-155" fmla="*/ 607254 w 607254"/>
              <a:gd name="connsiteY2-156" fmla="*/ 8028 h 235325"/>
              <a:gd name="connsiteX3-157" fmla="*/ 394495 w 607254"/>
              <a:gd name="connsiteY3-158" fmla="*/ 235325 h 235325"/>
              <a:gd name="connsiteX4-159" fmla="*/ 0 w 607254"/>
              <a:gd name="connsiteY4-160" fmla="*/ 226613 h 235325"/>
              <a:gd name="connsiteX0-161" fmla="*/ 0 w 607254"/>
              <a:gd name="connsiteY0-162" fmla="*/ 220350 h 229062"/>
              <a:gd name="connsiteX1-163" fmla="*/ 222926 w 607254"/>
              <a:gd name="connsiteY1-164" fmla="*/ 0 h 229062"/>
              <a:gd name="connsiteX2-165" fmla="*/ 607254 w 607254"/>
              <a:gd name="connsiteY2-166" fmla="*/ 1765 h 229062"/>
              <a:gd name="connsiteX3-167" fmla="*/ 394495 w 607254"/>
              <a:gd name="connsiteY3-168" fmla="*/ 229062 h 229062"/>
              <a:gd name="connsiteX4-169" fmla="*/ 0 w 607254"/>
              <a:gd name="connsiteY4-170" fmla="*/ 220350 h 229062"/>
              <a:gd name="connsiteX0-171" fmla="*/ 0 w 582202"/>
              <a:gd name="connsiteY0-172" fmla="*/ 220350 h 229062"/>
              <a:gd name="connsiteX1-173" fmla="*/ 222926 w 582202"/>
              <a:gd name="connsiteY1-174" fmla="*/ 0 h 229062"/>
              <a:gd name="connsiteX2-175" fmla="*/ 582202 w 582202"/>
              <a:gd name="connsiteY2-176" fmla="*/ 1765 h 229062"/>
              <a:gd name="connsiteX3-177" fmla="*/ 394495 w 582202"/>
              <a:gd name="connsiteY3-178" fmla="*/ 229062 h 229062"/>
              <a:gd name="connsiteX4-179" fmla="*/ 0 w 582202"/>
              <a:gd name="connsiteY4-180" fmla="*/ 220350 h 229062"/>
              <a:gd name="connsiteX0-181" fmla="*/ 0 w 582202"/>
              <a:gd name="connsiteY0-182" fmla="*/ 220350 h 220350"/>
              <a:gd name="connsiteX1-183" fmla="*/ 222926 w 582202"/>
              <a:gd name="connsiteY1-184" fmla="*/ 0 h 220350"/>
              <a:gd name="connsiteX2-185" fmla="*/ 582202 w 582202"/>
              <a:gd name="connsiteY2-186" fmla="*/ 1765 h 220350"/>
              <a:gd name="connsiteX3-187" fmla="*/ 375706 w 582202"/>
              <a:gd name="connsiteY3-188" fmla="*/ 219667 h 220350"/>
              <a:gd name="connsiteX4-189" fmla="*/ 0 w 582202"/>
              <a:gd name="connsiteY4-190" fmla="*/ 220350 h 220350"/>
              <a:gd name="connsiteX0-191" fmla="*/ 0 w 547756"/>
              <a:gd name="connsiteY0-192" fmla="*/ 220350 h 220350"/>
              <a:gd name="connsiteX1-193" fmla="*/ 222926 w 547756"/>
              <a:gd name="connsiteY1-194" fmla="*/ 0 h 220350"/>
              <a:gd name="connsiteX2-195" fmla="*/ 547756 w 547756"/>
              <a:gd name="connsiteY2-196" fmla="*/ 36212 h 220350"/>
              <a:gd name="connsiteX3-197" fmla="*/ 375706 w 547756"/>
              <a:gd name="connsiteY3-198" fmla="*/ 219667 h 220350"/>
              <a:gd name="connsiteX4-199" fmla="*/ 0 w 547756"/>
              <a:gd name="connsiteY4-200" fmla="*/ 220350 h 220350"/>
              <a:gd name="connsiteX0-201" fmla="*/ 0 w 547756"/>
              <a:gd name="connsiteY0-202" fmla="*/ 184138 h 184138"/>
              <a:gd name="connsiteX1-203" fmla="*/ 213531 w 547756"/>
              <a:gd name="connsiteY1-204" fmla="*/ 1366 h 184138"/>
              <a:gd name="connsiteX2-205" fmla="*/ 547756 w 547756"/>
              <a:gd name="connsiteY2-206" fmla="*/ 0 h 184138"/>
              <a:gd name="connsiteX3-207" fmla="*/ 375706 w 547756"/>
              <a:gd name="connsiteY3-208" fmla="*/ 183455 h 184138"/>
              <a:gd name="connsiteX4-209" fmla="*/ 0 w 547756"/>
              <a:gd name="connsiteY4-210" fmla="*/ 184138 h 184138"/>
              <a:gd name="connsiteX0-211" fmla="*/ 0 w 547756"/>
              <a:gd name="connsiteY0-212" fmla="*/ 185903 h 185903"/>
              <a:gd name="connsiteX1-213" fmla="*/ 191611 w 547756"/>
              <a:gd name="connsiteY1-214" fmla="*/ 0 h 185903"/>
              <a:gd name="connsiteX2-215" fmla="*/ 547756 w 547756"/>
              <a:gd name="connsiteY2-216" fmla="*/ 1765 h 185903"/>
              <a:gd name="connsiteX3-217" fmla="*/ 375706 w 547756"/>
              <a:gd name="connsiteY3-218" fmla="*/ 185220 h 185903"/>
              <a:gd name="connsiteX4-219" fmla="*/ 0 w 547756"/>
              <a:gd name="connsiteY4-220" fmla="*/ 185903 h 185903"/>
              <a:gd name="connsiteX0-221" fmla="*/ 0 w 528967"/>
              <a:gd name="connsiteY0-222" fmla="*/ 185903 h 185903"/>
              <a:gd name="connsiteX1-223" fmla="*/ 191611 w 528967"/>
              <a:gd name="connsiteY1-224" fmla="*/ 0 h 185903"/>
              <a:gd name="connsiteX2-225" fmla="*/ 528967 w 528967"/>
              <a:gd name="connsiteY2-226" fmla="*/ 4897 h 185903"/>
              <a:gd name="connsiteX3-227" fmla="*/ 375706 w 528967"/>
              <a:gd name="connsiteY3-228" fmla="*/ 185220 h 185903"/>
              <a:gd name="connsiteX4-229" fmla="*/ 0 w 528967"/>
              <a:gd name="connsiteY4-230" fmla="*/ 185903 h 185903"/>
              <a:gd name="connsiteX0-231" fmla="*/ 0 w 528967"/>
              <a:gd name="connsiteY0-232" fmla="*/ 185903 h 188352"/>
              <a:gd name="connsiteX1-233" fmla="*/ 191611 w 528967"/>
              <a:gd name="connsiteY1-234" fmla="*/ 0 h 188352"/>
              <a:gd name="connsiteX2-235" fmla="*/ 528967 w 528967"/>
              <a:gd name="connsiteY2-236" fmla="*/ 4897 h 188352"/>
              <a:gd name="connsiteX3-237" fmla="*/ 334997 w 528967"/>
              <a:gd name="connsiteY3-238" fmla="*/ 188352 h 188352"/>
              <a:gd name="connsiteX4-239" fmla="*/ 0 w 528967"/>
              <a:gd name="connsiteY4-240" fmla="*/ 185903 h 188352"/>
              <a:gd name="connsiteX0-241" fmla="*/ 0 w 472600"/>
              <a:gd name="connsiteY0-242" fmla="*/ 185903 h 188352"/>
              <a:gd name="connsiteX1-243" fmla="*/ 191611 w 472600"/>
              <a:gd name="connsiteY1-244" fmla="*/ 0 h 188352"/>
              <a:gd name="connsiteX2-245" fmla="*/ 472600 w 472600"/>
              <a:gd name="connsiteY2-246" fmla="*/ 29949 h 188352"/>
              <a:gd name="connsiteX3-247" fmla="*/ 334997 w 472600"/>
              <a:gd name="connsiteY3-248" fmla="*/ 188352 h 188352"/>
              <a:gd name="connsiteX4-249" fmla="*/ 0 w 472600"/>
              <a:gd name="connsiteY4-250" fmla="*/ 185903 h 188352"/>
              <a:gd name="connsiteX0-251" fmla="*/ 0 w 472600"/>
              <a:gd name="connsiteY0-252" fmla="*/ 157719 h 160168"/>
              <a:gd name="connsiteX1-253" fmla="*/ 182216 w 472600"/>
              <a:gd name="connsiteY1-254" fmla="*/ 0 h 160168"/>
              <a:gd name="connsiteX2-255" fmla="*/ 472600 w 472600"/>
              <a:gd name="connsiteY2-256" fmla="*/ 1765 h 160168"/>
              <a:gd name="connsiteX3-257" fmla="*/ 334997 w 472600"/>
              <a:gd name="connsiteY3-258" fmla="*/ 160168 h 160168"/>
              <a:gd name="connsiteX4-259" fmla="*/ 0 w 472600"/>
              <a:gd name="connsiteY4-260" fmla="*/ 157719 h 160168"/>
              <a:gd name="connsiteX0-261" fmla="*/ 0 w 472600"/>
              <a:gd name="connsiteY0-262" fmla="*/ 157719 h 157719"/>
              <a:gd name="connsiteX1-263" fmla="*/ 182216 w 472600"/>
              <a:gd name="connsiteY1-264" fmla="*/ 0 h 157719"/>
              <a:gd name="connsiteX2-265" fmla="*/ 472600 w 472600"/>
              <a:gd name="connsiteY2-266" fmla="*/ 1765 h 157719"/>
              <a:gd name="connsiteX3-267" fmla="*/ 322471 w 472600"/>
              <a:gd name="connsiteY3-268" fmla="*/ 157036 h 157719"/>
              <a:gd name="connsiteX4-269" fmla="*/ 0 w 472600"/>
              <a:gd name="connsiteY4-270" fmla="*/ 157719 h 157719"/>
              <a:gd name="connsiteX0-271" fmla="*/ 0 w 472600"/>
              <a:gd name="connsiteY0-272" fmla="*/ 157719 h 157719"/>
              <a:gd name="connsiteX1-273" fmla="*/ 150901 w 472600"/>
              <a:gd name="connsiteY1-274" fmla="*/ 0 h 157719"/>
              <a:gd name="connsiteX2-275" fmla="*/ 472600 w 472600"/>
              <a:gd name="connsiteY2-276" fmla="*/ 1765 h 157719"/>
              <a:gd name="connsiteX3-277" fmla="*/ 322471 w 472600"/>
              <a:gd name="connsiteY3-278" fmla="*/ 157036 h 157719"/>
              <a:gd name="connsiteX4-279" fmla="*/ 0 w 472600"/>
              <a:gd name="connsiteY4-280" fmla="*/ 157719 h 157719"/>
              <a:gd name="connsiteX0-281" fmla="*/ 0 w 453811"/>
              <a:gd name="connsiteY0-282" fmla="*/ 157719 h 157719"/>
              <a:gd name="connsiteX1-283" fmla="*/ 150901 w 453811"/>
              <a:gd name="connsiteY1-284" fmla="*/ 0 h 157719"/>
              <a:gd name="connsiteX2-285" fmla="*/ 453811 w 453811"/>
              <a:gd name="connsiteY2-286" fmla="*/ 1765 h 157719"/>
              <a:gd name="connsiteX3-287" fmla="*/ 322471 w 453811"/>
              <a:gd name="connsiteY3-288" fmla="*/ 157036 h 157719"/>
              <a:gd name="connsiteX4-289" fmla="*/ 0 w 453811"/>
              <a:gd name="connsiteY4-290" fmla="*/ 157719 h 157719"/>
              <a:gd name="connsiteX0-291" fmla="*/ 0 w 453811"/>
              <a:gd name="connsiteY0-292" fmla="*/ 157719 h 160168"/>
              <a:gd name="connsiteX1-293" fmla="*/ 150901 w 453811"/>
              <a:gd name="connsiteY1-294" fmla="*/ 0 h 160168"/>
              <a:gd name="connsiteX2-295" fmla="*/ 453811 w 453811"/>
              <a:gd name="connsiteY2-296" fmla="*/ 1765 h 160168"/>
              <a:gd name="connsiteX3-297" fmla="*/ 294288 w 453811"/>
              <a:gd name="connsiteY3-298" fmla="*/ 160168 h 160168"/>
              <a:gd name="connsiteX4-299" fmla="*/ 0 w 453811"/>
              <a:gd name="connsiteY4-300" fmla="*/ 157719 h 160168"/>
              <a:gd name="connsiteX0-301" fmla="*/ 0 w 428759"/>
              <a:gd name="connsiteY0-302" fmla="*/ 157719 h 160168"/>
              <a:gd name="connsiteX1-303" fmla="*/ 150901 w 428759"/>
              <a:gd name="connsiteY1-304" fmla="*/ 0 h 160168"/>
              <a:gd name="connsiteX2-305" fmla="*/ 428759 w 428759"/>
              <a:gd name="connsiteY2-306" fmla="*/ 33080 h 160168"/>
              <a:gd name="connsiteX3-307" fmla="*/ 294288 w 428759"/>
              <a:gd name="connsiteY3-308" fmla="*/ 160168 h 160168"/>
              <a:gd name="connsiteX4-309" fmla="*/ 0 w 428759"/>
              <a:gd name="connsiteY4-310" fmla="*/ 157719 h 160168"/>
              <a:gd name="connsiteX0-311" fmla="*/ 0 w 428759"/>
              <a:gd name="connsiteY0-312" fmla="*/ 132667 h 135116"/>
              <a:gd name="connsiteX1-313" fmla="*/ 147769 w 428759"/>
              <a:gd name="connsiteY1-314" fmla="*/ 0 h 135116"/>
              <a:gd name="connsiteX2-315" fmla="*/ 428759 w 428759"/>
              <a:gd name="connsiteY2-316" fmla="*/ 8028 h 135116"/>
              <a:gd name="connsiteX3-317" fmla="*/ 294288 w 428759"/>
              <a:gd name="connsiteY3-318" fmla="*/ 135116 h 135116"/>
              <a:gd name="connsiteX4-319" fmla="*/ 0 w 428759"/>
              <a:gd name="connsiteY4-320" fmla="*/ 132667 h 135116"/>
              <a:gd name="connsiteX0-321" fmla="*/ 0 w 428759"/>
              <a:gd name="connsiteY0-322" fmla="*/ 129535 h 131984"/>
              <a:gd name="connsiteX1-323" fmla="*/ 125849 w 428759"/>
              <a:gd name="connsiteY1-324" fmla="*/ 0 h 131984"/>
              <a:gd name="connsiteX2-325" fmla="*/ 428759 w 428759"/>
              <a:gd name="connsiteY2-326" fmla="*/ 4896 h 131984"/>
              <a:gd name="connsiteX3-327" fmla="*/ 294288 w 428759"/>
              <a:gd name="connsiteY3-328" fmla="*/ 131984 h 131984"/>
              <a:gd name="connsiteX4-329" fmla="*/ 0 w 428759"/>
              <a:gd name="connsiteY4-330" fmla="*/ 129535 h 131984"/>
              <a:gd name="connsiteX0-331" fmla="*/ 0 w 416233"/>
              <a:gd name="connsiteY0-332" fmla="*/ 129535 h 131984"/>
              <a:gd name="connsiteX1-333" fmla="*/ 125849 w 416233"/>
              <a:gd name="connsiteY1-334" fmla="*/ 0 h 131984"/>
              <a:gd name="connsiteX2-335" fmla="*/ 416233 w 416233"/>
              <a:gd name="connsiteY2-336" fmla="*/ 1765 h 131984"/>
              <a:gd name="connsiteX3-337" fmla="*/ 294288 w 416233"/>
              <a:gd name="connsiteY3-338" fmla="*/ 131984 h 131984"/>
              <a:gd name="connsiteX4-339" fmla="*/ 0 w 416233"/>
              <a:gd name="connsiteY4-340" fmla="*/ 129535 h 131984"/>
              <a:gd name="connsiteX0-341" fmla="*/ 0 w 416233"/>
              <a:gd name="connsiteY0-342" fmla="*/ 129535 h 138247"/>
              <a:gd name="connsiteX1-343" fmla="*/ 125849 w 416233"/>
              <a:gd name="connsiteY1-344" fmla="*/ 0 h 138247"/>
              <a:gd name="connsiteX2-345" fmla="*/ 416233 w 416233"/>
              <a:gd name="connsiteY2-346" fmla="*/ 1765 h 138247"/>
              <a:gd name="connsiteX3-347" fmla="*/ 272368 w 416233"/>
              <a:gd name="connsiteY3-348" fmla="*/ 138247 h 138247"/>
              <a:gd name="connsiteX4-349" fmla="*/ 0 w 416233"/>
              <a:gd name="connsiteY4-350" fmla="*/ 129535 h 138247"/>
              <a:gd name="connsiteX0-351" fmla="*/ 0 w 378655"/>
              <a:gd name="connsiteY0-352" fmla="*/ 129535 h 138247"/>
              <a:gd name="connsiteX1-353" fmla="*/ 125849 w 378655"/>
              <a:gd name="connsiteY1-354" fmla="*/ 0 h 138247"/>
              <a:gd name="connsiteX2-355" fmla="*/ 378655 w 378655"/>
              <a:gd name="connsiteY2-356" fmla="*/ 26817 h 138247"/>
              <a:gd name="connsiteX3-357" fmla="*/ 272368 w 378655"/>
              <a:gd name="connsiteY3-358" fmla="*/ 138247 h 138247"/>
              <a:gd name="connsiteX4-359" fmla="*/ 0 w 378655"/>
              <a:gd name="connsiteY4-360" fmla="*/ 129535 h 138247"/>
              <a:gd name="connsiteX0-361" fmla="*/ 0 w 378655"/>
              <a:gd name="connsiteY0-362" fmla="*/ 110746 h 119458"/>
              <a:gd name="connsiteX1-363" fmla="*/ 119586 w 378655"/>
              <a:gd name="connsiteY1-364" fmla="*/ 0 h 119458"/>
              <a:gd name="connsiteX2-365" fmla="*/ 378655 w 378655"/>
              <a:gd name="connsiteY2-366" fmla="*/ 8028 h 119458"/>
              <a:gd name="connsiteX3-367" fmla="*/ 272368 w 378655"/>
              <a:gd name="connsiteY3-368" fmla="*/ 119458 h 119458"/>
              <a:gd name="connsiteX4-369" fmla="*/ 0 w 378655"/>
              <a:gd name="connsiteY4-370" fmla="*/ 110746 h 119458"/>
              <a:gd name="connsiteX0-371" fmla="*/ 0 w 378655"/>
              <a:gd name="connsiteY0-372" fmla="*/ 110746 h 114696"/>
              <a:gd name="connsiteX1-373" fmla="*/ 119586 w 378655"/>
              <a:gd name="connsiteY1-374" fmla="*/ 0 h 114696"/>
              <a:gd name="connsiteX2-375" fmla="*/ 378655 w 378655"/>
              <a:gd name="connsiteY2-376" fmla="*/ 8028 h 114696"/>
              <a:gd name="connsiteX3-377" fmla="*/ 260461 w 378655"/>
              <a:gd name="connsiteY3-378" fmla="*/ 114696 h 114696"/>
              <a:gd name="connsiteX4-379" fmla="*/ 0 w 378655"/>
              <a:gd name="connsiteY4-380" fmla="*/ 110746 h 114696"/>
              <a:gd name="connsiteX0-381" fmla="*/ 0 w 354842"/>
              <a:gd name="connsiteY0-382" fmla="*/ 110746 h 114696"/>
              <a:gd name="connsiteX1-383" fmla="*/ 119586 w 354842"/>
              <a:gd name="connsiteY1-384" fmla="*/ 0 h 114696"/>
              <a:gd name="connsiteX2-385" fmla="*/ 354842 w 354842"/>
              <a:gd name="connsiteY2-386" fmla="*/ 12791 h 114696"/>
              <a:gd name="connsiteX3-387" fmla="*/ 260461 w 354842"/>
              <a:gd name="connsiteY3-388" fmla="*/ 114696 h 114696"/>
              <a:gd name="connsiteX4-389" fmla="*/ 0 w 354842"/>
              <a:gd name="connsiteY4-390" fmla="*/ 110746 h 114696"/>
              <a:gd name="connsiteX0-391" fmla="*/ 0 w 354842"/>
              <a:gd name="connsiteY0-392" fmla="*/ 98840 h 102790"/>
              <a:gd name="connsiteX1-393" fmla="*/ 107679 w 354842"/>
              <a:gd name="connsiteY1-394" fmla="*/ 0 h 102790"/>
              <a:gd name="connsiteX2-395" fmla="*/ 354842 w 354842"/>
              <a:gd name="connsiteY2-396" fmla="*/ 885 h 102790"/>
              <a:gd name="connsiteX3-397" fmla="*/ 260461 w 354842"/>
              <a:gd name="connsiteY3-398" fmla="*/ 102790 h 102790"/>
              <a:gd name="connsiteX4-399" fmla="*/ 0 w 354842"/>
              <a:gd name="connsiteY4-400" fmla="*/ 98840 h 102790"/>
              <a:gd name="connsiteX0-401" fmla="*/ 0 w 354842"/>
              <a:gd name="connsiteY0-402" fmla="*/ 98840 h 102790"/>
              <a:gd name="connsiteX1-403" fmla="*/ 107679 w 354842"/>
              <a:gd name="connsiteY1-404" fmla="*/ 0 h 102790"/>
              <a:gd name="connsiteX2-405" fmla="*/ 354842 w 354842"/>
              <a:gd name="connsiteY2-406" fmla="*/ 885 h 102790"/>
              <a:gd name="connsiteX3-407" fmla="*/ 243792 w 354842"/>
              <a:gd name="connsiteY3-408" fmla="*/ 102790 h 102790"/>
              <a:gd name="connsiteX4-409" fmla="*/ 0 w 354842"/>
              <a:gd name="connsiteY4-410" fmla="*/ 98840 h 102790"/>
              <a:gd name="connsiteX0-411" fmla="*/ 0 w 331029"/>
              <a:gd name="connsiteY0-412" fmla="*/ 98840 h 102790"/>
              <a:gd name="connsiteX1-413" fmla="*/ 107679 w 331029"/>
              <a:gd name="connsiteY1-414" fmla="*/ 0 h 102790"/>
              <a:gd name="connsiteX2-415" fmla="*/ 331029 w 331029"/>
              <a:gd name="connsiteY2-416" fmla="*/ 15173 h 102790"/>
              <a:gd name="connsiteX3-417" fmla="*/ 243792 w 331029"/>
              <a:gd name="connsiteY3-418" fmla="*/ 102790 h 102790"/>
              <a:gd name="connsiteX4-419" fmla="*/ 0 w 331029"/>
              <a:gd name="connsiteY4-420" fmla="*/ 98840 h 102790"/>
              <a:gd name="connsiteX0-421" fmla="*/ 0 w 331029"/>
              <a:gd name="connsiteY0-422" fmla="*/ 86933 h 90883"/>
              <a:gd name="connsiteX1-423" fmla="*/ 102916 w 331029"/>
              <a:gd name="connsiteY1-424" fmla="*/ 0 h 90883"/>
              <a:gd name="connsiteX2-425" fmla="*/ 331029 w 331029"/>
              <a:gd name="connsiteY2-426" fmla="*/ 3266 h 90883"/>
              <a:gd name="connsiteX3-427" fmla="*/ 243792 w 331029"/>
              <a:gd name="connsiteY3-428" fmla="*/ 90883 h 90883"/>
              <a:gd name="connsiteX4-429" fmla="*/ 0 w 331029"/>
              <a:gd name="connsiteY4-430" fmla="*/ 86933 h 90883"/>
              <a:gd name="connsiteX0-431" fmla="*/ 0 w 331029"/>
              <a:gd name="connsiteY0-432" fmla="*/ 86933 h 90883"/>
              <a:gd name="connsiteX1-433" fmla="*/ 86247 w 331029"/>
              <a:gd name="connsiteY1-434" fmla="*/ 0 h 90883"/>
              <a:gd name="connsiteX2-435" fmla="*/ 331029 w 331029"/>
              <a:gd name="connsiteY2-436" fmla="*/ 3266 h 90883"/>
              <a:gd name="connsiteX3-437" fmla="*/ 243792 w 331029"/>
              <a:gd name="connsiteY3-438" fmla="*/ 90883 h 90883"/>
              <a:gd name="connsiteX4-439" fmla="*/ 0 w 331029"/>
              <a:gd name="connsiteY4-440" fmla="*/ 86933 h 90883"/>
              <a:gd name="connsiteX0-441" fmla="*/ 0 w 311979"/>
              <a:gd name="connsiteY0-442" fmla="*/ 86933 h 90883"/>
              <a:gd name="connsiteX1-443" fmla="*/ 86247 w 311979"/>
              <a:gd name="connsiteY1-444" fmla="*/ 0 h 90883"/>
              <a:gd name="connsiteX2-445" fmla="*/ 311979 w 311979"/>
              <a:gd name="connsiteY2-446" fmla="*/ 3266 h 90883"/>
              <a:gd name="connsiteX3-447" fmla="*/ 243792 w 311979"/>
              <a:gd name="connsiteY3-448" fmla="*/ 90883 h 90883"/>
              <a:gd name="connsiteX4-449" fmla="*/ 0 w 311979"/>
              <a:gd name="connsiteY4-450" fmla="*/ 86933 h 90883"/>
              <a:gd name="connsiteX0-451" fmla="*/ 0 w 311979"/>
              <a:gd name="connsiteY0-452" fmla="*/ 86933 h 88502"/>
              <a:gd name="connsiteX1-453" fmla="*/ 86247 w 311979"/>
              <a:gd name="connsiteY1-454" fmla="*/ 0 h 88502"/>
              <a:gd name="connsiteX2-455" fmla="*/ 311979 w 311979"/>
              <a:gd name="connsiteY2-456" fmla="*/ 3266 h 88502"/>
              <a:gd name="connsiteX3-457" fmla="*/ 229505 w 311979"/>
              <a:gd name="connsiteY3-458" fmla="*/ 88502 h 88502"/>
              <a:gd name="connsiteX4-459" fmla="*/ 0 w 311979"/>
              <a:gd name="connsiteY4-460" fmla="*/ 86933 h 88502"/>
              <a:gd name="connsiteX0-461" fmla="*/ 0 w 300073"/>
              <a:gd name="connsiteY0-462" fmla="*/ 86933 h 88502"/>
              <a:gd name="connsiteX1-463" fmla="*/ 86247 w 300073"/>
              <a:gd name="connsiteY1-464" fmla="*/ 0 h 88502"/>
              <a:gd name="connsiteX2-465" fmla="*/ 300073 w 300073"/>
              <a:gd name="connsiteY2-466" fmla="*/ 10410 h 88502"/>
              <a:gd name="connsiteX3-467" fmla="*/ 229505 w 300073"/>
              <a:gd name="connsiteY3-468" fmla="*/ 88502 h 88502"/>
              <a:gd name="connsiteX4-469" fmla="*/ 0 w 300073"/>
              <a:gd name="connsiteY4-470" fmla="*/ 86933 h 88502"/>
              <a:gd name="connsiteX0-471" fmla="*/ 0 w 300073"/>
              <a:gd name="connsiteY0-472" fmla="*/ 76523 h 78092"/>
              <a:gd name="connsiteX1-473" fmla="*/ 81484 w 300073"/>
              <a:gd name="connsiteY1-474" fmla="*/ 1496 h 78092"/>
              <a:gd name="connsiteX2-475" fmla="*/ 300073 w 300073"/>
              <a:gd name="connsiteY2-476" fmla="*/ 0 h 78092"/>
              <a:gd name="connsiteX3-477" fmla="*/ 229505 w 300073"/>
              <a:gd name="connsiteY3-478" fmla="*/ 78092 h 78092"/>
              <a:gd name="connsiteX4-479" fmla="*/ 0 w 300073"/>
              <a:gd name="connsiteY4-480" fmla="*/ 76523 h 78092"/>
              <a:gd name="connsiteX0-481" fmla="*/ 0 w 307216"/>
              <a:gd name="connsiteY0-482" fmla="*/ 75027 h 76596"/>
              <a:gd name="connsiteX1-483" fmla="*/ 81484 w 307216"/>
              <a:gd name="connsiteY1-484" fmla="*/ 0 h 76596"/>
              <a:gd name="connsiteX2-485" fmla="*/ 307216 w 307216"/>
              <a:gd name="connsiteY2-486" fmla="*/ 3266 h 76596"/>
              <a:gd name="connsiteX3-487" fmla="*/ 229505 w 307216"/>
              <a:gd name="connsiteY3-488" fmla="*/ 76596 h 76596"/>
              <a:gd name="connsiteX4-489" fmla="*/ 0 w 307216"/>
              <a:gd name="connsiteY4-490" fmla="*/ 75027 h 76596"/>
              <a:gd name="connsiteX0-491" fmla="*/ 0 w 292929"/>
              <a:gd name="connsiteY0-492" fmla="*/ 76524 h 78093"/>
              <a:gd name="connsiteX1-493" fmla="*/ 81484 w 292929"/>
              <a:gd name="connsiteY1-494" fmla="*/ 1497 h 78093"/>
              <a:gd name="connsiteX2-495" fmla="*/ 292929 w 292929"/>
              <a:gd name="connsiteY2-496" fmla="*/ 0 h 78093"/>
              <a:gd name="connsiteX3-497" fmla="*/ 229505 w 292929"/>
              <a:gd name="connsiteY3-498" fmla="*/ 78093 h 78093"/>
              <a:gd name="connsiteX4-499" fmla="*/ 0 w 292929"/>
              <a:gd name="connsiteY4-500" fmla="*/ 76524 h 78093"/>
              <a:gd name="connsiteX0-501" fmla="*/ 0 w 292929"/>
              <a:gd name="connsiteY0-502" fmla="*/ 76524 h 78093"/>
              <a:gd name="connsiteX1-503" fmla="*/ 67196 w 292929"/>
              <a:gd name="connsiteY1-504" fmla="*/ 1497 h 78093"/>
              <a:gd name="connsiteX2-505" fmla="*/ 292929 w 292929"/>
              <a:gd name="connsiteY2-506" fmla="*/ 0 h 78093"/>
              <a:gd name="connsiteX3-507" fmla="*/ 229505 w 292929"/>
              <a:gd name="connsiteY3-508" fmla="*/ 78093 h 78093"/>
              <a:gd name="connsiteX4-509" fmla="*/ 0 w 292929"/>
              <a:gd name="connsiteY4-510" fmla="*/ 76524 h 78093"/>
              <a:gd name="connsiteX0-511" fmla="*/ 0 w 283404"/>
              <a:gd name="connsiteY0-512" fmla="*/ 78905 h 80474"/>
              <a:gd name="connsiteX1-513" fmla="*/ 67196 w 283404"/>
              <a:gd name="connsiteY1-514" fmla="*/ 3878 h 80474"/>
              <a:gd name="connsiteX2-515" fmla="*/ 283404 w 283404"/>
              <a:gd name="connsiteY2-516" fmla="*/ 0 h 80474"/>
              <a:gd name="connsiteX3-517" fmla="*/ 229505 w 283404"/>
              <a:gd name="connsiteY3-518" fmla="*/ 80474 h 80474"/>
              <a:gd name="connsiteX4-519" fmla="*/ 0 w 283404"/>
              <a:gd name="connsiteY4-520" fmla="*/ 78905 h 80474"/>
              <a:gd name="connsiteX0-521" fmla="*/ 0 w 283404"/>
              <a:gd name="connsiteY0-522" fmla="*/ 75027 h 76596"/>
              <a:gd name="connsiteX1-523" fmla="*/ 67196 w 283404"/>
              <a:gd name="connsiteY1-524" fmla="*/ 0 h 76596"/>
              <a:gd name="connsiteX2-525" fmla="*/ 283404 w 283404"/>
              <a:gd name="connsiteY2-526" fmla="*/ 885 h 76596"/>
              <a:gd name="connsiteX3-527" fmla="*/ 229505 w 283404"/>
              <a:gd name="connsiteY3-528" fmla="*/ 76596 h 76596"/>
              <a:gd name="connsiteX4-529" fmla="*/ 0 w 283404"/>
              <a:gd name="connsiteY4-530" fmla="*/ 75027 h 76596"/>
              <a:gd name="connsiteX0-531" fmla="*/ 0 w 283404"/>
              <a:gd name="connsiteY0-532" fmla="*/ 77408 h 78977"/>
              <a:gd name="connsiteX1-533" fmla="*/ 55289 w 283404"/>
              <a:gd name="connsiteY1-534" fmla="*/ 0 h 78977"/>
              <a:gd name="connsiteX2-535" fmla="*/ 283404 w 283404"/>
              <a:gd name="connsiteY2-536" fmla="*/ 3266 h 78977"/>
              <a:gd name="connsiteX3-537" fmla="*/ 229505 w 283404"/>
              <a:gd name="connsiteY3-538" fmla="*/ 78977 h 78977"/>
              <a:gd name="connsiteX4-539" fmla="*/ 0 w 283404"/>
              <a:gd name="connsiteY4-540" fmla="*/ 77408 h 78977"/>
              <a:gd name="connsiteX0-541" fmla="*/ 0 w 273879"/>
              <a:gd name="connsiteY0-542" fmla="*/ 77408 h 78977"/>
              <a:gd name="connsiteX1-543" fmla="*/ 55289 w 273879"/>
              <a:gd name="connsiteY1-544" fmla="*/ 0 h 78977"/>
              <a:gd name="connsiteX2-545" fmla="*/ 273879 w 273879"/>
              <a:gd name="connsiteY2-546" fmla="*/ 5647 h 78977"/>
              <a:gd name="connsiteX3-547" fmla="*/ 229505 w 273879"/>
              <a:gd name="connsiteY3-548" fmla="*/ 78977 h 78977"/>
              <a:gd name="connsiteX4-549" fmla="*/ 0 w 273879"/>
              <a:gd name="connsiteY4-550" fmla="*/ 77408 h 78977"/>
              <a:gd name="connsiteX0-551" fmla="*/ 0 w 273879"/>
              <a:gd name="connsiteY0-552" fmla="*/ 72645 h 74214"/>
              <a:gd name="connsiteX1-553" fmla="*/ 52908 w 273879"/>
              <a:gd name="connsiteY1-554" fmla="*/ 0 h 74214"/>
              <a:gd name="connsiteX2-555" fmla="*/ 273879 w 273879"/>
              <a:gd name="connsiteY2-556" fmla="*/ 884 h 74214"/>
              <a:gd name="connsiteX3-557" fmla="*/ 229505 w 273879"/>
              <a:gd name="connsiteY3-558" fmla="*/ 74214 h 74214"/>
              <a:gd name="connsiteX4-559" fmla="*/ 0 w 273879"/>
              <a:gd name="connsiteY4-560" fmla="*/ 72645 h 74214"/>
              <a:gd name="connsiteX0-561" fmla="*/ 0 w 273879"/>
              <a:gd name="connsiteY0-562" fmla="*/ 75026 h 76595"/>
              <a:gd name="connsiteX1-563" fmla="*/ 33858 w 273879"/>
              <a:gd name="connsiteY1-564" fmla="*/ 0 h 76595"/>
              <a:gd name="connsiteX2-565" fmla="*/ 273879 w 273879"/>
              <a:gd name="connsiteY2-566" fmla="*/ 3265 h 76595"/>
              <a:gd name="connsiteX3-567" fmla="*/ 229505 w 273879"/>
              <a:gd name="connsiteY3-568" fmla="*/ 76595 h 76595"/>
              <a:gd name="connsiteX4-569" fmla="*/ 0 w 273879"/>
              <a:gd name="connsiteY4-570" fmla="*/ 75026 h 76595"/>
              <a:gd name="connsiteX0-571" fmla="*/ 0 w 261973"/>
              <a:gd name="connsiteY0-572" fmla="*/ 75026 h 76595"/>
              <a:gd name="connsiteX1-573" fmla="*/ 33858 w 261973"/>
              <a:gd name="connsiteY1-574" fmla="*/ 0 h 76595"/>
              <a:gd name="connsiteX2-575" fmla="*/ 261973 w 261973"/>
              <a:gd name="connsiteY2-576" fmla="*/ 884 h 76595"/>
              <a:gd name="connsiteX3-577" fmla="*/ 229505 w 261973"/>
              <a:gd name="connsiteY3-578" fmla="*/ 76595 h 76595"/>
              <a:gd name="connsiteX4-579" fmla="*/ 0 w 261973"/>
              <a:gd name="connsiteY4-580" fmla="*/ 75026 h 76595"/>
              <a:gd name="connsiteX0-581" fmla="*/ 0 w 240542"/>
              <a:gd name="connsiteY0-582" fmla="*/ 75026 h 76595"/>
              <a:gd name="connsiteX1-583" fmla="*/ 33858 w 240542"/>
              <a:gd name="connsiteY1-584" fmla="*/ 0 h 76595"/>
              <a:gd name="connsiteX2-585" fmla="*/ 240542 w 240542"/>
              <a:gd name="connsiteY2-586" fmla="*/ 884 h 76595"/>
              <a:gd name="connsiteX3-587" fmla="*/ 229505 w 240542"/>
              <a:gd name="connsiteY3-588" fmla="*/ 76595 h 76595"/>
              <a:gd name="connsiteX4-589" fmla="*/ 0 w 240542"/>
              <a:gd name="connsiteY4-590" fmla="*/ 75026 h 76595"/>
              <a:gd name="connsiteX0-591" fmla="*/ 0 w 233399"/>
              <a:gd name="connsiteY0-592" fmla="*/ 75026 h 76595"/>
              <a:gd name="connsiteX1-593" fmla="*/ 26715 w 233399"/>
              <a:gd name="connsiteY1-594" fmla="*/ 0 h 76595"/>
              <a:gd name="connsiteX2-595" fmla="*/ 233399 w 233399"/>
              <a:gd name="connsiteY2-596" fmla="*/ 884 h 76595"/>
              <a:gd name="connsiteX3-597" fmla="*/ 222362 w 233399"/>
              <a:gd name="connsiteY3-598" fmla="*/ 76595 h 76595"/>
              <a:gd name="connsiteX4-599" fmla="*/ 0 w 233399"/>
              <a:gd name="connsiteY4-600" fmla="*/ 75026 h 76595"/>
              <a:gd name="connsiteX0-601" fmla="*/ 0 w 233399"/>
              <a:gd name="connsiteY0-602" fmla="*/ 77407 h 78976"/>
              <a:gd name="connsiteX1-603" fmla="*/ 12428 w 233399"/>
              <a:gd name="connsiteY1-604" fmla="*/ 0 h 78976"/>
              <a:gd name="connsiteX2-605" fmla="*/ 233399 w 233399"/>
              <a:gd name="connsiteY2-606" fmla="*/ 3265 h 78976"/>
              <a:gd name="connsiteX3-607" fmla="*/ 222362 w 233399"/>
              <a:gd name="connsiteY3-608" fmla="*/ 78976 h 78976"/>
              <a:gd name="connsiteX4-609" fmla="*/ 0 w 233399"/>
              <a:gd name="connsiteY4-610" fmla="*/ 77407 h 78976"/>
              <a:gd name="connsiteX0-611" fmla="*/ 0 w 222362"/>
              <a:gd name="connsiteY0-612" fmla="*/ 77407 h 78976"/>
              <a:gd name="connsiteX1-613" fmla="*/ 12428 w 222362"/>
              <a:gd name="connsiteY1-614" fmla="*/ 0 h 78976"/>
              <a:gd name="connsiteX2-615" fmla="*/ 214349 w 222362"/>
              <a:gd name="connsiteY2-616" fmla="*/ 5646 h 78976"/>
              <a:gd name="connsiteX3-617" fmla="*/ 222362 w 222362"/>
              <a:gd name="connsiteY3-618" fmla="*/ 78976 h 78976"/>
              <a:gd name="connsiteX4-619" fmla="*/ 0 w 222362"/>
              <a:gd name="connsiteY4-620" fmla="*/ 77407 h 78976"/>
              <a:gd name="connsiteX0-621" fmla="*/ 0 w 222362"/>
              <a:gd name="connsiteY0-622" fmla="*/ 71761 h 73330"/>
              <a:gd name="connsiteX1-623" fmla="*/ 12428 w 222362"/>
              <a:gd name="connsiteY1-624" fmla="*/ 1498 h 73330"/>
              <a:gd name="connsiteX2-625" fmla="*/ 214349 w 222362"/>
              <a:gd name="connsiteY2-626" fmla="*/ 0 h 73330"/>
              <a:gd name="connsiteX3-627" fmla="*/ 222362 w 222362"/>
              <a:gd name="connsiteY3-628" fmla="*/ 73330 h 73330"/>
              <a:gd name="connsiteX4-629" fmla="*/ 0 w 222362"/>
              <a:gd name="connsiteY4-630" fmla="*/ 71761 h 733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362" h="73330">
                <a:moveTo>
                  <a:pt x="0" y="71761"/>
                </a:moveTo>
                <a:lnTo>
                  <a:pt x="12428" y="1498"/>
                </a:lnTo>
                <a:lnTo>
                  <a:pt x="214349" y="0"/>
                </a:lnTo>
                <a:lnTo>
                  <a:pt x="222362" y="73330"/>
                </a:lnTo>
                <a:lnTo>
                  <a:pt x="0" y="71761"/>
                </a:lnTo>
                <a:close/>
              </a:path>
            </a:pathLst>
          </a:cu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1.11111E-6 8.64198E-7 C 0.0099 -0.01296 0.01702 -0.04475 0.05938 -0.07778 C 0.10174 -0.1108 0.16806 -0.16049 0.25417 -0.19815 C 0.34028 -0.2358 0.50903 -0.28179 0.57604 -0.3037 " pathEditMode="relative" rAng="0" ptsTypes="assa">
                                      <p:cBhvr>
                                        <p:cTn id="6" dur="750" fill="hold"/>
                                        <p:tgtEl>
                                          <p:spTgt spid="36"/>
                                        </p:tgtEl>
                                        <p:attrNameLst>
                                          <p:attrName>ppt_x</p:attrName>
                                          <p:attrName>ppt_y</p:attrName>
                                        </p:attrNameLst>
                                      </p:cBhvr>
                                      <p:rCtr x="28802" y="-15185"/>
                                    </p:animMotion>
                                  </p:childTnLst>
                                </p:cTn>
                              </p:par>
                              <p:par>
                                <p:cTn id="7" presetID="8" presetClass="emph" presetSubtype="0" fill="hold" grpId="1" nodeType="withEffect">
                                  <p:stCondLst>
                                    <p:cond delay="0"/>
                                  </p:stCondLst>
                                  <p:childTnLst>
                                    <p:animRot by="21600000">
                                      <p:cBhvr>
                                        <p:cTn id="8" dur="750" fill="hold"/>
                                        <p:tgtEl>
                                          <p:spTgt spid="36"/>
                                        </p:tgtEl>
                                        <p:attrNameLst>
                                          <p:attrName>r</p:attrName>
                                        </p:attrNameLst>
                                      </p:cBhvr>
                                    </p:animRot>
                                  </p:childTnLst>
                                </p:cTn>
                              </p:par>
                              <p:par>
                                <p:cTn id="9" presetID="45" presetClass="exit" presetSubtype="0" fill="hold" grpId="2" nodeType="withEffect">
                                  <p:stCondLst>
                                    <p:cond delay="0"/>
                                  </p:stCondLst>
                                  <p:childTnLst>
                                    <p:animEffect transition="out" filter="fade">
                                      <p:cBhvr>
                                        <p:cTn id="10" dur="1000"/>
                                        <p:tgtEl>
                                          <p:spTgt spid="36"/>
                                        </p:tgtEl>
                                      </p:cBhvr>
                                    </p:animEffect>
                                    <p:anim calcmode="lin" valueType="num">
                                      <p:cBhvr>
                                        <p:cTn id="11"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1000"/>
                                        <p:tgtEl>
                                          <p:spTgt spid="36"/>
                                        </p:tgtEl>
                                        <p:attrNameLst>
                                          <p:attrName>ppt_h</p:attrName>
                                        </p:attrNameLst>
                                      </p:cBhvr>
                                      <p:tavLst>
                                        <p:tav tm="0">
                                          <p:val>
                                            <p:strVal val="ppt_h"/>
                                          </p:val>
                                        </p:tav>
                                        <p:tav tm="100000">
                                          <p:val>
                                            <p:strVal val="ppt_h"/>
                                          </p:val>
                                        </p:tav>
                                      </p:tavLst>
                                    </p:anim>
                                    <p:set>
                                      <p:cBhvr>
                                        <p:cTn id="13" dur="1" fill="hold">
                                          <p:stCondLst>
                                            <p:cond delay="999"/>
                                          </p:stCondLst>
                                        </p:cTn>
                                        <p:tgtEl>
                                          <p:spTgt spid="36"/>
                                        </p:tgtEl>
                                        <p:attrNameLst>
                                          <p:attrName>style.visibility</p:attrName>
                                        </p:attrNameLst>
                                      </p:cBhvr>
                                      <p:to>
                                        <p:strVal val="hidden"/>
                                      </p:to>
                                    </p:set>
                                  </p:childTnLst>
                                </p:cTn>
                              </p:par>
                              <p:par>
                                <p:cTn id="14" presetID="0" presetClass="path" presetSubtype="0" fill="hold" grpId="0" nodeType="withEffect">
                                  <p:stCondLst>
                                    <p:cond delay="150"/>
                                  </p:stCondLst>
                                  <p:childTnLst>
                                    <p:animMotion origin="layout" path="M -2.5E-6 -3.08429E-6 C 0.02344 -0.01605 0.09097 -0.07132 0.14011 -0.09663 C 0.18247 -0.12967 0.20816 -0.11454 0.29427 -0.1522 C 0.38038 -0.18987 0.52466 -0.16733 0.58525 -0.17135 " pathEditMode="relative" rAng="0" ptsTypes="assa">
                                      <p:cBhvr>
                                        <p:cTn id="15" dur="750" fill="hold"/>
                                        <p:tgtEl>
                                          <p:spTgt spid="37"/>
                                        </p:tgtEl>
                                        <p:attrNameLst>
                                          <p:attrName>ppt_x</p:attrName>
                                          <p:attrName>ppt_y</p:attrName>
                                        </p:attrNameLst>
                                      </p:cBhvr>
                                      <p:rCtr x="29253" y="-9509"/>
                                    </p:animMotion>
                                  </p:childTnLst>
                                </p:cTn>
                              </p:par>
                              <p:par>
                                <p:cTn id="16" presetID="8" presetClass="emph" presetSubtype="0" fill="hold" grpId="1" nodeType="withEffect">
                                  <p:stCondLst>
                                    <p:cond delay="150"/>
                                  </p:stCondLst>
                                  <p:childTnLst>
                                    <p:animRot by="21600000">
                                      <p:cBhvr>
                                        <p:cTn id="17" dur="750" fill="hold"/>
                                        <p:tgtEl>
                                          <p:spTgt spid="37"/>
                                        </p:tgtEl>
                                        <p:attrNameLst>
                                          <p:attrName>r</p:attrName>
                                        </p:attrNameLst>
                                      </p:cBhvr>
                                    </p:animRot>
                                  </p:childTnLst>
                                </p:cTn>
                              </p:par>
                              <p:par>
                                <p:cTn id="18" presetID="45" presetClass="exit" presetSubtype="0" fill="hold" grpId="2" nodeType="withEffect">
                                  <p:stCondLst>
                                    <p:cond delay="150"/>
                                  </p:stCondLst>
                                  <p:childTnLst>
                                    <p:animEffect transition="out" filter="fade">
                                      <p:cBhvr>
                                        <p:cTn id="19" dur="1000"/>
                                        <p:tgtEl>
                                          <p:spTgt spid="37"/>
                                        </p:tgtEl>
                                      </p:cBhvr>
                                    </p:animEffect>
                                    <p:anim calcmode="lin" valueType="num">
                                      <p:cBhvr>
                                        <p:cTn id="20"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 dur="1000"/>
                                        <p:tgtEl>
                                          <p:spTgt spid="37"/>
                                        </p:tgtEl>
                                        <p:attrNameLst>
                                          <p:attrName>ppt_h</p:attrName>
                                        </p:attrNameLst>
                                      </p:cBhvr>
                                      <p:tavLst>
                                        <p:tav tm="0">
                                          <p:val>
                                            <p:strVal val="ppt_h"/>
                                          </p:val>
                                        </p:tav>
                                        <p:tav tm="100000">
                                          <p:val>
                                            <p:strVal val="ppt_h"/>
                                          </p:val>
                                        </p:tav>
                                      </p:tavLst>
                                    </p:anim>
                                    <p:set>
                                      <p:cBhvr>
                                        <p:cTn id="22" dur="1" fill="hold">
                                          <p:stCondLst>
                                            <p:cond delay="999"/>
                                          </p:stCondLst>
                                        </p:cTn>
                                        <p:tgtEl>
                                          <p:spTgt spid="37"/>
                                        </p:tgtEl>
                                        <p:attrNameLst>
                                          <p:attrName>style.visibility</p:attrName>
                                        </p:attrNameLst>
                                      </p:cBhvr>
                                      <p:to>
                                        <p:strVal val="hidden"/>
                                      </p:to>
                                    </p:set>
                                  </p:childTnLst>
                                </p:cTn>
                              </p:par>
                              <p:par>
                                <p:cTn id="23" presetID="0" presetClass="path" presetSubtype="0" fill="hold" grpId="0" nodeType="withEffect">
                                  <p:stCondLst>
                                    <p:cond delay="200"/>
                                  </p:stCondLst>
                                  <p:childTnLst>
                                    <p:animMotion origin="layout" path="M 1.11111E-6 2.71605E-6 C 0.02274 -0.02902 0.09305 -0.12963 0.13611 -0.17469 C 0.17847 -0.20772 0.17187 -0.23334 0.25799 -0.27099 C 0.3441 -0.30864 0.50972 -0.29692 0.57604 -0.30371 " pathEditMode="relative" rAng="0" ptsTypes="assa">
                                      <p:cBhvr>
                                        <p:cTn id="24" dur="750" fill="hold"/>
                                        <p:tgtEl>
                                          <p:spTgt spid="35"/>
                                        </p:tgtEl>
                                        <p:attrNameLst>
                                          <p:attrName>ppt_x</p:attrName>
                                          <p:attrName>ppt_y</p:attrName>
                                        </p:attrNameLst>
                                      </p:cBhvr>
                                      <p:rCtr x="28802" y="-15432"/>
                                    </p:animMotion>
                                  </p:childTnLst>
                                </p:cTn>
                              </p:par>
                              <p:par>
                                <p:cTn id="25" presetID="8" presetClass="emph" presetSubtype="0" fill="hold" grpId="1" nodeType="withEffect">
                                  <p:stCondLst>
                                    <p:cond delay="200"/>
                                  </p:stCondLst>
                                  <p:childTnLst>
                                    <p:animRot by="21600000">
                                      <p:cBhvr>
                                        <p:cTn id="26" dur="750" fill="hold"/>
                                        <p:tgtEl>
                                          <p:spTgt spid="35"/>
                                        </p:tgtEl>
                                        <p:attrNameLst>
                                          <p:attrName>r</p:attrName>
                                        </p:attrNameLst>
                                      </p:cBhvr>
                                    </p:animRot>
                                  </p:childTnLst>
                                </p:cTn>
                              </p:par>
                              <p:par>
                                <p:cTn id="27" presetID="45" presetClass="exit" presetSubtype="0" fill="hold" grpId="2" nodeType="withEffect">
                                  <p:stCondLst>
                                    <p:cond delay="200"/>
                                  </p:stCondLst>
                                  <p:childTnLst>
                                    <p:animEffect transition="out" filter="fade">
                                      <p:cBhvr>
                                        <p:cTn id="28" dur="1000"/>
                                        <p:tgtEl>
                                          <p:spTgt spid="35"/>
                                        </p:tgtEl>
                                      </p:cBhvr>
                                    </p:animEffect>
                                    <p:anim calcmode="lin" valueType="num">
                                      <p:cBhvr>
                                        <p:cTn id="29"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0" dur="1000"/>
                                        <p:tgtEl>
                                          <p:spTgt spid="35"/>
                                        </p:tgtEl>
                                        <p:attrNameLst>
                                          <p:attrName>ppt_h</p:attrName>
                                        </p:attrNameLst>
                                      </p:cBhvr>
                                      <p:tavLst>
                                        <p:tav tm="0">
                                          <p:val>
                                            <p:strVal val="ppt_h"/>
                                          </p:val>
                                        </p:tav>
                                        <p:tav tm="100000">
                                          <p:val>
                                            <p:strVal val="ppt_h"/>
                                          </p:val>
                                        </p:tav>
                                      </p:tavLst>
                                    </p:anim>
                                    <p:set>
                                      <p:cBhvr>
                                        <p:cTn id="31" dur="1" fill="hold">
                                          <p:stCondLst>
                                            <p:cond delay="999"/>
                                          </p:stCondLst>
                                        </p:cTn>
                                        <p:tgtEl>
                                          <p:spTgt spid="35"/>
                                        </p:tgtEl>
                                        <p:attrNameLst>
                                          <p:attrName>style.visibility</p:attrName>
                                        </p:attrNameLst>
                                      </p:cBhvr>
                                      <p:to>
                                        <p:strVal val="hidden"/>
                                      </p:to>
                                    </p:set>
                                  </p:childTnLst>
                                </p:cTn>
                              </p:par>
                              <p:par>
                                <p:cTn id="32" presetID="0" presetClass="path" presetSubtype="0" fill="hold" grpId="0" nodeType="withEffect">
                                  <p:stCondLst>
                                    <p:cond delay="300"/>
                                  </p:stCondLst>
                                  <p:childTnLst>
                                    <p:animMotion origin="layout" path="M 1.11111E-6 2.71605E-6 C 0.02274 -0.02902 0.09305 -0.12963 0.13611 -0.17469 C 0.17847 -0.20772 0.17187 -0.23334 0.25799 -0.27099 C 0.3441 -0.30864 0.50972 -0.29692 0.57604 -0.30371 " pathEditMode="relative" rAng="0" ptsTypes="assa">
                                      <p:cBhvr>
                                        <p:cTn id="33" dur="750" fill="hold"/>
                                        <p:tgtEl>
                                          <p:spTgt spid="55"/>
                                        </p:tgtEl>
                                        <p:attrNameLst>
                                          <p:attrName>ppt_x</p:attrName>
                                          <p:attrName>ppt_y</p:attrName>
                                        </p:attrNameLst>
                                      </p:cBhvr>
                                      <p:rCtr x="28802" y="-15432"/>
                                    </p:animMotion>
                                  </p:childTnLst>
                                </p:cTn>
                              </p:par>
                              <p:par>
                                <p:cTn id="34" presetID="8" presetClass="emph" presetSubtype="0" fill="hold" grpId="1" nodeType="withEffect">
                                  <p:stCondLst>
                                    <p:cond delay="300"/>
                                  </p:stCondLst>
                                  <p:childTnLst>
                                    <p:animRot by="21600000">
                                      <p:cBhvr>
                                        <p:cTn id="35" dur="750" fill="hold"/>
                                        <p:tgtEl>
                                          <p:spTgt spid="55"/>
                                        </p:tgtEl>
                                        <p:attrNameLst>
                                          <p:attrName>r</p:attrName>
                                        </p:attrNameLst>
                                      </p:cBhvr>
                                    </p:animRot>
                                  </p:childTnLst>
                                </p:cTn>
                              </p:par>
                              <p:par>
                                <p:cTn id="36" presetID="45" presetClass="exit" presetSubtype="0" fill="hold" grpId="2" nodeType="withEffect">
                                  <p:stCondLst>
                                    <p:cond delay="300"/>
                                  </p:stCondLst>
                                  <p:childTnLst>
                                    <p:animEffect transition="out" filter="fade">
                                      <p:cBhvr>
                                        <p:cTn id="37" dur="1000"/>
                                        <p:tgtEl>
                                          <p:spTgt spid="55"/>
                                        </p:tgtEl>
                                      </p:cBhvr>
                                    </p:animEffect>
                                    <p:anim calcmode="lin" valueType="num">
                                      <p:cBhvr>
                                        <p:cTn id="38" dur="1000"/>
                                        <p:tgtEl>
                                          <p:spTgt spid="5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1000"/>
                                        <p:tgtEl>
                                          <p:spTgt spid="55"/>
                                        </p:tgtEl>
                                        <p:attrNameLst>
                                          <p:attrName>ppt_h</p:attrName>
                                        </p:attrNameLst>
                                      </p:cBhvr>
                                      <p:tavLst>
                                        <p:tav tm="0">
                                          <p:val>
                                            <p:strVal val="ppt_h"/>
                                          </p:val>
                                        </p:tav>
                                        <p:tav tm="100000">
                                          <p:val>
                                            <p:strVal val="ppt_h"/>
                                          </p:val>
                                        </p:tav>
                                      </p:tavLst>
                                    </p:anim>
                                    <p:set>
                                      <p:cBhvr>
                                        <p:cTn id="40" dur="1" fill="hold">
                                          <p:stCondLst>
                                            <p:cond delay="999"/>
                                          </p:stCondLst>
                                        </p:cTn>
                                        <p:tgtEl>
                                          <p:spTgt spid="55"/>
                                        </p:tgtEl>
                                        <p:attrNameLst>
                                          <p:attrName>style.visibility</p:attrName>
                                        </p:attrNameLst>
                                      </p:cBhvr>
                                      <p:to>
                                        <p:strVal val="hidden"/>
                                      </p:to>
                                    </p:set>
                                  </p:childTnLst>
                                </p:cTn>
                              </p:par>
                              <p:par>
                                <p:cTn id="41" presetID="0" presetClass="path" presetSubtype="0" fill="hold" grpId="0" nodeType="withEffect">
                                  <p:stCondLst>
                                    <p:cond delay="300"/>
                                  </p:stCondLst>
                                  <p:childTnLst>
                                    <p:animMotion origin="layout" path="M 0.00382 0.10837 C 0.02656 0.07935 0.09688 -0.0213 0.13993 -0.06637 C 0.18229 -0.09941 0.1757 -0.12503 0.26181 -0.1627 C 0.34792 -0.20037 0.51354 -0.18863 0.57986 -0.19543 " pathEditMode="relative" rAng="0" ptsTypes="assa">
                                      <p:cBhvr>
                                        <p:cTn id="42" dur="750" fill="hold"/>
                                        <p:tgtEl>
                                          <p:spTgt spid="56"/>
                                        </p:tgtEl>
                                        <p:attrNameLst>
                                          <p:attrName>ppt_x</p:attrName>
                                          <p:attrName>ppt_y</p:attrName>
                                        </p:attrNameLst>
                                      </p:cBhvr>
                                      <p:rCtr x="28802" y="-15437"/>
                                    </p:animMotion>
                                  </p:childTnLst>
                                </p:cTn>
                              </p:par>
                              <p:par>
                                <p:cTn id="43" presetID="8" presetClass="emph" presetSubtype="0" fill="hold" grpId="1" nodeType="withEffect">
                                  <p:stCondLst>
                                    <p:cond delay="300"/>
                                  </p:stCondLst>
                                  <p:childTnLst>
                                    <p:animRot by="21600000">
                                      <p:cBhvr>
                                        <p:cTn id="44" dur="750" fill="hold"/>
                                        <p:tgtEl>
                                          <p:spTgt spid="56"/>
                                        </p:tgtEl>
                                        <p:attrNameLst>
                                          <p:attrName>r</p:attrName>
                                        </p:attrNameLst>
                                      </p:cBhvr>
                                    </p:animRot>
                                  </p:childTnLst>
                                </p:cTn>
                              </p:par>
                              <p:par>
                                <p:cTn id="45" presetID="45" presetClass="exit" presetSubtype="0" fill="hold" grpId="2" nodeType="withEffect">
                                  <p:stCondLst>
                                    <p:cond delay="300"/>
                                  </p:stCondLst>
                                  <p:childTnLst>
                                    <p:animEffect transition="out" filter="fade">
                                      <p:cBhvr>
                                        <p:cTn id="46" dur="1000"/>
                                        <p:tgtEl>
                                          <p:spTgt spid="56"/>
                                        </p:tgtEl>
                                      </p:cBhvr>
                                    </p:animEffect>
                                    <p:anim calcmode="lin" valueType="num">
                                      <p:cBhvr>
                                        <p:cTn id="47" dur="1000"/>
                                        <p:tgtEl>
                                          <p:spTgt spid="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8" dur="1000"/>
                                        <p:tgtEl>
                                          <p:spTgt spid="56"/>
                                        </p:tgtEl>
                                        <p:attrNameLst>
                                          <p:attrName>ppt_h</p:attrName>
                                        </p:attrNameLst>
                                      </p:cBhvr>
                                      <p:tavLst>
                                        <p:tav tm="0">
                                          <p:val>
                                            <p:strVal val="ppt_h"/>
                                          </p:val>
                                        </p:tav>
                                        <p:tav tm="100000">
                                          <p:val>
                                            <p:strVal val="ppt_h"/>
                                          </p:val>
                                        </p:tav>
                                      </p:tavLst>
                                    </p:anim>
                                    <p:set>
                                      <p:cBhvr>
                                        <p:cTn id="49" dur="1" fill="hold">
                                          <p:stCondLst>
                                            <p:cond delay="999"/>
                                          </p:stCondLst>
                                        </p:cTn>
                                        <p:tgtEl>
                                          <p:spTgt spid="56"/>
                                        </p:tgtEl>
                                        <p:attrNameLst>
                                          <p:attrName>style.visibility</p:attrName>
                                        </p:attrNameLst>
                                      </p:cBhvr>
                                      <p:to>
                                        <p:strVal val="hidden"/>
                                      </p:to>
                                    </p:set>
                                  </p:childTnLst>
                                </p:cTn>
                              </p:par>
                              <p:par>
                                <p:cTn id="50" presetID="0" presetClass="path" presetSubtype="0" fill="hold" grpId="0" nodeType="withEffect">
                                  <p:stCondLst>
                                    <p:cond delay="300"/>
                                  </p:stCondLst>
                                  <p:childTnLst>
                                    <p:animMotion origin="layout" path="M 1.66667E-6 -1.82155E-6 C 0.02274 -0.02902 0.08594 -0.14819 0.13611 -0.17474 C 0.17847 -0.20778 0.21493 -0.12226 0.30104 -0.15992 C 0.38715 -0.19759 0.5151 -0.17814 0.57135 -0.18308 " pathEditMode="relative" rAng="0" ptsTypes="assa">
                                      <p:cBhvr>
                                        <p:cTn id="51" dur="750" fill="hold"/>
                                        <p:tgtEl>
                                          <p:spTgt spid="57"/>
                                        </p:tgtEl>
                                        <p:attrNameLst>
                                          <p:attrName>ppt_x</p:attrName>
                                          <p:attrName>ppt_y</p:attrName>
                                        </p:attrNameLst>
                                      </p:cBhvr>
                                      <p:rCtr x="28559" y="-10404"/>
                                    </p:animMotion>
                                  </p:childTnLst>
                                </p:cTn>
                              </p:par>
                              <p:par>
                                <p:cTn id="52" presetID="8" presetClass="emph" presetSubtype="0" fill="hold" grpId="1" nodeType="withEffect">
                                  <p:stCondLst>
                                    <p:cond delay="300"/>
                                  </p:stCondLst>
                                  <p:childTnLst>
                                    <p:animRot by="21600000">
                                      <p:cBhvr>
                                        <p:cTn id="53" dur="750" fill="hold"/>
                                        <p:tgtEl>
                                          <p:spTgt spid="57"/>
                                        </p:tgtEl>
                                        <p:attrNameLst>
                                          <p:attrName>r</p:attrName>
                                        </p:attrNameLst>
                                      </p:cBhvr>
                                    </p:animRot>
                                  </p:childTnLst>
                                </p:cTn>
                              </p:par>
                              <p:par>
                                <p:cTn id="54" presetID="45" presetClass="exit" presetSubtype="0" fill="hold" grpId="2" nodeType="withEffect">
                                  <p:stCondLst>
                                    <p:cond delay="300"/>
                                  </p:stCondLst>
                                  <p:childTnLst>
                                    <p:animEffect transition="out" filter="fade">
                                      <p:cBhvr>
                                        <p:cTn id="55" dur="1000"/>
                                        <p:tgtEl>
                                          <p:spTgt spid="57"/>
                                        </p:tgtEl>
                                      </p:cBhvr>
                                    </p:animEffect>
                                    <p:anim calcmode="lin" valueType="num">
                                      <p:cBhvr>
                                        <p:cTn id="56" dur="1000"/>
                                        <p:tgtEl>
                                          <p:spTgt spid="5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7" dur="1000"/>
                                        <p:tgtEl>
                                          <p:spTgt spid="57"/>
                                        </p:tgtEl>
                                        <p:attrNameLst>
                                          <p:attrName>ppt_h</p:attrName>
                                        </p:attrNameLst>
                                      </p:cBhvr>
                                      <p:tavLst>
                                        <p:tav tm="0">
                                          <p:val>
                                            <p:strVal val="ppt_h"/>
                                          </p:val>
                                        </p:tav>
                                        <p:tav tm="100000">
                                          <p:val>
                                            <p:strVal val="ppt_h"/>
                                          </p:val>
                                        </p:tav>
                                      </p:tavLst>
                                    </p:anim>
                                    <p:set>
                                      <p:cBhvr>
                                        <p:cTn id="58" dur="1" fill="hold">
                                          <p:stCondLst>
                                            <p:cond delay="999"/>
                                          </p:stCondLst>
                                        </p:cTn>
                                        <p:tgtEl>
                                          <p:spTgt spid="57"/>
                                        </p:tgtEl>
                                        <p:attrNameLst>
                                          <p:attrName>style.visibility</p:attrName>
                                        </p:attrNameLst>
                                      </p:cBhvr>
                                      <p:to>
                                        <p:strVal val="hidden"/>
                                      </p:to>
                                    </p:set>
                                  </p:childTnLst>
                                </p:cTn>
                              </p:par>
                              <p:par>
                                <p:cTn id="59" presetID="0" presetClass="path" presetSubtype="0" fill="hold" grpId="0" nodeType="withEffect">
                                  <p:stCondLst>
                                    <p:cond delay="350"/>
                                  </p:stCondLst>
                                  <p:childTnLst>
                                    <p:animMotion origin="layout" path="M 1.11111E-6 2.71605E-6 C 0.02274 -0.02902 0.09305 -0.12963 0.13611 -0.17469 C 0.17847 -0.20772 0.17187 -0.23334 0.25799 -0.27099 C 0.3441 -0.30864 0.50972 -0.29692 0.57604 -0.30371 " pathEditMode="relative" rAng="0" ptsTypes="assa">
                                      <p:cBhvr>
                                        <p:cTn id="60" dur="750" fill="hold"/>
                                        <p:tgtEl>
                                          <p:spTgt spid="34"/>
                                        </p:tgtEl>
                                        <p:attrNameLst>
                                          <p:attrName>ppt_x</p:attrName>
                                          <p:attrName>ppt_y</p:attrName>
                                        </p:attrNameLst>
                                      </p:cBhvr>
                                      <p:rCtr x="28802" y="-15432"/>
                                    </p:animMotion>
                                  </p:childTnLst>
                                </p:cTn>
                              </p:par>
                              <p:par>
                                <p:cTn id="61" presetID="8" presetClass="emph" presetSubtype="0" fill="hold" grpId="1" nodeType="withEffect">
                                  <p:stCondLst>
                                    <p:cond delay="350"/>
                                  </p:stCondLst>
                                  <p:childTnLst>
                                    <p:animRot by="21600000">
                                      <p:cBhvr>
                                        <p:cTn id="62" dur="750" fill="hold"/>
                                        <p:tgtEl>
                                          <p:spTgt spid="34"/>
                                        </p:tgtEl>
                                        <p:attrNameLst>
                                          <p:attrName>r</p:attrName>
                                        </p:attrNameLst>
                                      </p:cBhvr>
                                    </p:animRot>
                                  </p:childTnLst>
                                </p:cTn>
                              </p:par>
                              <p:par>
                                <p:cTn id="63" presetID="45" presetClass="exit" presetSubtype="0" fill="hold" grpId="2" nodeType="withEffect">
                                  <p:stCondLst>
                                    <p:cond delay="350"/>
                                  </p:stCondLst>
                                  <p:childTnLst>
                                    <p:animEffect transition="out" filter="fade">
                                      <p:cBhvr>
                                        <p:cTn id="64" dur="1000"/>
                                        <p:tgtEl>
                                          <p:spTgt spid="34"/>
                                        </p:tgtEl>
                                      </p:cBhvr>
                                    </p:animEffect>
                                    <p:anim calcmode="lin" valueType="num">
                                      <p:cBhvr>
                                        <p:cTn id="65"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6" dur="1000"/>
                                        <p:tgtEl>
                                          <p:spTgt spid="34"/>
                                        </p:tgtEl>
                                        <p:attrNameLst>
                                          <p:attrName>ppt_h</p:attrName>
                                        </p:attrNameLst>
                                      </p:cBhvr>
                                      <p:tavLst>
                                        <p:tav tm="0">
                                          <p:val>
                                            <p:strVal val="ppt_h"/>
                                          </p:val>
                                        </p:tav>
                                        <p:tav tm="100000">
                                          <p:val>
                                            <p:strVal val="ppt_h"/>
                                          </p:val>
                                        </p:tav>
                                      </p:tavLst>
                                    </p:anim>
                                    <p:set>
                                      <p:cBhvr>
                                        <p:cTn id="67" dur="1" fill="hold">
                                          <p:stCondLst>
                                            <p:cond delay="999"/>
                                          </p:stCondLst>
                                        </p:cTn>
                                        <p:tgtEl>
                                          <p:spTgt spid="34"/>
                                        </p:tgtEl>
                                        <p:attrNameLst>
                                          <p:attrName>style.visibility</p:attrName>
                                        </p:attrNameLst>
                                      </p:cBhvr>
                                      <p:to>
                                        <p:strVal val="hidden"/>
                                      </p:to>
                                    </p:set>
                                  </p:childTnLst>
                                </p:cTn>
                              </p:par>
                              <p:par>
                                <p:cTn id="68" presetID="0" presetClass="path" presetSubtype="0" fill="hold" grpId="0" nodeType="withEffect">
                                  <p:stCondLst>
                                    <p:cond delay="350"/>
                                  </p:stCondLst>
                                  <p:childTnLst>
                                    <p:animMotion origin="layout" path="M -3.88889E-6 -1.97531E-6 C 0.02848 -0.04969 0.11493 -0.25247 0.17049 -0.29753 C 0.21285 -0.33055 0.24688 -0.2321 0.33299 -0.26975 C 0.4191 -0.30741 0.52535 -0.2966 0.57605 -0.3037 " pathEditMode="relative" rAng="0" ptsTypes="assa">
                                      <p:cBhvr>
                                        <p:cTn id="69" dur="750" fill="hold"/>
                                        <p:tgtEl>
                                          <p:spTgt spid="54"/>
                                        </p:tgtEl>
                                        <p:attrNameLst>
                                          <p:attrName>ppt_x</p:attrName>
                                          <p:attrName>ppt_y</p:attrName>
                                        </p:attrNameLst>
                                      </p:cBhvr>
                                      <p:rCtr x="28802" y="-16543"/>
                                    </p:animMotion>
                                  </p:childTnLst>
                                </p:cTn>
                              </p:par>
                              <p:par>
                                <p:cTn id="70" presetID="8" presetClass="emph" presetSubtype="0" fill="hold" grpId="1" nodeType="withEffect">
                                  <p:stCondLst>
                                    <p:cond delay="350"/>
                                  </p:stCondLst>
                                  <p:childTnLst>
                                    <p:animRot by="21600000">
                                      <p:cBhvr>
                                        <p:cTn id="71" dur="750" fill="hold"/>
                                        <p:tgtEl>
                                          <p:spTgt spid="54"/>
                                        </p:tgtEl>
                                        <p:attrNameLst>
                                          <p:attrName>r</p:attrName>
                                        </p:attrNameLst>
                                      </p:cBhvr>
                                    </p:animRot>
                                  </p:childTnLst>
                                </p:cTn>
                              </p:par>
                              <p:par>
                                <p:cTn id="72" presetID="45" presetClass="exit" presetSubtype="0" fill="hold" grpId="2" nodeType="withEffect">
                                  <p:stCondLst>
                                    <p:cond delay="350"/>
                                  </p:stCondLst>
                                  <p:childTnLst>
                                    <p:animEffect transition="out" filter="fade">
                                      <p:cBhvr>
                                        <p:cTn id="73" dur="1000"/>
                                        <p:tgtEl>
                                          <p:spTgt spid="54"/>
                                        </p:tgtEl>
                                      </p:cBhvr>
                                    </p:animEffect>
                                    <p:anim calcmode="lin" valueType="num">
                                      <p:cBhvr>
                                        <p:cTn id="74" dur="1000"/>
                                        <p:tgtEl>
                                          <p:spTgt spid="5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5" dur="1000"/>
                                        <p:tgtEl>
                                          <p:spTgt spid="54"/>
                                        </p:tgtEl>
                                        <p:attrNameLst>
                                          <p:attrName>ppt_h</p:attrName>
                                        </p:attrNameLst>
                                      </p:cBhvr>
                                      <p:tavLst>
                                        <p:tav tm="0">
                                          <p:val>
                                            <p:strVal val="ppt_h"/>
                                          </p:val>
                                        </p:tav>
                                        <p:tav tm="100000">
                                          <p:val>
                                            <p:strVal val="ppt_h"/>
                                          </p:val>
                                        </p:tav>
                                      </p:tavLst>
                                    </p:anim>
                                    <p:set>
                                      <p:cBhvr>
                                        <p:cTn id="76" dur="1" fill="hold">
                                          <p:stCondLst>
                                            <p:cond delay="999"/>
                                          </p:stCondLst>
                                        </p:cTn>
                                        <p:tgtEl>
                                          <p:spTgt spid="54"/>
                                        </p:tgtEl>
                                        <p:attrNameLst>
                                          <p:attrName>style.visibility</p:attrName>
                                        </p:attrNameLst>
                                      </p:cBhvr>
                                      <p:to>
                                        <p:strVal val="hidden"/>
                                      </p:to>
                                    </p:set>
                                  </p:childTnLst>
                                </p:cTn>
                              </p:par>
                              <p:par>
                                <p:cTn id="77" presetID="0" presetClass="path" presetSubtype="0" fill="hold" grpId="0" nodeType="withEffect">
                                  <p:stCondLst>
                                    <p:cond delay="350"/>
                                  </p:stCondLst>
                                  <p:childTnLst>
                                    <p:animMotion origin="layout" path="M -4.72222E-6 -3.24792E-6 C 0.03108 -0.02223 0.13056 -0.0954 0.18664 -0.13275 C 0.229 -0.16579 0.25053 -0.18586 0.33664 -0.22352 C 0.4 -0.25162 0.54636 -0.18802 0.58837 -0.18092 " pathEditMode="relative" rAng="0" ptsTypes="assa">
                                      <p:cBhvr>
                                        <p:cTn id="78" dur="750" fill="hold"/>
                                        <p:tgtEl>
                                          <p:spTgt spid="38"/>
                                        </p:tgtEl>
                                        <p:attrNameLst>
                                          <p:attrName>ppt_x</p:attrName>
                                          <p:attrName>ppt_y</p:attrName>
                                        </p:attrNameLst>
                                      </p:cBhvr>
                                      <p:rCtr x="29410" y="-12596"/>
                                    </p:animMotion>
                                  </p:childTnLst>
                                </p:cTn>
                              </p:par>
                              <p:par>
                                <p:cTn id="79" presetID="8" presetClass="emph" presetSubtype="0" fill="hold" grpId="1" nodeType="withEffect">
                                  <p:stCondLst>
                                    <p:cond delay="350"/>
                                  </p:stCondLst>
                                  <p:childTnLst>
                                    <p:animRot by="21600000">
                                      <p:cBhvr>
                                        <p:cTn id="80" dur="750" fill="hold"/>
                                        <p:tgtEl>
                                          <p:spTgt spid="38"/>
                                        </p:tgtEl>
                                        <p:attrNameLst>
                                          <p:attrName>r</p:attrName>
                                        </p:attrNameLst>
                                      </p:cBhvr>
                                    </p:animRot>
                                  </p:childTnLst>
                                </p:cTn>
                              </p:par>
                              <p:par>
                                <p:cTn id="81" presetID="45" presetClass="exit" presetSubtype="0" fill="hold" grpId="2" nodeType="withEffect">
                                  <p:stCondLst>
                                    <p:cond delay="350"/>
                                  </p:stCondLst>
                                  <p:childTnLst>
                                    <p:animEffect transition="out" filter="fade">
                                      <p:cBhvr>
                                        <p:cTn id="82" dur="1000"/>
                                        <p:tgtEl>
                                          <p:spTgt spid="38"/>
                                        </p:tgtEl>
                                      </p:cBhvr>
                                    </p:animEffect>
                                    <p:anim calcmode="lin" valueType="num">
                                      <p:cBhvr>
                                        <p:cTn id="83"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4" dur="1000"/>
                                        <p:tgtEl>
                                          <p:spTgt spid="38"/>
                                        </p:tgtEl>
                                        <p:attrNameLst>
                                          <p:attrName>ppt_h</p:attrName>
                                        </p:attrNameLst>
                                      </p:cBhvr>
                                      <p:tavLst>
                                        <p:tav tm="0">
                                          <p:val>
                                            <p:strVal val="ppt_h"/>
                                          </p:val>
                                        </p:tav>
                                        <p:tav tm="100000">
                                          <p:val>
                                            <p:strVal val="ppt_h"/>
                                          </p:val>
                                        </p:tav>
                                      </p:tavLst>
                                    </p:anim>
                                    <p:set>
                                      <p:cBhvr>
                                        <p:cTn id="85" dur="1" fill="hold">
                                          <p:stCondLst>
                                            <p:cond delay="999"/>
                                          </p:stCondLst>
                                        </p:cTn>
                                        <p:tgtEl>
                                          <p:spTgt spid="38"/>
                                        </p:tgtEl>
                                        <p:attrNameLst>
                                          <p:attrName>style.visibility</p:attrName>
                                        </p:attrNameLst>
                                      </p:cBhvr>
                                      <p:to>
                                        <p:strVal val="hidden"/>
                                      </p:to>
                                    </p:set>
                                  </p:childTnLst>
                                </p:cTn>
                              </p:par>
                              <p:par>
                                <p:cTn id="86" presetID="0" presetClass="path" presetSubtype="0" fill="hold" grpId="0" nodeType="withEffect">
                                  <p:stCondLst>
                                    <p:cond delay="350"/>
                                  </p:stCondLst>
                                  <p:childTnLst>
                                    <p:animMotion origin="layout" path="M -1.11111E-6 -3.24792E-6 C 0.02587 -0.01976 0.09497 -0.09231 0.15556 -0.11793 C 0.19792 -0.15097 0.27778 -0.11546 0.36389 -0.15313 C 0.45 -0.1908 0.52952 -0.14757 0.57309 -0.14634 " pathEditMode="relative" rAng="0" ptsTypes="assa">
                                      <p:cBhvr>
                                        <p:cTn id="87" dur="750" fill="hold"/>
                                        <p:tgtEl>
                                          <p:spTgt spid="58"/>
                                        </p:tgtEl>
                                        <p:attrNameLst>
                                          <p:attrName>ppt_x</p:attrName>
                                          <p:attrName>ppt_y</p:attrName>
                                        </p:attrNameLst>
                                      </p:cBhvr>
                                      <p:rCtr x="28646" y="-9540"/>
                                    </p:animMotion>
                                  </p:childTnLst>
                                </p:cTn>
                              </p:par>
                              <p:par>
                                <p:cTn id="88" presetID="8" presetClass="emph" presetSubtype="0" fill="hold" grpId="1" nodeType="withEffect">
                                  <p:stCondLst>
                                    <p:cond delay="350"/>
                                  </p:stCondLst>
                                  <p:childTnLst>
                                    <p:animRot by="21600000">
                                      <p:cBhvr>
                                        <p:cTn id="89" dur="750" fill="hold"/>
                                        <p:tgtEl>
                                          <p:spTgt spid="58"/>
                                        </p:tgtEl>
                                        <p:attrNameLst>
                                          <p:attrName>r</p:attrName>
                                        </p:attrNameLst>
                                      </p:cBhvr>
                                    </p:animRot>
                                  </p:childTnLst>
                                </p:cTn>
                              </p:par>
                              <p:par>
                                <p:cTn id="90" presetID="45" presetClass="exit" presetSubtype="0" fill="hold" grpId="2" nodeType="withEffect">
                                  <p:stCondLst>
                                    <p:cond delay="350"/>
                                  </p:stCondLst>
                                  <p:childTnLst>
                                    <p:animEffect transition="out" filter="fade">
                                      <p:cBhvr>
                                        <p:cTn id="91" dur="1000"/>
                                        <p:tgtEl>
                                          <p:spTgt spid="58"/>
                                        </p:tgtEl>
                                      </p:cBhvr>
                                    </p:animEffect>
                                    <p:anim calcmode="lin" valueType="num">
                                      <p:cBhvr>
                                        <p:cTn id="92" dur="1000"/>
                                        <p:tgtEl>
                                          <p:spTgt spid="5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3" dur="1000"/>
                                        <p:tgtEl>
                                          <p:spTgt spid="58"/>
                                        </p:tgtEl>
                                        <p:attrNameLst>
                                          <p:attrName>ppt_h</p:attrName>
                                        </p:attrNameLst>
                                      </p:cBhvr>
                                      <p:tavLst>
                                        <p:tav tm="0">
                                          <p:val>
                                            <p:strVal val="ppt_h"/>
                                          </p:val>
                                        </p:tav>
                                        <p:tav tm="100000">
                                          <p:val>
                                            <p:strVal val="ppt_h"/>
                                          </p:val>
                                        </p:tav>
                                      </p:tavLst>
                                    </p:anim>
                                    <p:set>
                                      <p:cBhvr>
                                        <p:cTn id="94" dur="1" fill="hold">
                                          <p:stCondLst>
                                            <p:cond delay="999"/>
                                          </p:stCondLst>
                                        </p:cTn>
                                        <p:tgtEl>
                                          <p:spTgt spid="58"/>
                                        </p:tgtEl>
                                        <p:attrNameLst>
                                          <p:attrName>style.visibility</p:attrName>
                                        </p:attrNameLst>
                                      </p:cBhvr>
                                      <p:to>
                                        <p:strVal val="hidden"/>
                                      </p:to>
                                    </p:set>
                                  </p:childTnLst>
                                </p:cTn>
                              </p:par>
                              <p:par>
                                <p:cTn id="95" presetID="0" presetClass="path" presetSubtype="0" fill="hold" grpId="0" nodeType="withEffect">
                                  <p:stCondLst>
                                    <p:cond delay="400"/>
                                  </p:stCondLst>
                                  <p:childTnLst>
                                    <p:animMotion origin="layout" path="M 3.88889E-6 9.32387E-7 C 0.0125 -0.02964 0.01579 -0.13029 0.07534 -0.17752 C 0.1177 -0.21056 0.271 -0.24606 0.35711 -0.28373 C 0.44323 -0.3214 0.53038 -0.29948 0.57604 -0.3038 " pathEditMode="relative" rAng="0" ptsTypes="assa">
                                      <p:cBhvr>
                                        <p:cTn id="96" dur="750" fill="hold"/>
                                        <p:tgtEl>
                                          <p:spTgt spid="33"/>
                                        </p:tgtEl>
                                        <p:attrNameLst>
                                          <p:attrName>ppt_x</p:attrName>
                                          <p:attrName>ppt_y</p:attrName>
                                        </p:attrNameLst>
                                      </p:cBhvr>
                                      <p:rCtr x="28802" y="-16085"/>
                                    </p:animMotion>
                                  </p:childTnLst>
                                </p:cTn>
                              </p:par>
                              <p:par>
                                <p:cTn id="97" presetID="8" presetClass="emph" presetSubtype="0" fill="hold" grpId="1" nodeType="withEffect">
                                  <p:stCondLst>
                                    <p:cond delay="400"/>
                                  </p:stCondLst>
                                  <p:childTnLst>
                                    <p:animRot by="21600000">
                                      <p:cBhvr>
                                        <p:cTn id="98" dur="750" fill="hold"/>
                                        <p:tgtEl>
                                          <p:spTgt spid="33"/>
                                        </p:tgtEl>
                                        <p:attrNameLst>
                                          <p:attrName>r</p:attrName>
                                        </p:attrNameLst>
                                      </p:cBhvr>
                                    </p:animRot>
                                  </p:childTnLst>
                                </p:cTn>
                              </p:par>
                              <p:par>
                                <p:cTn id="99" presetID="45" presetClass="exit" presetSubtype="0" fill="hold" grpId="2" nodeType="withEffect">
                                  <p:stCondLst>
                                    <p:cond delay="400"/>
                                  </p:stCondLst>
                                  <p:childTnLst>
                                    <p:animEffect transition="out" filter="fade">
                                      <p:cBhvr>
                                        <p:cTn id="100" dur="1000"/>
                                        <p:tgtEl>
                                          <p:spTgt spid="33"/>
                                        </p:tgtEl>
                                      </p:cBhvr>
                                    </p:animEffect>
                                    <p:anim calcmode="lin" valueType="num">
                                      <p:cBhvr>
                                        <p:cTn id="101"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2" dur="1000"/>
                                        <p:tgtEl>
                                          <p:spTgt spid="33"/>
                                        </p:tgtEl>
                                        <p:attrNameLst>
                                          <p:attrName>ppt_h</p:attrName>
                                        </p:attrNameLst>
                                      </p:cBhvr>
                                      <p:tavLst>
                                        <p:tav tm="0">
                                          <p:val>
                                            <p:strVal val="ppt_h"/>
                                          </p:val>
                                        </p:tav>
                                        <p:tav tm="100000">
                                          <p:val>
                                            <p:strVal val="ppt_h"/>
                                          </p:val>
                                        </p:tav>
                                      </p:tavLst>
                                    </p:anim>
                                    <p:set>
                                      <p:cBhvr>
                                        <p:cTn id="103" dur="1" fill="hold">
                                          <p:stCondLst>
                                            <p:cond delay="999"/>
                                          </p:stCondLst>
                                        </p:cTn>
                                        <p:tgtEl>
                                          <p:spTgt spid="33"/>
                                        </p:tgtEl>
                                        <p:attrNameLst>
                                          <p:attrName>style.visibility</p:attrName>
                                        </p:attrNameLst>
                                      </p:cBhvr>
                                      <p:to>
                                        <p:strVal val="hidden"/>
                                      </p:to>
                                    </p:set>
                                  </p:childTnLst>
                                </p:cTn>
                              </p:par>
                              <p:par>
                                <p:cTn id="104" presetID="0" presetClass="path" presetSubtype="0" fill="hold" grpId="0" nodeType="withEffect">
                                  <p:stCondLst>
                                    <p:cond delay="400"/>
                                  </p:stCondLst>
                                  <p:childTnLst>
                                    <p:animMotion origin="layout" path="M -1.11111E-6 -4.93827E-7 C 0.02587 -0.01975 0.09497 -0.09228 0.15556 -0.1179 C 0.19792 -0.15093 0.27778 -0.11543 0.36389 -0.15309 C 0.45 -0.19074 0.53177 -0.27222 0.57604 -0.3037 " pathEditMode="relative" rAng="0" ptsTypes="assa">
                                      <p:cBhvr>
                                        <p:cTn id="105" dur="750" fill="hold"/>
                                        <p:tgtEl>
                                          <p:spTgt spid="53"/>
                                        </p:tgtEl>
                                        <p:attrNameLst>
                                          <p:attrName>ppt_x</p:attrName>
                                          <p:attrName>ppt_y</p:attrName>
                                        </p:attrNameLst>
                                      </p:cBhvr>
                                      <p:rCtr x="28802" y="-15185"/>
                                    </p:animMotion>
                                  </p:childTnLst>
                                </p:cTn>
                              </p:par>
                              <p:par>
                                <p:cTn id="106" presetID="8" presetClass="emph" presetSubtype="0" fill="hold" grpId="1" nodeType="withEffect">
                                  <p:stCondLst>
                                    <p:cond delay="400"/>
                                  </p:stCondLst>
                                  <p:childTnLst>
                                    <p:animRot by="21600000">
                                      <p:cBhvr>
                                        <p:cTn id="107" dur="750" fill="hold"/>
                                        <p:tgtEl>
                                          <p:spTgt spid="53"/>
                                        </p:tgtEl>
                                        <p:attrNameLst>
                                          <p:attrName>r</p:attrName>
                                        </p:attrNameLst>
                                      </p:cBhvr>
                                    </p:animRot>
                                  </p:childTnLst>
                                </p:cTn>
                              </p:par>
                              <p:par>
                                <p:cTn id="108" presetID="45" presetClass="exit" presetSubtype="0" fill="hold" grpId="2" nodeType="withEffect">
                                  <p:stCondLst>
                                    <p:cond delay="400"/>
                                  </p:stCondLst>
                                  <p:childTnLst>
                                    <p:animEffect transition="out" filter="fade">
                                      <p:cBhvr>
                                        <p:cTn id="109" dur="1000"/>
                                        <p:tgtEl>
                                          <p:spTgt spid="53"/>
                                        </p:tgtEl>
                                      </p:cBhvr>
                                    </p:animEffect>
                                    <p:anim calcmode="lin" valueType="num">
                                      <p:cBhvr>
                                        <p:cTn id="110" dur="1000"/>
                                        <p:tgtEl>
                                          <p:spTgt spid="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1" dur="1000"/>
                                        <p:tgtEl>
                                          <p:spTgt spid="53"/>
                                        </p:tgtEl>
                                        <p:attrNameLst>
                                          <p:attrName>ppt_h</p:attrName>
                                        </p:attrNameLst>
                                      </p:cBhvr>
                                      <p:tavLst>
                                        <p:tav tm="0">
                                          <p:val>
                                            <p:strVal val="ppt_h"/>
                                          </p:val>
                                        </p:tav>
                                        <p:tav tm="100000">
                                          <p:val>
                                            <p:strVal val="ppt_h"/>
                                          </p:val>
                                        </p:tav>
                                      </p:tavLst>
                                    </p:anim>
                                    <p:set>
                                      <p:cBhvr>
                                        <p:cTn id="112" dur="1" fill="hold">
                                          <p:stCondLst>
                                            <p:cond delay="999"/>
                                          </p:stCondLst>
                                        </p:cTn>
                                        <p:tgtEl>
                                          <p:spTgt spid="53"/>
                                        </p:tgtEl>
                                        <p:attrNameLst>
                                          <p:attrName>style.visibility</p:attrName>
                                        </p:attrNameLst>
                                      </p:cBhvr>
                                      <p:to>
                                        <p:strVal val="hidden"/>
                                      </p:to>
                                    </p:set>
                                  </p:childTnLst>
                                </p:cTn>
                              </p:par>
                              <p:par>
                                <p:cTn id="113" presetID="0" presetClass="path" presetSubtype="0" fill="hold" grpId="0" nodeType="withEffect">
                                  <p:stCondLst>
                                    <p:cond delay="400"/>
                                  </p:stCondLst>
                                  <p:childTnLst>
                                    <p:animMotion origin="layout" path="M 5.55112E-17 -4.23896E-6 C 0.02587 -0.01975 0.09514 -0.06637 0.15556 -0.11793 C 0.19792 -0.15097 0.27639 -0.27261 0.3625 -0.31028 C 0.44861 -0.34794 0.57431 -0.35967 0.63003 -0.37264 " pathEditMode="relative" rAng="0" ptsTypes="assa">
                                      <p:cBhvr>
                                        <p:cTn id="114" dur="750" fill="hold"/>
                                        <p:tgtEl>
                                          <p:spTgt spid="32"/>
                                        </p:tgtEl>
                                        <p:attrNameLst>
                                          <p:attrName>ppt_x</p:attrName>
                                          <p:attrName>ppt_y</p:attrName>
                                        </p:attrNameLst>
                                      </p:cBhvr>
                                      <p:rCtr x="31493" y="-18648"/>
                                    </p:animMotion>
                                  </p:childTnLst>
                                </p:cTn>
                              </p:par>
                              <p:par>
                                <p:cTn id="115" presetID="8" presetClass="emph" presetSubtype="0" fill="hold" grpId="1" nodeType="withEffect">
                                  <p:stCondLst>
                                    <p:cond delay="400"/>
                                  </p:stCondLst>
                                  <p:childTnLst>
                                    <p:animRot by="21600000">
                                      <p:cBhvr>
                                        <p:cTn id="116" dur="750" fill="hold"/>
                                        <p:tgtEl>
                                          <p:spTgt spid="32"/>
                                        </p:tgtEl>
                                        <p:attrNameLst>
                                          <p:attrName>r</p:attrName>
                                        </p:attrNameLst>
                                      </p:cBhvr>
                                    </p:animRot>
                                  </p:childTnLst>
                                </p:cTn>
                              </p:par>
                              <p:par>
                                <p:cTn id="117" presetID="45" presetClass="exit" presetSubtype="0" fill="hold" grpId="2" nodeType="withEffect">
                                  <p:stCondLst>
                                    <p:cond delay="400"/>
                                  </p:stCondLst>
                                  <p:childTnLst>
                                    <p:animEffect transition="out" filter="fade">
                                      <p:cBhvr>
                                        <p:cTn id="118" dur="1000"/>
                                        <p:tgtEl>
                                          <p:spTgt spid="32"/>
                                        </p:tgtEl>
                                      </p:cBhvr>
                                    </p:animEffect>
                                    <p:anim calcmode="lin" valueType="num">
                                      <p:cBhvr>
                                        <p:cTn id="119" dur="1000"/>
                                        <p:tgtEl>
                                          <p:spTgt spid="3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0" dur="1000"/>
                                        <p:tgtEl>
                                          <p:spTgt spid="32"/>
                                        </p:tgtEl>
                                        <p:attrNameLst>
                                          <p:attrName>ppt_h</p:attrName>
                                        </p:attrNameLst>
                                      </p:cBhvr>
                                      <p:tavLst>
                                        <p:tav tm="0">
                                          <p:val>
                                            <p:strVal val="ppt_h"/>
                                          </p:val>
                                        </p:tav>
                                        <p:tav tm="100000">
                                          <p:val>
                                            <p:strVal val="ppt_h"/>
                                          </p:val>
                                        </p:tav>
                                      </p:tavLst>
                                    </p:anim>
                                    <p:set>
                                      <p:cBhvr>
                                        <p:cTn id="121" dur="1" fill="hold">
                                          <p:stCondLst>
                                            <p:cond delay="999"/>
                                          </p:stCondLst>
                                        </p:cTn>
                                        <p:tgtEl>
                                          <p:spTgt spid="32"/>
                                        </p:tgtEl>
                                        <p:attrNameLst>
                                          <p:attrName>style.visibility</p:attrName>
                                        </p:attrNameLst>
                                      </p:cBhvr>
                                      <p:to>
                                        <p:strVal val="hidden"/>
                                      </p:to>
                                    </p:set>
                                  </p:childTnLst>
                                </p:cTn>
                              </p:par>
                              <p:par>
                                <p:cTn id="122" presetID="0" presetClass="path" presetSubtype="0" fill="hold" grpId="0" nodeType="withEffect">
                                  <p:stCondLst>
                                    <p:cond delay="420"/>
                                  </p:stCondLst>
                                  <p:childTnLst>
                                    <p:animMotion origin="layout" path="M -3.88889E-6 -4.23896E-6 C 0.01997 -0.03859 0.07066 -0.16085 0.12014 -0.23186 C 0.1625 -0.26489 0.21059 -0.38808 0.29671 -0.42574 C 0.38282 -0.46341 0.51684 -0.40197 0.57466 -0.3958 " pathEditMode="relative" rAng="0" ptsTypes="assa">
                                      <p:cBhvr>
                                        <p:cTn id="123" dur="750" fill="hold"/>
                                        <p:tgtEl>
                                          <p:spTgt spid="52"/>
                                        </p:tgtEl>
                                        <p:attrNameLst>
                                          <p:attrName>ppt_x</p:attrName>
                                          <p:attrName>ppt_y</p:attrName>
                                        </p:attrNameLst>
                                      </p:cBhvr>
                                      <p:rCtr x="28733" y="-23186"/>
                                    </p:animMotion>
                                  </p:childTnLst>
                                </p:cTn>
                              </p:par>
                              <p:par>
                                <p:cTn id="124" presetID="8" presetClass="emph" presetSubtype="0" fill="hold" grpId="1" nodeType="withEffect">
                                  <p:stCondLst>
                                    <p:cond delay="420"/>
                                  </p:stCondLst>
                                  <p:childTnLst>
                                    <p:animRot by="21600000">
                                      <p:cBhvr>
                                        <p:cTn id="125" dur="750" fill="hold"/>
                                        <p:tgtEl>
                                          <p:spTgt spid="52"/>
                                        </p:tgtEl>
                                        <p:attrNameLst>
                                          <p:attrName>r</p:attrName>
                                        </p:attrNameLst>
                                      </p:cBhvr>
                                    </p:animRot>
                                  </p:childTnLst>
                                </p:cTn>
                              </p:par>
                              <p:par>
                                <p:cTn id="126" presetID="45" presetClass="exit" presetSubtype="0" fill="hold" grpId="2" nodeType="withEffect">
                                  <p:stCondLst>
                                    <p:cond delay="420"/>
                                  </p:stCondLst>
                                  <p:childTnLst>
                                    <p:animEffect transition="out" filter="fade">
                                      <p:cBhvr>
                                        <p:cTn id="127" dur="1000"/>
                                        <p:tgtEl>
                                          <p:spTgt spid="52"/>
                                        </p:tgtEl>
                                      </p:cBhvr>
                                    </p:animEffect>
                                    <p:anim calcmode="lin" valueType="num">
                                      <p:cBhvr>
                                        <p:cTn id="128" dur="1000"/>
                                        <p:tgtEl>
                                          <p:spTgt spid="5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1000"/>
                                        <p:tgtEl>
                                          <p:spTgt spid="52"/>
                                        </p:tgtEl>
                                        <p:attrNameLst>
                                          <p:attrName>ppt_h</p:attrName>
                                        </p:attrNameLst>
                                      </p:cBhvr>
                                      <p:tavLst>
                                        <p:tav tm="0">
                                          <p:val>
                                            <p:strVal val="ppt_h"/>
                                          </p:val>
                                        </p:tav>
                                        <p:tav tm="100000">
                                          <p:val>
                                            <p:strVal val="ppt_h"/>
                                          </p:val>
                                        </p:tav>
                                      </p:tavLst>
                                    </p:anim>
                                    <p:set>
                                      <p:cBhvr>
                                        <p:cTn id="130" dur="1" fill="hold">
                                          <p:stCondLst>
                                            <p:cond delay="999"/>
                                          </p:stCondLst>
                                        </p:cTn>
                                        <p:tgtEl>
                                          <p:spTgt spid="52"/>
                                        </p:tgtEl>
                                        <p:attrNameLst>
                                          <p:attrName>style.visibility</p:attrName>
                                        </p:attrNameLst>
                                      </p:cBhvr>
                                      <p:to>
                                        <p:strVal val="hidden"/>
                                      </p:to>
                                    </p:set>
                                  </p:childTnLst>
                                </p:cTn>
                              </p:par>
                              <p:par>
                                <p:cTn id="131" presetID="0" presetClass="path" presetSubtype="0" fill="hold" grpId="0" nodeType="withEffect">
                                  <p:stCondLst>
                                    <p:cond delay="420"/>
                                  </p:stCondLst>
                                  <p:childTnLst>
                                    <p:animMotion origin="layout" path="M -2.22222E-6 -4.23896E-6 C 0.02674 -0.04353 0.10747 -0.205 0.16025 -0.2618 C 0.20261 -0.29484 0.23004 -0.30256 0.31615 -0.34022 C 0.40226 -0.37789 0.47552 -0.34022 0.51736 -0.34022 " pathEditMode="relative" rAng="0" ptsTypes="assa">
                                      <p:cBhvr>
                                        <p:cTn id="132" dur="750" fill="hold"/>
                                        <p:tgtEl>
                                          <p:spTgt spid="42"/>
                                        </p:tgtEl>
                                        <p:attrNameLst>
                                          <p:attrName>ppt_x</p:attrName>
                                          <p:attrName>ppt_y</p:attrName>
                                        </p:attrNameLst>
                                      </p:cBhvr>
                                      <p:rCtr x="25868" y="-18895"/>
                                    </p:animMotion>
                                  </p:childTnLst>
                                </p:cTn>
                              </p:par>
                              <p:par>
                                <p:cTn id="133" presetID="8" presetClass="emph" presetSubtype="0" fill="hold" grpId="1" nodeType="withEffect">
                                  <p:stCondLst>
                                    <p:cond delay="420"/>
                                  </p:stCondLst>
                                  <p:childTnLst>
                                    <p:animRot by="21600000">
                                      <p:cBhvr>
                                        <p:cTn id="134" dur="750" fill="hold"/>
                                        <p:tgtEl>
                                          <p:spTgt spid="42"/>
                                        </p:tgtEl>
                                        <p:attrNameLst>
                                          <p:attrName>r</p:attrName>
                                        </p:attrNameLst>
                                      </p:cBhvr>
                                    </p:animRot>
                                  </p:childTnLst>
                                </p:cTn>
                              </p:par>
                              <p:par>
                                <p:cTn id="135" presetID="45" presetClass="exit" presetSubtype="0" fill="hold" grpId="2" nodeType="withEffect">
                                  <p:stCondLst>
                                    <p:cond delay="420"/>
                                  </p:stCondLst>
                                  <p:childTnLst>
                                    <p:animEffect transition="out" filter="fade">
                                      <p:cBhvr>
                                        <p:cTn id="136" dur="1000"/>
                                        <p:tgtEl>
                                          <p:spTgt spid="42"/>
                                        </p:tgtEl>
                                      </p:cBhvr>
                                    </p:animEffect>
                                    <p:anim calcmode="lin" valueType="num">
                                      <p:cBhvr>
                                        <p:cTn id="137"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8" dur="1000"/>
                                        <p:tgtEl>
                                          <p:spTgt spid="42"/>
                                        </p:tgtEl>
                                        <p:attrNameLst>
                                          <p:attrName>ppt_h</p:attrName>
                                        </p:attrNameLst>
                                      </p:cBhvr>
                                      <p:tavLst>
                                        <p:tav tm="0">
                                          <p:val>
                                            <p:strVal val="ppt_h"/>
                                          </p:val>
                                        </p:tav>
                                        <p:tav tm="100000">
                                          <p:val>
                                            <p:strVal val="ppt_h"/>
                                          </p:val>
                                        </p:tav>
                                      </p:tavLst>
                                    </p:anim>
                                    <p:set>
                                      <p:cBhvr>
                                        <p:cTn id="139" dur="1" fill="hold">
                                          <p:stCondLst>
                                            <p:cond delay="999"/>
                                          </p:stCondLst>
                                        </p:cTn>
                                        <p:tgtEl>
                                          <p:spTgt spid="42"/>
                                        </p:tgtEl>
                                        <p:attrNameLst>
                                          <p:attrName>style.visibility</p:attrName>
                                        </p:attrNameLst>
                                      </p:cBhvr>
                                      <p:to>
                                        <p:strVal val="hidden"/>
                                      </p:to>
                                    </p:set>
                                  </p:childTnLst>
                                </p:cTn>
                              </p:par>
                              <p:par>
                                <p:cTn id="140" presetID="0" presetClass="path" presetSubtype="0" fill="hold" grpId="0" nodeType="withEffect">
                                  <p:stCondLst>
                                    <p:cond delay="420"/>
                                  </p:stCondLst>
                                  <p:childTnLst>
                                    <p:animMotion origin="layout" path="M 4.72222E-6 3.00401E-6 C 0.02569 0.01235 0.09062 0.06946 0.15468 0.07348 C 0.19704 0.04044 0.29843 0.06267 0.38454 0.025 C 0.47066 -0.01266 0.53055 -0.06268 0.56892 -0.08583 " pathEditMode="relative" rAng="0" ptsTypes="assa">
                                      <p:cBhvr>
                                        <p:cTn id="141" dur="750" fill="hold"/>
                                        <p:tgtEl>
                                          <p:spTgt spid="39"/>
                                        </p:tgtEl>
                                        <p:attrNameLst>
                                          <p:attrName>ppt_x</p:attrName>
                                          <p:attrName>ppt_y</p:attrName>
                                        </p:attrNameLst>
                                      </p:cBhvr>
                                      <p:rCtr x="28438" y="-617"/>
                                    </p:animMotion>
                                  </p:childTnLst>
                                </p:cTn>
                              </p:par>
                              <p:par>
                                <p:cTn id="142" presetID="8" presetClass="emph" presetSubtype="0" fill="hold" grpId="1" nodeType="withEffect">
                                  <p:stCondLst>
                                    <p:cond delay="420"/>
                                  </p:stCondLst>
                                  <p:childTnLst>
                                    <p:animRot by="21600000">
                                      <p:cBhvr>
                                        <p:cTn id="143" dur="750" fill="hold"/>
                                        <p:tgtEl>
                                          <p:spTgt spid="39"/>
                                        </p:tgtEl>
                                        <p:attrNameLst>
                                          <p:attrName>r</p:attrName>
                                        </p:attrNameLst>
                                      </p:cBhvr>
                                    </p:animRot>
                                  </p:childTnLst>
                                </p:cTn>
                              </p:par>
                              <p:par>
                                <p:cTn id="144" presetID="45" presetClass="exit" presetSubtype="0" fill="hold" grpId="2" nodeType="withEffect">
                                  <p:stCondLst>
                                    <p:cond delay="420"/>
                                  </p:stCondLst>
                                  <p:childTnLst>
                                    <p:animEffect transition="out" filter="fade">
                                      <p:cBhvr>
                                        <p:cTn id="145" dur="1000"/>
                                        <p:tgtEl>
                                          <p:spTgt spid="39"/>
                                        </p:tgtEl>
                                      </p:cBhvr>
                                    </p:animEffect>
                                    <p:anim calcmode="lin" valueType="num">
                                      <p:cBhvr>
                                        <p:cTn id="146"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7" dur="1000"/>
                                        <p:tgtEl>
                                          <p:spTgt spid="39"/>
                                        </p:tgtEl>
                                        <p:attrNameLst>
                                          <p:attrName>ppt_h</p:attrName>
                                        </p:attrNameLst>
                                      </p:cBhvr>
                                      <p:tavLst>
                                        <p:tav tm="0">
                                          <p:val>
                                            <p:strVal val="ppt_h"/>
                                          </p:val>
                                        </p:tav>
                                        <p:tav tm="100000">
                                          <p:val>
                                            <p:strVal val="ppt_h"/>
                                          </p:val>
                                        </p:tav>
                                      </p:tavLst>
                                    </p:anim>
                                    <p:set>
                                      <p:cBhvr>
                                        <p:cTn id="148" dur="1" fill="hold">
                                          <p:stCondLst>
                                            <p:cond delay="999"/>
                                          </p:stCondLst>
                                        </p:cTn>
                                        <p:tgtEl>
                                          <p:spTgt spid="39"/>
                                        </p:tgtEl>
                                        <p:attrNameLst>
                                          <p:attrName>style.visibility</p:attrName>
                                        </p:attrNameLst>
                                      </p:cBhvr>
                                      <p:to>
                                        <p:strVal val="hidden"/>
                                      </p:to>
                                    </p:set>
                                  </p:childTnLst>
                                </p:cTn>
                              </p:par>
                              <p:par>
                                <p:cTn id="149" presetID="0" presetClass="path" presetSubtype="0" fill="hold" grpId="0" nodeType="withEffect">
                                  <p:stCondLst>
                                    <p:cond delay="470"/>
                                  </p:stCondLst>
                                  <p:childTnLst>
                                    <p:animMotion origin="layout" path="M 2.5E-6 4.26675E-6 C 0.01979 0.01512 0.0592 0.08613 0.11875 0.09169 C 0.1783 0.09694 0.28142 0.09694 0.35764 0.03149 C 0.42934 0.00648 0.50885 -0.03983 0.54861 -0.05866 " pathEditMode="relative" rAng="0" ptsTypes="asaa">
                                      <p:cBhvr>
                                        <p:cTn id="150" dur="750" fill="hold"/>
                                        <p:tgtEl>
                                          <p:spTgt spid="59"/>
                                        </p:tgtEl>
                                        <p:attrNameLst>
                                          <p:attrName>ppt_x</p:attrName>
                                          <p:attrName>ppt_y</p:attrName>
                                        </p:attrNameLst>
                                      </p:cBhvr>
                                      <p:rCtr x="27431" y="1914"/>
                                    </p:animMotion>
                                  </p:childTnLst>
                                </p:cTn>
                              </p:par>
                              <p:par>
                                <p:cTn id="151" presetID="8" presetClass="emph" presetSubtype="0" fill="hold" grpId="1" nodeType="withEffect">
                                  <p:stCondLst>
                                    <p:cond delay="470"/>
                                  </p:stCondLst>
                                  <p:childTnLst>
                                    <p:animRot by="21600000">
                                      <p:cBhvr>
                                        <p:cTn id="152" dur="750" fill="hold"/>
                                        <p:tgtEl>
                                          <p:spTgt spid="59"/>
                                        </p:tgtEl>
                                        <p:attrNameLst>
                                          <p:attrName>r</p:attrName>
                                        </p:attrNameLst>
                                      </p:cBhvr>
                                    </p:animRot>
                                  </p:childTnLst>
                                </p:cTn>
                              </p:par>
                              <p:par>
                                <p:cTn id="153" presetID="45" presetClass="exit" presetSubtype="0" fill="hold" grpId="2" nodeType="withEffect">
                                  <p:stCondLst>
                                    <p:cond delay="470"/>
                                  </p:stCondLst>
                                  <p:childTnLst>
                                    <p:animEffect transition="out" filter="fade">
                                      <p:cBhvr>
                                        <p:cTn id="154" dur="1000"/>
                                        <p:tgtEl>
                                          <p:spTgt spid="59"/>
                                        </p:tgtEl>
                                      </p:cBhvr>
                                    </p:animEffect>
                                    <p:anim calcmode="lin" valueType="num">
                                      <p:cBhvr>
                                        <p:cTn id="155" dur="1000"/>
                                        <p:tgtEl>
                                          <p:spTgt spid="5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6" dur="1000"/>
                                        <p:tgtEl>
                                          <p:spTgt spid="59"/>
                                        </p:tgtEl>
                                        <p:attrNameLst>
                                          <p:attrName>ppt_h</p:attrName>
                                        </p:attrNameLst>
                                      </p:cBhvr>
                                      <p:tavLst>
                                        <p:tav tm="0">
                                          <p:val>
                                            <p:strVal val="ppt_h"/>
                                          </p:val>
                                        </p:tav>
                                        <p:tav tm="100000">
                                          <p:val>
                                            <p:strVal val="ppt_h"/>
                                          </p:val>
                                        </p:tav>
                                      </p:tavLst>
                                    </p:anim>
                                    <p:set>
                                      <p:cBhvr>
                                        <p:cTn id="157" dur="1" fill="hold">
                                          <p:stCondLst>
                                            <p:cond delay="999"/>
                                          </p:stCondLst>
                                        </p:cTn>
                                        <p:tgtEl>
                                          <p:spTgt spid="59"/>
                                        </p:tgtEl>
                                        <p:attrNameLst>
                                          <p:attrName>style.visibility</p:attrName>
                                        </p:attrNameLst>
                                      </p:cBhvr>
                                      <p:to>
                                        <p:strVal val="hidden"/>
                                      </p:to>
                                    </p:set>
                                  </p:childTnLst>
                                </p:cTn>
                              </p:par>
                              <p:par>
                                <p:cTn id="158" presetID="0" presetClass="path" presetSubtype="0" fill="hold" grpId="0" nodeType="withEffect">
                                  <p:stCondLst>
                                    <p:cond delay="470"/>
                                  </p:stCondLst>
                                  <p:childTnLst>
                                    <p:animMotion origin="layout" path="M -2.77778E-7 2.22908E-6 C 0.01858 0.01667 0.04931 0.0849 0.11111 0.09941 C 0.15347 0.06638 0.28472 0.12535 0.37083 0.08768 C 0.45694 0.05001 0.51163 -0.00741 0.54879 -0.03242 " pathEditMode="relative" rAng="0" ptsTypes="assa">
                                      <p:cBhvr>
                                        <p:cTn id="159" dur="750" fill="hold"/>
                                        <p:tgtEl>
                                          <p:spTgt spid="51"/>
                                        </p:tgtEl>
                                        <p:attrNameLst>
                                          <p:attrName>ppt_x</p:attrName>
                                          <p:attrName>ppt_y</p:attrName>
                                        </p:attrNameLst>
                                      </p:cBhvr>
                                      <p:rCtr x="27431" y="4631"/>
                                    </p:animMotion>
                                  </p:childTnLst>
                                </p:cTn>
                              </p:par>
                              <p:par>
                                <p:cTn id="160" presetID="8" presetClass="emph" presetSubtype="0" fill="hold" grpId="1" nodeType="withEffect">
                                  <p:stCondLst>
                                    <p:cond delay="470"/>
                                  </p:stCondLst>
                                  <p:childTnLst>
                                    <p:animRot by="21600000">
                                      <p:cBhvr>
                                        <p:cTn id="161" dur="750" fill="hold"/>
                                        <p:tgtEl>
                                          <p:spTgt spid="51"/>
                                        </p:tgtEl>
                                        <p:attrNameLst>
                                          <p:attrName>r</p:attrName>
                                        </p:attrNameLst>
                                      </p:cBhvr>
                                    </p:animRot>
                                  </p:childTnLst>
                                </p:cTn>
                              </p:par>
                              <p:par>
                                <p:cTn id="162" presetID="45" presetClass="exit" presetSubtype="0" fill="hold" grpId="2" nodeType="withEffect">
                                  <p:stCondLst>
                                    <p:cond delay="470"/>
                                  </p:stCondLst>
                                  <p:childTnLst>
                                    <p:animEffect transition="out" filter="fade">
                                      <p:cBhvr>
                                        <p:cTn id="163" dur="1000"/>
                                        <p:tgtEl>
                                          <p:spTgt spid="51"/>
                                        </p:tgtEl>
                                      </p:cBhvr>
                                    </p:animEffect>
                                    <p:anim calcmode="lin" valueType="num">
                                      <p:cBhvr>
                                        <p:cTn id="164" dur="1000"/>
                                        <p:tgtEl>
                                          <p:spTgt spid="5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5" dur="1000"/>
                                        <p:tgtEl>
                                          <p:spTgt spid="51"/>
                                        </p:tgtEl>
                                        <p:attrNameLst>
                                          <p:attrName>ppt_h</p:attrName>
                                        </p:attrNameLst>
                                      </p:cBhvr>
                                      <p:tavLst>
                                        <p:tav tm="0">
                                          <p:val>
                                            <p:strVal val="ppt_h"/>
                                          </p:val>
                                        </p:tav>
                                        <p:tav tm="100000">
                                          <p:val>
                                            <p:strVal val="ppt_h"/>
                                          </p:val>
                                        </p:tav>
                                      </p:tavLst>
                                    </p:anim>
                                    <p:set>
                                      <p:cBhvr>
                                        <p:cTn id="166" dur="1" fill="hold">
                                          <p:stCondLst>
                                            <p:cond delay="999"/>
                                          </p:stCondLst>
                                        </p:cTn>
                                        <p:tgtEl>
                                          <p:spTgt spid="51"/>
                                        </p:tgtEl>
                                        <p:attrNameLst>
                                          <p:attrName>style.visibility</p:attrName>
                                        </p:attrNameLst>
                                      </p:cBhvr>
                                      <p:to>
                                        <p:strVal val="hidden"/>
                                      </p:to>
                                    </p:set>
                                  </p:childTnLst>
                                </p:cTn>
                              </p:par>
                              <p:par>
                                <p:cTn id="167" presetID="0" presetClass="path" presetSubtype="0" fill="hold" grpId="0" nodeType="withEffect">
                                  <p:stCondLst>
                                    <p:cond delay="450"/>
                                  </p:stCondLst>
                                  <p:childTnLst>
                                    <p:animMotion origin="layout" path="M -3.61111E-6 4.40877E-6 C 0.02032 0.01049 0.06771 0.06915 0.12205 0.06298 C 0.16441 0.02994 0.23993 0.00123 0.32605 -0.03644 C 0.41216 -0.0741 0.49254 -0.07842 0.53629 -0.08954 " pathEditMode="relative" rAng="0" ptsTypes="assa">
                                      <p:cBhvr>
                                        <p:cTn id="168" dur="750" fill="hold"/>
                                        <p:tgtEl>
                                          <p:spTgt spid="50"/>
                                        </p:tgtEl>
                                        <p:attrNameLst>
                                          <p:attrName>ppt_x</p:attrName>
                                          <p:attrName>ppt_y</p:attrName>
                                        </p:attrNameLst>
                                      </p:cBhvr>
                                      <p:rCtr x="26806" y="-1019"/>
                                    </p:animMotion>
                                  </p:childTnLst>
                                </p:cTn>
                              </p:par>
                              <p:par>
                                <p:cTn id="169" presetID="8" presetClass="emph" presetSubtype="0" fill="hold" grpId="1" nodeType="withEffect">
                                  <p:stCondLst>
                                    <p:cond delay="450"/>
                                  </p:stCondLst>
                                  <p:childTnLst>
                                    <p:animRot by="21600000">
                                      <p:cBhvr>
                                        <p:cTn id="170" dur="750" fill="hold"/>
                                        <p:tgtEl>
                                          <p:spTgt spid="50"/>
                                        </p:tgtEl>
                                        <p:attrNameLst>
                                          <p:attrName>r</p:attrName>
                                        </p:attrNameLst>
                                      </p:cBhvr>
                                    </p:animRot>
                                  </p:childTnLst>
                                </p:cTn>
                              </p:par>
                              <p:par>
                                <p:cTn id="171" presetID="45" presetClass="exit" presetSubtype="0" fill="hold" grpId="2" nodeType="withEffect">
                                  <p:stCondLst>
                                    <p:cond delay="450"/>
                                  </p:stCondLst>
                                  <p:childTnLst>
                                    <p:animEffect transition="out" filter="fade">
                                      <p:cBhvr>
                                        <p:cTn id="172" dur="1000"/>
                                        <p:tgtEl>
                                          <p:spTgt spid="50"/>
                                        </p:tgtEl>
                                      </p:cBhvr>
                                    </p:animEffect>
                                    <p:anim calcmode="lin" valueType="num">
                                      <p:cBhvr>
                                        <p:cTn id="173" dur="1000"/>
                                        <p:tgtEl>
                                          <p:spTgt spid="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4" dur="1000"/>
                                        <p:tgtEl>
                                          <p:spTgt spid="50"/>
                                        </p:tgtEl>
                                        <p:attrNameLst>
                                          <p:attrName>ppt_h</p:attrName>
                                        </p:attrNameLst>
                                      </p:cBhvr>
                                      <p:tavLst>
                                        <p:tav tm="0">
                                          <p:val>
                                            <p:strVal val="ppt_h"/>
                                          </p:val>
                                        </p:tav>
                                        <p:tav tm="100000">
                                          <p:val>
                                            <p:strVal val="ppt_h"/>
                                          </p:val>
                                        </p:tav>
                                      </p:tavLst>
                                    </p:anim>
                                    <p:set>
                                      <p:cBhvr>
                                        <p:cTn id="175" dur="1" fill="hold">
                                          <p:stCondLst>
                                            <p:cond delay="999"/>
                                          </p:stCondLst>
                                        </p:cTn>
                                        <p:tgtEl>
                                          <p:spTgt spid="50"/>
                                        </p:tgtEl>
                                        <p:attrNameLst>
                                          <p:attrName>style.visibility</p:attrName>
                                        </p:attrNameLst>
                                      </p:cBhvr>
                                      <p:to>
                                        <p:strVal val="hidden"/>
                                      </p:to>
                                    </p:set>
                                  </p:childTnLst>
                                </p:cTn>
                              </p:par>
                              <p:par>
                                <p:cTn id="176" presetID="0" presetClass="path" presetSubtype="0" fill="hold" grpId="0" nodeType="withEffect">
                                  <p:stCondLst>
                                    <p:cond delay="390"/>
                                  </p:stCondLst>
                                  <p:childTnLst>
                                    <p:animMotion origin="layout" path="M -3.33333E-6 3.00401E-6 C 0.0257 -0.00155 0.09584 -0.0071 0.154 -0.00988 C 0.19636 -0.04292 0.26268 0.02099 0.34879 -0.01667 C 0.4349 -0.05434 0.46806 -0.0917 0.49931 -0.11146 " pathEditMode="relative" rAng="0" ptsTypes="assa">
                                      <p:cBhvr>
                                        <p:cTn id="177" dur="750" fill="hold"/>
                                        <p:tgtEl>
                                          <p:spTgt spid="49"/>
                                        </p:tgtEl>
                                        <p:attrNameLst>
                                          <p:attrName>ppt_x</p:attrName>
                                          <p:attrName>ppt_y</p:attrName>
                                        </p:attrNameLst>
                                      </p:cBhvr>
                                      <p:rCtr x="24965" y="-4538"/>
                                    </p:animMotion>
                                  </p:childTnLst>
                                </p:cTn>
                              </p:par>
                              <p:par>
                                <p:cTn id="178" presetID="8" presetClass="emph" presetSubtype="0" fill="hold" grpId="1" nodeType="withEffect">
                                  <p:stCondLst>
                                    <p:cond delay="390"/>
                                  </p:stCondLst>
                                  <p:childTnLst>
                                    <p:animRot by="21600000">
                                      <p:cBhvr>
                                        <p:cTn id="179" dur="750" fill="hold"/>
                                        <p:tgtEl>
                                          <p:spTgt spid="49"/>
                                        </p:tgtEl>
                                        <p:attrNameLst>
                                          <p:attrName>r</p:attrName>
                                        </p:attrNameLst>
                                      </p:cBhvr>
                                    </p:animRot>
                                  </p:childTnLst>
                                </p:cTn>
                              </p:par>
                              <p:par>
                                <p:cTn id="180" presetID="45" presetClass="exit" presetSubtype="0" fill="hold" grpId="2" nodeType="withEffect">
                                  <p:stCondLst>
                                    <p:cond delay="390"/>
                                  </p:stCondLst>
                                  <p:childTnLst>
                                    <p:animEffect transition="out" filter="fade">
                                      <p:cBhvr>
                                        <p:cTn id="181" dur="1000"/>
                                        <p:tgtEl>
                                          <p:spTgt spid="49"/>
                                        </p:tgtEl>
                                      </p:cBhvr>
                                    </p:animEffect>
                                    <p:anim calcmode="lin" valueType="num">
                                      <p:cBhvr>
                                        <p:cTn id="182" dur="1000"/>
                                        <p:tgtEl>
                                          <p:spTgt spid="4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3" dur="1000"/>
                                        <p:tgtEl>
                                          <p:spTgt spid="49"/>
                                        </p:tgtEl>
                                        <p:attrNameLst>
                                          <p:attrName>ppt_h</p:attrName>
                                        </p:attrNameLst>
                                      </p:cBhvr>
                                      <p:tavLst>
                                        <p:tav tm="0">
                                          <p:val>
                                            <p:strVal val="ppt_h"/>
                                          </p:val>
                                        </p:tav>
                                        <p:tav tm="100000">
                                          <p:val>
                                            <p:strVal val="ppt_h"/>
                                          </p:val>
                                        </p:tav>
                                      </p:tavLst>
                                    </p:anim>
                                    <p:set>
                                      <p:cBhvr>
                                        <p:cTn id="184" dur="1" fill="hold">
                                          <p:stCondLst>
                                            <p:cond delay="999"/>
                                          </p:stCondLst>
                                        </p:cTn>
                                        <p:tgtEl>
                                          <p:spTgt spid="49"/>
                                        </p:tgtEl>
                                        <p:attrNameLst>
                                          <p:attrName>style.visibility</p:attrName>
                                        </p:attrNameLst>
                                      </p:cBhvr>
                                      <p:to>
                                        <p:strVal val="hidden"/>
                                      </p:to>
                                    </p:set>
                                  </p:childTnLst>
                                </p:cTn>
                              </p:par>
                              <p:par>
                                <p:cTn id="185" presetID="0" presetClass="path" presetSubtype="0" fill="hold" grpId="0" nodeType="withEffect">
                                  <p:stCondLst>
                                    <p:cond delay="390"/>
                                  </p:stCondLst>
                                  <p:childTnLst>
                                    <p:animMotion origin="layout" path="M 5E-6 4.40877E-6 C 0.03195 0.01852 0.13091 0.11454 0.19185 0.11145 C 0.23421 0.07841 0.27969 0.01975 0.3658 -0.01791 C 0.45191 -0.05558 0.54271 -0.11485 0.58924 -0.14017 " pathEditMode="relative" rAng="0" ptsTypes="assa">
                                      <p:cBhvr>
                                        <p:cTn id="186" dur="750" fill="hold"/>
                                        <p:tgtEl>
                                          <p:spTgt spid="40"/>
                                        </p:tgtEl>
                                        <p:attrNameLst>
                                          <p:attrName>ppt_x</p:attrName>
                                          <p:attrName>ppt_y</p:attrName>
                                        </p:attrNameLst>
                                      </p:cBhvr>
                                      <p:rCtr x="29462" y="-1297"/>
                                    </p:animMotion>
                                  </p:childTnLst>
                                </p:cTn>
                              </p:par>
                              <p:par>
                                <p:cTn id="187" presetID="8" presetClass="emph" presetSubtype="0" fill="hold" grpId="1" nodeType="withEffect">
                                  <p:stCondLst>
                                    <p:cond delay="390"/>
                                  </p:stCondLst>
                                  <p:childTnLst>
                                    <p:animRot by="21600000">
                                      <p:cBhvr>
                                        <p:cTn id="188" dur="750" fill="hold"/>
                                        <p:tgtEl>
                                          <p:spTgt spid="40"/>
                                        </p:tgtEl>
                                        <p:attrNameLst>
                                          <p:attrName>r</p:attrName>
                                        </p:attrNameLst>
                                      </p:cBhvr>
                                    </p:animRot>
                                  </p:childTnLst>
                                </p:cTn>
                              </p:par>
                              <p:par>
                                <p:cTn id="189" presetID="45" presetClass="exit" presetSubtype="0" fill="hold" grpId="2" nodeType="withEffect">
                                  <p:stCondLst>
                                    <p:cond delay="390"/>
                                  </p:stCondLst>
                                  <p:childTnLst>
                                    <p:animEffect transition="out" filter="fade">
                                      <p:cBhvr>
                                        <p:cTn id="190" dur="1000"/>
                                        <p:tgtEl>
                                          <p:spTgt spid="40"/>
                                        </p:tgtEl>
                                      </p:cBhvr>
                                    </p:animEffect>
                                    <p:anim calcmode="lin" valueType="num">
                                      <p:cBhvr>
                                        <p:cTn id="191"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2" dur="1000"/>
                                        <p:tgtEl>
                                          <p:spTgt spid="40"/>
                                        </p:tgtEl>
                                        <p:attrNameLst>
                                          <p:attrName>ppt_h</p:attrName>
                                        </p:attrNameLst>
                                      </p:cBhvr>
                                      <p:tavLst>
                                        <p:tav tm="0">
                                          <p:val>
                                            <p:strVal val="ppt_h"/>
                                          </p:val>
                                        </p:tav>
                                        <p:tav tm="100000">
                                          <p:val>
                                            <p:strVal val="ppt_h"/>
                                          </p:val>
                                        </p:tav>
                                      </p:tavLst>
                                    </p:anim>
                                    <p:set>
                                      <p:cBhvr>
                                        <p:cTn id="193" dur="1" fill="hold">
                                          <p:stCondLst>
                                            <p:cond delay="999"/>
                                          </p:stCondLst>
                                        </p:cTn>
                                        <p:tgtEl>
                                          <p:spTgt spid="40"/>
                                        </p:tgtEl>
                                        <p:attrNameLst>
                                          <p:attrName>style.visibility</p:attrName>
                                        </p:attrNameLst>
                                      </p:cBhvr>
                                      <p:to>
                                        <p:strVal val="hidden"/>
                                      </p:to>
                                    </p:set>
                                  </p:childTnLst>
                                </p:cTn>
                              </p:par>
                              <p:par>
                                <p:cTn id="194" presetID="0" presetClass="path" presetSubtype="0" fill="hold" grpId="0" nodeType="withEffect">
                                  <p:stCondLst>
                                    <p:cond delay="450"/>
                                  </p:stCondLst>
                                  <p:childTnLst>
                                    <p:animMotion origin="layout" path="M 1.66667E-6 2.22908E-6 C 0.02778 0.02192 0.10555 0.13708 0.16632 0.13152 C 0.20868 0.09879 0.27882 0.00525 0.36493 -0.03242 C 0.45104 -0.07009 0.55729 0.01543 0.60781 0.02778 " pathEditMode="relative" rAng="0" ptsTypes="assa">
                                      <p:cBhvr>
                                        <p:cTn id="195" dur="750" fill="hold"/>
                                        <p:tgtEl>
                                          <p:spTgt spid="41"/>
                                        </p:tgtEl>
                                        <p:attrNameLst>
                                          <p:attrName>ppt_x</p:attrName>
                                          <p:attrName>ppt_y</p:attrName>
                                        </p:attrNameLst>
                                      </p:cBhvr>
                                      <p:rCtr x="30382" y="3334"/>
                                    </p:animMotion>
                                  </p:childTnLst>
                                </p:cTn>
                              </p:par>
                              <p:par>
                                <p:cTn id="196" presetID="8" presetClass="emph" presetSubtype="0" fill="hold" grpId="1" nodeType="withEffect">
                                  <p:stCondLst>
                                    <p:cond delay="450"/>
                                  </p:stCondLst>
                                  <p:childTnLst>
                                    <p:animRot by="21600000">
                                      <p:cBhvr>
                                        <p:cTn id="197" dur="750" fill="hold"/>
                                        <p:tgtEl>
                                          <p:spTgt spid="41"/>
                                        </p:tgtEl>
                                        <p:attrNameLst>
                                          <p:attrName>r</p:attrName>
                                        </p:attrNameLst>
                                      </p:cBhvr>
                                    </p:animRot>
                                  </p:childTnLst>
                                </p:cTn>
                              </p:par>
                              <p:par>
                                <p:cTn id="198" presetID="45" presetClass="exit" presetSubtype="0" fill="hold" grpId="2" nodeType="withEffect">
                                  <p:stCondLst>
                                    <p:cond delay="450"/>
                                  </p:stCondLst>
                                  <p:childTnLst>
                                    <p:animEffect transition="out" filter="fade">
                                      <p:cBhvr>
                                        <p:cTn id="199" dur="1000"/>
                                        <p:tgtEl>
                                          <p:spTgt spid="41"/>
                                        </p:tgtEl>
                                      </p:cBhvr>
                                    </p:animEffect>
                                    <p:anim calcmode="lin" valueType="num">
                                      <p:cBhvr>
                                        <p:cTn id="200"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1" dur="1000"/>
                                        <p:tgtEl>
                                          <p:spTgt spid="41"/>
                                        </p:tgtEl>
                                        <p:attrNameLst>
                                          <p:attrName>ppt_h</p:attrName>
                                        </p:attrNameLst>
                                      </p:cBhvr>
                                      <p:tavLst>
                                        <p:tav tm="0">
                                          <p:val>
                                            <p:strVal val="ppt_h"/>
                                          </p:val>
                                        </p:tav>
                                        <p:tav tm="100000">
                                          <p:val>
                                            <p:strVal val="ppt_h"/>
                                          </p:val>
                                        </p:tav>
                                      </p:tavLst>
                                    </p:anim>
                                    <p:set>
                                      <p:cBhvr>
                                        <p:cTn id="202" dur="1" fill="hold">
                                          <p:stCondLst>
                                            <p:cond delay="999"/>
                                          </p:stCondLst>
                                        </p:cTn>
                                        <p:tgtEl>
                                          <p:spTgt spid="41"/>
                                        </p:tgtEl>
                                        <p:attrNameLst>
                                          <p:attrName>style.visibility</p:attrName>
                                        </p:attrNameLst>
                                      </p:cBhvr>
                                      <p:to>
                                        <p:strVal val="hidden"/>
                                      </p:to>
                                    </p:set>
                                  </p:childTnLst>
                                </p:cTn>
                              </p:par>
                              <p:par>
                                <p:cTn id="203" presetID="0" presetClass="path" presetSubtype="0" fill="hold" grpId="0" nodeType="withEffect">
                                  <p:stCondLst>
                                    <p:cond delay="450"/>
                                  </p:stCondLst>
                                  <p:childTnLst>
                                    <p:animMotion origin="layout" path="M -4.72222E-6 -4.3285E-6 C 0.02518 0.01235 0.08941 0.07287 0.15087 0.0741 C 0.19323 0.04107 0.28282 0.04477 0.36893 0.00711 C 0.45504 -0.03056 0.53351 -0.03303 0.57674 -0.04353 " pathEditMode="relative" rAng="0" ptsTypes="assa">
                                      <p:cBhvr>
                                        <p:cTn id="204" dur="750" fill="hold"/>
                                        <p:tgtEl>
                                          <p:spTgt spid="60"/>
                                        </p:tgtEl>
                                        <p:attrNameLst>
                                          <p:attrName>ppt_x</p:attrName>
                                          <p:attrName>ppt_y</p:attrName>
                                        </p:attrNameLst>
                                      </p:cBhvr>
                                      <p:rCtr x="28837" y="1513"/>
                                    </p:animMotion>
                                  </p:childTnLst>
                                </p:cTn>
                              </p:par>
                              <p:par>
                                <p:cTn id="205" presetID="8" presetClass="emph" presetSubtype="0" fill="hold" grpId="1" nodeType="withEffect">
                                  <p:stCondLst>
                                    <p:cond delay="450"/>
                                  </p:stCondLst>
                                  <p:childTnLst>
                                    <p:animRot by="21600000">
                                      <p:cBhvr>
                                        <p:cTn id="206" dur="750" fill="hold"/>
                                        <p:tgtEl>
                                          <p:spTgt spid="60"/>
                                        </p:tgtEl>
                                        <p:attrNameLst>
                                          <p:attrName>r</p:attrName>
                                        </p:attrNameLst>
                                      </p:cBhvr>
                                    </p:animRot>
                                  </p:childTnLst>
                                </p:cTn>
                              </p:par>
                              <p:par>
                                <p:cTn id="207" presetID="45" presetClass="exit" presetSubtype="0" fill="hold" grpId="2" nodeType="withEffect">
                                  <p:stCondLst>
                                    <p:cond delay="450"/>
                                  </p:stCondLst>
                                  <p:childTnLst>
                                    <p:animEffect transition="out" filter="fade">
                                      <p:cBhvr>
                                        <p:cTn id="208" dur="1000"/>
                                        <p:tgtEl>
                                          <p:spTgt spid="60"/>
                                        </p:tgtEl>
                                      </p:cBhvr>
                                    </p:animEffect>
                                    <p:anim calcmode="lin" valueType="num">
                                      <p:cBhvr>
                                        <p:cTn id="209" dur="1000"/>
                                        <p:tgtEl>
                                          <p:spTgt spid="6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0" dur="1000"/>
                                        <p:tgtEl>
                                          <p:spTgt spid="60"/>
                                        </p:tgtEl>
                                        <p:attrNameLst>
                                          <p:attrName>ppt_h</p:attrName>
                                        </p:attrNameLst>
                                      </p:cBhvr>
                                      <p:tavLst>
                                        <p:tav tm="0">
                                          <p:val>
                                            <p:strVal val="ppt_h"/>
                                          </p:val>
                                        </p:tav>
                                        <p:tav tm="100000">
                                          <p:val>
                                            <p:strVal val="ppt_h"/>
                                          </p:val>
                                        </p:tav>
                                      </p:tavLst>
                                    </p:anim>
                                    <p:set>
                                      <p:cBhvr>
                                        <p:cTn id="211" dur="1" fill="hold">
                                          <p:stCondLst>
                                            <p:cond delay="999"/>
                                          </p:stCondLst>
                                        </p:cTn>
                                        <p:tgtEl>
                                          <p:spTgt spid="60"/>
                                        </p:tgtEl>
                                        <p:attrNameLst>
                                          <p:attrName>style.visibility</p:attrName>
                                        </p:attrNameLst>
                                      </p:cBhvr>
                                      <p:to>
                                        <p:strVal val="hidden"/>
                                      </p:to>
                                    </p:set>
                                  </p:childTnLst>
                                </p:cTn>
                              </p:par>
                              <p:par>
                                <p:cTn id="212" presetID="0" presetClass="path" presetSubtype="0" fill="hold" grpId="0" nodeType="withEffect">
                                  <p:stCondLst>
                                    <p:cond delay="370"/>
                                  </p:stCondLst>
                                  <p:childTnLst>
                                    <p:animMotion origin="layout" path="M 2.5E-6 3.49182E-6 C 0.02656 0.02871 0.10139 0.17783 0.15903 0.17289 C 0.20139 0.13985 0.25989 0.00741 0.346 -0.03026 C 0.43212 -0.06793 0.52274 -0.00463 0.56927 0.00216 " pathEditMode="relative" rAng="0" ptsTypes="assa">
                                      <p:cBhvr>
                                        <p:cTn id="213" dur="750" fill="hold"/>
                                        <p:tgtEl>
                                          <p:spTgt spid="61"/>
                                        </p:tgtEl>
                                        <p:attrNameLst>
                                          <p:attrName>ppt_x</p:attrName>
                                          <p:attrName>ppt_y</p:attrName>
                                        </p:attrNameLst>
                                      </p:cBhvr>
                                      <p:rCtr x="28455" y="5496"/>
                                    </p:animMotion>
                                  </p:childTnLst>
                                </p:cTn>
                              </p:par>
                              <p:par>
                                <p:cTn id="214" presetID="8" presetClass="emph" presetSubtype="0" fill="hold" grpId="1" nodeType="withEffect">
                                  <p:stCondLst>
                                    <p:cond delay="370"/>
                                  </p:stCondLst>
                                  <p:childTnLst>
                                    <p:animRot by="21600000">
                                      <p:cBhvr>
                                        <p:cTn id="215" dur="750" fill="hold"/>
                                        <p:tgtEl>
                                          <p:spTgt spid="61"/>
                                        </p:tgtEl>
                                        <p:attrNameLst>
                                          <p:attrName>r</p:attrName>
                                        </p:attrNameLst>
                                      </p:cBhvr>
                                    </p:animRot>
                                  </p:childTnLst>
                                </p:cTn>
                              </p:par>
                              <p:par>
                                <p:cTn id="216" presetID="45" presetClass="exit" presetSubtype="0" fill="hold" grpId="2" nodeType="withEffect">
                                  <p:stCondLst>
                                    <p:cond delay="370"/>
                                  </p:stCondLst>
                                  <p:childTnLst>
                                    <p:animEffect transition="out" filter="fade">
                                      <p:cBhvr>
                                        <p:cTn id="217" dur="1000"/>
                                        <p:tgtEl>
                                          <p:spTgt spid="61"/>
                                        </p:tgtEl>
                                      </p:cBhvr>
                                    </p:animEffect>
                                    <p:anim calcmode="lin" valueType="num">
                                      <p:cBhvr>
                                        <p:cTn id="218" dur="1000"/>
                                        <p:tgtEl>
                                          <p:spTgt spid="6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9" dur="1000"/>
                                        <p:tgtEl>
                                          <p:spTgt spid="61"/>
                                        </p:tgtEl>
                                        <p:attrNameLst>
                                          <p:attrName>ppt_h</p:attrName>
                                        </p:attrNameLst>
                                      </p:cBhvr>
                                      <p:tavLst>
                                        <p:tav tm="0">
                                          <p:val>
                                            <p:strVal val="ppt_h"/>
                                          </p:val>
                                        </p:tav>
                                        <p:tav tm="100000">
                                          <p:val>
                                            <p:strVal val="ppt_h"/>
                                          </p:val>
                                        </p:tav>
                                      </p:tavLst>
                                    </p:anim>
                                    <p:set>
                                      <p:cBhvr>
                                        <p:cTn id="220" dur="1" fill="hold">
                                          <p:stCondLst>
                                            <p:cond delay="999"/>
                                          </p:stCondLst>
                                        </p:cTn>
                                        <p:tgtEl>
                                          <p:spTgt spid="61"/>
                                        </p:tgtEl>
                                        <p:attrNameLst>
                                          <p:attrName>style.visibility</p:attrName>
                                        </p:attrNameLst>
                                      </p:cBhvr>
                                      <p:to>
                                        <p:strVal val="hidden"/>
                                      </p:to>
                                    </p:set>
                                  </p:childTnLst>
                                </p:cTn>
                              </p:par>
                              <p:par>
                                <p:cTn id="221" presetID="0" presetClass="path" presetSubtype="0" fill="hold" grpId="0" nodeType="withEffect">
                                  <p:stCondLst>
                                    <p:cond delay="500"/>
                                  </p:stCondLst>
                                  <p:childTnLst>
                                    <p:animMotion origin="layout" path="M -2.5E-6 9.32387E-7 C 0.02639 -0.02038 0.1092 -0.07533 0.15799 -0.12195 C 0.20035 -0.15499 0.20695 -0.24143 0.29306 -0.2791 C 0.37917 -0.31677 0.45452 -0.2791 0.49705 -0.2791 " pathEditMode="relative" rAng="0" ptsTypes="assa">
                                      <p:cBhvr>
                                        <p:cTn id="222" dur="750" fill="hold"/>
                                        <p:tgtEl>
                                          <p:spTgt spid="43"/>
                                        </p:tgtEl>
                                        <p:attrNameLst>
                                          <p:attrName>ppt_x</p:attrName>
                                          <p:attrName>ppt_y</p:attrName>
                                        </p:attrNameLst>
                                      </p:cBhvr>
                                      <p:rCtr x="24844" y="-15838"/>
                                    </p:animMotion>
                                  </p:childTnLst>
                                </p:cTn>
                              </p:par>
                              <p:par>
                                <p:cTn id="223" presetID="8" presetClass="emph" presetSubtype="0" fill="hold" grpId="1" nodeType="withEffect">
                                  <p:stCondLst>
                                    <p:cond delay="500"/>
                                  </p:stCondLst>
                                  <p:childTnLst>
                                    <p:animRot by="21600000">
                                      <p:cBhvr>
                                        <p:cTn id="224" dur="750" fill="hold"/>
                                        <p:tgtEl>
                                          <p:spTgt spid="43"/>
                                        </p:tgtEl>
                                        <p:attrNameLst>
                                          <p:attrName>r</p:attrName>
                                        </p:attrNameLst>
                                      </p:cBhvr>
                                    </p:animRot>
                                  </p:childTnLst>
                                </p:cTn>
                              </p:par>
                              <p:par>
                                <p:cTn id="225" presetID="45" presetClass="exit" presetSubtype="0" fill="hold" grpId="2" nodeType="withEffect">
                                  <p:stCondLst>
                                    <p:cond delay="500"/>
                                  </p:stCondLst>
                                  <p:childTnLst>
                                    <p:animEffect transition="out" filter="fade">
                                      <p:cBhvr>
                                        <p:cTn id="226" dur="1000"/>
                                        <p:tgtEl>
                                          <p:spTgt spid="43"/>
                                        </p:tgtEl>
                                      </p:cBhvr>
                                    </p:animEffect>
                                    <p:anim calcmode="lin" valueType="num">
                                      <p:cBhvr>
                                        <p:cTn id="227"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8" dur="1000"/>
                                        <p:tgtEl>
                                          <p:spTgt spid="43"/>
                                        </p:tgtEl>
                                        <p:attrNameLst>
                                          <p:attrName>ppt_h</p:attrName>
                                        </p:attrNameLst>
                                      </p:cBhvr>
                                      <p:tavLst>
                                        <p:tav tm="0">
                                          <p:val>
                                            <p:strVal val="ppt_h"/>
                                          </p:val>
                                        </p:tav>
                                        <p:tav tm="100000">
                                          <p:val>
                                            <p:strVal val="ppt_h"/>
                                          </p:val>
                                        </p:tav>
                                      </p:tavLst>
                                    </p:anim>
                                    <p:set>
                                      <p:cBhvr>
                                        <p:cTn id="229" dur="1" fill="hold">
                                          <p:stCondLst>
                                            <p:cond delay="999"/>
                                          </p:stCondLst>
                                        </p:cTn>
                                        <p:tgtEl>
                                          <p:spTgt spid="43"/>
                                        </p:tgtEl>
                                        <p:attrNameLst>
                                          <p:attrName>style.visibility</p:attrName>
                                        </p:attrNameLst>
                                      </p:cBhvr>
                                      <p:to>
                                        <p:strVal val="hidden"/>
                                      </p:to>
                                    </p:set>
                                  </p:childTnLst>
                                </p:cTn>
                              </p:par>
                              <p:par>
                                <p:cTn id="230" presetID="0" presetClass="path" presetSubtype="0" fill="hold" grpId="0" nodeType="withEffect">
                                  <p:stCondLst>
                                    <p:cond delay="470"/>
                                  </p:stCondLst>
                                  <p:childTnLst>
                                    <p:animMotion origin="layout" path="M -5.55556E-7 -3.28496E-6 C 0.02292 -0.02439 0.08056 -0.13152 0.1375 -0.14696 C 0.17986 -0.17999 0.25521 -0.05403 0.34132 -0.09169 C 0.42743 -0.12936 0.46163 -0.20839 0.49323 -0.23927 " pathEditMode="relative" rAng="0" ptsTypes="assa">
                                      <p:cBhvr>
                                        <p:cTn id="231" dur="750" fill="hold"/>
                                        <p:tgtEl>
                                          <p:spTgt spid="44"/>
                                        </p:tgtEl>
                                        <p:attrNameLst>
                                          <p:attrName>ppt_x</p:attrName>
                                          <p:attrName>ppt_y</p:attrName>
                                        </p:attrNameLst>
                                      </p:cBhvr>
                                      <p:rCtr x="24653" y="-11979"/>
                                    </p:animMotion>
                                  </p:childTnLst>
                                </p:cTn>
                              </p:par>
                              <p:par>
                                <p:cTn id="232" presetID="8" presetClass="emph" presetSubtype="0" fill="hold" grpId="1" nodeType="withEffect">
                                  <p:stCondLst>
                                    <p:cond delay="470"/>
                                  </p:stCondLst>
                                  <p:childTnLst>
                                    <p:animRot by="21600000">
                                      <p:cBhvr>
                                        <p:cTn id="233" dur="750" fill="hold"/>
                                        <p:tgtEl>
                                          <p:spTgt spid="44"/>
                                        </p:tgtEl>
                                        <p:attrNameLst>
                                          <p:attrName>r</p:attrName>
                                        </p:attrNameLst>
                                      </p:cBhvr>
                                    </p:animRot>
                                  </p:childTnLst>
                                </p:cTn>
                              </p:par>
                              <p:par>
                                <p:cTn id="234" presetID="45" presetClass="exit" presetSubtype="0" fill="hold" grpId="2" nodeType="withEffect">
                                  <p:stCondLst>
                                    <p:cond delay="470"/>
                                  </p:stCondLst>
                                  <p:childTnLst>
                                    <p:animEffect transition="out" filter="fade">
                                      <p:cBhvr>
                                        <p:cTn id="235" dur="1000"/>
                                        <p:tgtEl>
                                          <p:spTgt spid="44"/>
                                        </p:tgtEl>
                                      </p:cBhvr>
                                    </p:animEffect>
                                    <p:anim calcmode="lin" valueType="num">
                                      <p:cBhvr>
                                        <p:cTn id="236"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7" dur="1000"/>
                                        <p:tgtEl>
                                          <p:spTgt spid="44"/>
                                        </p:tgtEl>
                                        <p:attrNameLst>
                                          <p:attrName>ppt_h</p:attrName>
                                        </p:attrNameLst>
                                      </p:cBhvr>
                                      <p:tavLst>
                                        <p:tav tm="0">
                                          <p:val>
                                            <p:strVal val="ppt_h"/>
                                          </p:val>
                                        </p:tav>
                                        <p:tav tm="100000">
                                          <p:val>
                                            <p:strVal val="ppt_h"/>
                                          </p:val>
                                        </p:tav>
                                      </p:tavLst>
                                    </p:anim>
                                    <p:set>
                                      <p:cBhvr>
                                        <p:cTn id="238" dur="1" fill="hold">
                                          <p:stCondLst>
                                            <p:cond delay="999"/>
                                          </p:stCondLst>
                                        </p:cTn>
                                        <p:tgtEl>
                                          <p:spTgt spid="44"/>
                                        </p:tgtEl>
                                        <p:attrNameLst>
                                          <p:attrName>style.visibility</p:attrName>
                                        </p:attrNameLst>
                                      </p:cBhvr>
                                      <p:to>
                                        <p:strVal val="hidden"/>
                                      </p:to>
                                    </p:set>
                                  </p:childTnLst>
                                </p:cTn>
                              </p:par>
                              <p:par>
                                <p:cTn id="239" presetID="0" presetClass="path" presetSubtype="0" fill="hold" grpId="0" nodeType="withEffect">
                                  <p:stCondLst>
                                    <p:cond delay="480"/>
                                  </p:stCondLst>
                                  <p:childTnLst>
                                    <p:animMotion origin="layout" path="M 2.77778E-7 1.84625E-6 C 0.02448 -0.00741 0.08993 -0.03674 0.14687 -0.04353 C 0.18924 -0.07657 0.25556 -0.0034 0.34167 -0.04106 C 0.42778 -0.07873 0.46649 -0.09695 0.49931 -0.11146 " pathEditMode="relative" rAng="0" ptsTypes="assa">
                                      <p:cBhvr>
                                        <p:cTn id="240" dur="750" fill="hold"/>
                                        <p:tgtEl>
                                          <p:spTgt spid="45"/>
                                        </p:tgtEl>
                                        <p:attrNameLst>
                                          <p:attrName>ppt_x</p:attrName>
                                          <p:attrName>ppt_y</p:attrName>
                                        </p:attrNameLst>
                                      </p:cBhvr>
                                      <p:rCtr x="24965" y="-5588"/>
                                    </p:animMotion>
                                  </p:childTnLst>
                                </p:cTn>
                              </p:par>
                              <p:par>
                                <p:cTn id="241" presetID="8" presetClass="emph" presetSubtype="0" fill="hold" grpId="1" nodeType="withEffect">
                                  <p:stCondLst>
                                    <p:cond delay="480"/>
                                  </p:stCondLst>
                                  <p:childTnLst>
                                    <p:animRot by="21600000">
                                      <p:cBhvr>
                                        <p:cTn id="242" dur="750" fill="hold"/>
                                        <p:tgtEl>
                                          <p:spTgt spid="45"/>
                                        </p:tgtEl>
                                        <p:attrNameLst>
                                          <p:attrName>r</p:attrName>
                                        </p:attrNameLst>
                                      </p:cBhvr>
                                    </p:animRot>
                                  </p:childTnLst>
                                </p:cTn>
                              </p:par>
                              <p:par>
                                <p:cTn id="243" presetID="45" presetClass="exit" presetSubtype="0" fill="hold" grpId="2" nodeType="withEffect">
                                  <p:stCondLst>
                                    <p:cond delay="480"/>
                                  </p:stCondLst>
                                  <p:childTnLst>
                                    <p:animEffect transition="out" filter="fade">
                                      <p:cBhvr>
                                        <p:cTn id="244" dur="1000"/>
                                        <p:tgtEl>
                                          <p:spTgt spid="45"/>
                                        </p:tgtEl>
                                      </p:cBhvr>
                                    </p:animEffect>
                                    <p:anim calcmode="lin" valueType="num">
                                      <p:cBhvr>
                                        <p:cTn id="245"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6" dur="1000"/>
                                        <p:tgtEl>
                                          <p:spTgt spid="45"/>
                                        </p:tgtEl>
                                        <p:attrNameLst>
                                          <p:attrName>ppt_h</p:attrName>
                                        </p:attrNameLst>
                                      </p:cBhvr>
                                      <p:tavLst>
                                        <p:tav tm="0">
                                          <p:val>
                                            <p:strVal val="ppt_h"/>
                                          </p:val>
                                        </p:tav>
                                        <p:tav tm="100000">
                                          <p:val>
                                            <p:strVal val="ppt_h"/>
                                          </p:val>
                                        </p:tav>
                                      </p:tavLst>
                                    </p:anim>
                                    <p:set>
                                      <p:cBhvr>
                                        <p:cTn id="247" dur="1" fill="hold">
                                          <p:stCondLst>
                                            <p:cond delay="999"/>
                                          </p:stCondLst>
                                        </p:cTn>
                                        <p:tgtEl>
                                          <p:spTgt spid="45"/>
                                        </p:tgtEl>
                                        <p:attrNameLst>
                                          <p:attrName>style.visibility</p:attrName>
                                        </p:attrNameLst>
                                      </p:cBhvr>
                                      <p:to>
                                        <p:strVal val="hidden"/>
                                      </p:to>
                                    </p:set>
                                  </p:childTnLst>
                                </p:cTn>
                              </p:par>
                              <p:par>
                                <p:cTn id="248" presetID="0" presetClass="path" presetSubtype="0" fill="hold" grpId="0" nodeType="withEffect">
                                  <p:stCondLst>
                                    <p:cond delay="480"/>
                                  </p:stCondLst>
                                  <p:childTnLst>
                                    <p:animMotion origin="layout" path="M -3.33333E-6 3.00401E-6 C 0.0257 -0.00155 0.09584 -0.0071 0.154 -0.00988 C 0.19636 -0.04292 0.26268 0.02099 0.34879 -0.01667 C 0.4349 -0.05434 0.46806 -0.0917 0.49931 -0.11146 " pathEditMode="relative" rAng="0" ptsTypes="assa">
                                      <p:cBhvr>
                                        <p:cTn id="249" dur="750" fill="hold"/>
                                        <p:tgtEl>
                                          <p:spTgt spid="46"/>
                                        </p:tgtEl>
                                        <p:attrNameLst>
                                          <p:attrName>ppt_x</p:attrName>
                                          <p:attrName>ppt_y</p:attrName>
                                        </p:attrNameLst>
                                      </p:cBhvr>
                                      <p:rCtr x="24965" y="-4538"/>
                                    </p:animMotion>
                                  </p:childTnLst>
                                </p:cTn>
                              </p:par>
                              <p:par>
                                <p:cTn id="250" presetID="8" presetClass="emph" presetSubtype="0" fill="hold" grpId="1" nodeType="withEffect">
                                  <p:stCondLst>
                                    <p:cond delay="480"/>
                                  </p:stCondLst>
                                  <p:childTnLst>
                                    <p:animRot by="21600000">
                                      <p:cBhvr>
                                        <p:cTn id="251" dur="750" fill="hold"/>
                                        <p:tgtEl>
                                          <p:spTgt spid="46"/>
                                        </p:tgtEl>
                                        <p:attrNameLst>
                                          <p:attrName>r</p:attrName>
                                        </p:attrNameLst>
                                      </p:cBhvr>
                                    </p:animRot>
                                  </p:childTnLst>
                                </p:cTn>
                              </p:par>
                              <p:par>
                                <p:cTn id="252" presetID="45" presetClass="exit" presetSubtype="0" fill="hold" grpId="2" nodeType="withEffect">
                                  <p:stCondLst>
                                    <p:cond delay="480"/>
                                  </p:stCondLst>
                                  <p:childTnLst>
                                    <p:animEffect transition="out" filter="fade">
                                      <p:cBhvr>
                                        <p:cTn id="253" dur="1000"/>
                                        <p:tgtEl>
                                          <p:spTgt spid="46"/>
                                        </p:tgtEl>
                                      </p:cBhvr>
                                    </p:animEffect>
                                    <p:anim calcmode="lin" valueType="num">
                                      <p:cBhvr>
                                        <p:cTn id="254"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5" dur="1000"/>
                                        <p:tgtEl>
                                          <p:spTgt spid="46"/>
                                        </p:tgtEl>
                                        <p:attrNameLst>
                                          <p:attrName>ppt_h</p:attrName>
                                        </p:attrNameLst>
                                      </p:cBhvr>
                                      <p:tavLst>
                                        <p:tav tm="0">
                                          <p:val>
                                            <p:strVal val="ppt_h"/>
                                          </p:val>
                                        </p:tav>
                                        <p:tav tm="100000">
                                          <p:val>
                                            <p:strVal val="ppt_h"/>
                                          </p:val>
                                        </p:tav>
                                      </p:tavLst>
                                    </p:anim>
                                    <p:set>
                                      <p:cBhvr>
                                        <p:cTn id="256" dur="1" fill="hold">
                                          <p:stCondLst>
                                            <p:cond delay="999"/>
                                          </p:stCondLst>
                                        </p:cTn>
                                        <p:tgtEl>
                                          <p:spTgt spid="46"/>
                                        </p:tgtEl>
                                        <p:attrNameLst>
                                          <p:attrName>style.visibility</p:attrName>
                                        </p:attrNameLst>
                                      </p:cBhvr>
                                      <p:to>
                                        <p:strVal val="hidden"/>
                                      </p:to>
                                    </p:set>
                                  </p:childTnLst>
                                </p:cTn>
                              </p:par>
                              <p:par>
                                <p:cTn id="257" presetID="0" presetClass="path" presetSubtype="0" fill="hold" grpId="0" nodeType="withEffect">
                                  <p:stCondLst>
                                    <p:cond delay="470"/>
                                  </p:stCondLst>
                                  <p:childTnLst>
                                    <p:animMotion origin="layout" path="M 3.88889E-6 -3.08429E-6 C 0.02552 0.00402 0.09514 0.02779 0.15329 0.02501 C 0.19566 -0.00802 0.26267 0.021 0.34878 -0.01667 C 0.43489 -0.05433 0.46944 -0.05866 0.50121 -0.06977 " pathEditMode="relative" rAng="0" ptsTypes="assa">
                                      <p:cBhvr>
                                        <p:cTn id="258" dur="750" fill="hold"/>
                                        <p:tgtEl>
                                          <p:spTgt spid="47"/>
                                        </p:tgtEl>
                                        <p:attrNameLst>
                                          <p:attrName>ppt_x</p:attrName>
                                          <p:attrName>ppt_y</p:attrName>
                                        </p:attrNameLst>
                                      </p:cBhvr>
                                      <p:rCtr x="25052" y="-2099"/>
                                    </p:animMotion>
                                  </p:childTnLst>
                                </p:cTn>
                              </p:par>
                              <p:par>
                                <p:cTn id="259" presetID="8" presetClass="emph" presetSubtype="0" fill="hold" grpId="1" nodeType="withEffect">
                                  <p:stCondLst>
                                    <p:cond delay="470"/>
                                  </p:stCondLst>
                                  <p:childTnLst>
                                    <p:animRot by="21600000">
                                      <p:cBhvr>
                                        <p:cTn id="260" dur="750" fill="hold"/>
                                        <p:tgtEl>
                                          <p:spTgt spid="47"/>
                                        </p:tgtEl>
                                        <p:attrNameLst>
                                          <p:attrName>r</p:attrName>
                                        </p:attrNameLst>
                                      </p:cBhvr>
                                    </p:animRot>
                                  </p:childTnLst>
                                </p:cTn>
                              </p:par>
                              <p:par>
                                <p:cTn id="261" presetID="45" presetClass="exit" presetSubtype="0" fill="hold" grpId="2" nodeType="withEffect">
                                  <p:stCondLst>
                                    <p:cond delay="470"/>
                                  </p:stCondLst>
                                  <p:childTnLst>
                                    <p:animEffect transition="out" filter="fade">
                                      <p:cBhvr>
                                        <p:cTn id="262" dur="1000"/>
                                        <p:tgtEl>
                                          <p:spTgt spid="47"/>
                                        </p:tgtEl>
                                      </p:cBhvr>
                                    </p:animEffect>
                                    <p:anim calcmode="lin" valueType="num">
                                      <p:cBhvr>
                                        <p:cTn id="263"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4" dur="1000"/>
                                        <p:tgtEl>
                                          <p:spTgt spid="47"/>
                                        </p:tgtEl>
                                        <p:attrNameLst>
                                          <p:attrName>ppt_h</p:attrName>
                                        </p:attrNameLst>
                                      </p:cBhvr>
                                      <p:tavLst>
                                        <p:tav tm="0">
                                          <p:val>
                                            <p:strVal val="ppt_h"/>
                                          </p:val>
                                        </p:tav>
                                        <p:tav tm="100000">
                                          <p:val>
                                            <p:strVal val="ppt_h"/>
                                          </p:val>
                                        </p:tav>
                                      </p:tavLst>
                                    </p:anim>
                                    <p:set>
                                      <p:cBhvr>
                                        <p:cTn id="265" dur="1" fill="hold">
                                          <p:stCondLst>
                                            <p:cond delay="999"/>
                                          </p:stCondLst>
                                        </p:cTn>
                                        <p:tgtEl>
                                          <p:spTgt spid="47"/>
                                        </p:tgtEl>
                                        <p:attrNameLst>
                                          <p:attrName>style.visibility</p:attrName>
                                        </p:attrNameLst>
                                      </p:cBhvr>
                                      <p:to>
                                        <p:strVal val="hidden"/>
                                      </p:to>
                                    </p:set>
                                  </p:childTnLst>
                                </p:cTn>
                              </p:par>
                              <p:par>
                                <p:cTn id="266" presetID="0" presetClass="path" presetSubtype="0" fill="hold" grpId="0" nodeType="withEffect">
                                  <p:stCondLst>
                                    <p:cond delay="490"/>
                                  </p:stCondLst>
                                  <p:childTnLst>
                                    <p:animMotion origin="layout" path="M 2.5E-6 -3.24792E-6 C 0.02534 0.01637 0.09444 0.10127 0.1526 0.09849 C 0.19496 0.06546 0.26267 0.021 0.34878 -0.01667 C 0.43489 -0.05433 0.49271 -0.02068 0.53055 -0.02161 " pathEditMode="relative" rAng="0" ptsTypes="assa">
                                      <p:cBhvr>
                                        <p:cTn id="267" dur="750" fill="hold"/>
                                        <p:tgtEl>
                                          <p:spTgt spid="48"/>
                                        </p:tgtEl>
                                        <p:attrNameLst>
                                          <p:attrName>ppt_x</p:attrName>
                                          <p:attrName>ppt_y</p:attrName>
                                        </p:attrNameLst>
                                      </p:cBhvr>
                                      <p:rCtr x="26528" y="2346"/>
                                    </p:animMotion>
                                  </p:childTnLst>
                                </p:cTn>
                              </p:par>
                              <p:par>
                                <p:cTn id="268" presetID="8" presetClass="emph" presetSubtype="0" fill="hold" grpId="1" nodeType="withEffect">
                                  <p:stCondLst>
                                    <p:cond delay="490"/>
                                  </p:stCondLst>
                                  <p:childTnLst>
                                    <p:animRot by="21600000">
                                      <p:cBhvr>
                                        <p:cTn id="269" dur="750" fill="hold"/>
                                        <p:tgtEl>
                                          <p:spTgt spid="48"/>
                                        </p:tgtEl>
                                        <p:attrNameLst>
                                          <p:attrName>r</p:attrName>
                                        </p:attrNameLst>
                                      </p:cBhvr>
                                    </p:animRot>
                                  </p:childTnLst>
                                </p:cTn>
                              </p:par>
                              <p:par>
                                <p:cTn id="270" presetID="45" presetClass="exit" presetSubtype="0" fill="hold" grpId="2" nodeType="withEffect">
                                  <p:stCondLst>
                                    <p:cond delay="490"/>
                                  </p:stCondLst>
                                  <p:childTnLst>
                                    <p:animEffect transition="out" filter="fade">
                                      <p:cBhvr>
                                        <p:cTn id="271" dur="1000"/>
                                        <p:tgtEl>
                                          <p:spTgt spid="48"/>
                                        </p:tgtEl>
                                      </p:cBhvr>
                                    </p:animEffect>
                                    <p:anim calcmode="lin" valueType="num">
                                      <p:cBhvr>
                                        <p:cTn id="272" dur="1000"/>
                                        <p:tgtEl>
                                          <p:spTgt spid="4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3" dur="1000"/>
                                        <p:tgtEl>
                                          <p:spTgt spid="48"/>
                                        </p:tgtEl>
                                        <p:attrNameLst>
                                          <p:attrName>ppt_h</p:attrName>
                                        </p:attrNameLst>
                                      </p:cBhvr>
                                      <p:tavLst>
                                        <p:tav tm="0">
                                          <p:val>
                                            <p:strVal val="ppt_h"/>
                                          </p:val>
                                        </p:tav>
                                        <p:tav tm="100000">
                                          <p:val>
                                            <p:strVal val="ppt_h"/>
                                          </p:val>
                                        </p:tav>
                                      </p:tavLst>
                                    </p:anim>
                                    <p:set>
                                      <p:cBhvr>
                                        <p:cTn id="274"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微信图片_202108261554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140" y="692150"/>
            <a:ext cx="3143250" cy="2844800"/>
          </a:xfrm>
          <a:prstGeom prst="rect">
            <a:avLst/>
          </a:prstGeom>
        </p:spPr>
      </p:pic>
      <p:pic>
        <p:nvPicPr>
          <p:cNvPr id="5" name="图片 4" descr="微信图片_202108261554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1890" y="692150"/>
            <a:ext cx="3481705" cy="2751455"/>
          </a:xfrm>
          <a:prstGeom prst="rect">
            <a:avLst/>
          </a:prstGeom>
        </p:spPr>
      </p:pic>
    </p:spTree>
  </p:cSld>
  <p:clrMapOvr>
    <a:masterClrMapping/>
  </p:clrMapOvr>
  <p:transition spd="slow" advTm="1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par>
                                <p:cTn id="8" presetID="8" presetClass="emph" presetSubtype="0" fill="hold" nodeType="withEffect">
                                  <p:stCondLst>
                                    <p:cond delay="0"/>
                                  </p:stCondLst>
                                  <p:childTnLst>
                                    <p:animRot by="21600000">
                                      <p:cBhvr>
                                        <p:cTn id="9" dur="1000" fill="hold"/>
                                        <p:tgtEl>
                                          <p:spTgt spid="4"/>
                                        </p:tgtEl>
                                        <p:attrNameLst>
                                          <p:attrName>r</p:attrName>
                                        </p:attrNameLst>
                                      </p:cBhvr>
                                    </p:animRo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25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rot="10800000" flipV="1">
            <a:off x="6500826" y="6500834"/>
            <a:ext cx="428628" cy="35716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7409" name="Picture 1" descr="https://www.kdocs.cn/api/v3/office/copy/MGoyMFA0a2RXN3FvRXFHdk8vVTNZVkNRbDhtdzVTN0hxc0tnZ0t6U1Q2WnNkZ0NtdTRXMVBlTDg2RWZSRWpXdExyZytLeGlaeVpkSzJRMzNxTFg2dGVYNTlYdTZqQVd4ZXdyVllkWklYTHpXem92VlF4bmJKeGIxSnF5TEl3YnhaN0VIUUFLSm9KUFpod0p2ejk5d21YZmpYd3hoekpvSEtDNWt6ajFLWjVySkE4bkIxUmNwRmZWamNtbEFFOWdWRTBUWU1uRnJUK3piVkU1ZENmaz0=/attach/object/82e4da878d9cea34d1b830f07096f9c11749ed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0357" y="2276872"/>
            <a:ext cx="5089995" cy="1357322"/>
          </a:xfrm>
          <a:prstGeom prst="rect">
            <a:avLst/>
          </a:prstGeom>
          <a:noFill/>
        </p:spPr>
      </p:pic>
      <p:pic>
        <p:nvPicPr>
          <p:cNvPr id="17410" name="Picture 2"/>
          <p:cNvPicPr>
            <a:picLocks noChangeAspect="1" noChangeArrowheads="1"/>
          </p:cNvPicPr>
          <p:nvPr/>
        </p:nvPicPr>
        <p:blipFill>
          <a:blip r:embed="rId3"/>
          <a:srcRect/>
          <a:stretch>
            <a:fillRect/>
          </a:stretch>
        </p:blipFill>
        <p:spPr bwMode="auto">
          <a:xfrm>
            <a:off x="3779912" y="3571851"/>
            <a:ext cx="1000132" cy="1085509"/>
          </a:xfrm>
          <a:prstGeom prst="rect">
            <a:avLst/>
          </a:prstGeom>
          <a:noFill/>
          <a:ln w="9525">
            <a:noFill/>
            <a:miter lim="800000"/>
            <a:headEnd/>
            <a:tailEnd/>
          </a:ln>
          <a:effectLst/>
        </p:spPr>
      </p:pic>
    </p:spTree>
  </p:cSld>
  <p:clrMapOvr>
    <a:masterClrMapping/>
  </p:clrMapOvr>
  <p:transition spd="med" advTm="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ppt_x"/>
                                          </p:val>
                                        </p:tav>
                                        <p:tav tm="100000">
                                          <p:val>
                                            <p:strVal val="#ppt_x"/>
                                          </p:val>
                                        </p:tav>
                                      </p:tavLst>
                                    </p:anim>
                                    <p:anim calcmode="lin" valueType="num">
                                      <p:cBhvr additive="base">
                                        <p:cTn id="12" dur="500" fill="hold"/>
                                        <p:tgtEl>
                                          <p:spTgt spid="174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0" presetClass="path" presetSubtype="0" accel="50000" decel="50000" fill="hold" nodeType="afterEffect">
                                  <p:stCondLst>
                                    <p:cond delay="0"/>
                                  </p:stCondLst>
                                  <p:childTnLst>
                                    <p:animMotion origin="layout" path="M -2.5E-6 4.81481E-6 C -0.04948 0.01851 -0.09896 0.03703 -0.1368 0.01273 C -0.17448 -0.01158 -0.21041 -0.11551 -0.22691 -0.14445 C -0.24323 -0.17292 -0.23368 -0.15741 -0.23541 -0.16042 " pathEditMode="relative" rAng="0" ptsTypes="aaaA">
                                      <p:cBhvr>
                                        <p:cTn id="15" dur="1000" fill="hold"/>
                                        <p:tgtEl>
                                          <p:spTgt spid="17410"/>
                                        </p:tgtEl>
                                        <p:attrNameLst>
                                          <p:attrName>ppt_x</p:attrName>
                                          <p:attrName>ppt_y</p:attrName>
                                        </p:attrNameLst>
                                      </p:cBhvr>
                                      <p:rCtr x="-12200" y="-6800"/>
                                    </p:animMotion>
                                  </p:childTnLst>
                                </p:cTn>
                              </p:par>
                            </p:childTnLst>
                          </p:cTn>
                        </p:par>
                        <p:par>
                          <p:cTn id="16" fill="hold">
                            <p:stCondLst>
                              <p:cond delay="2000"/>
                            </p:stCondLst>
                            <p:childTnLst>
                              <p:par>
                                <p:cTn id="17" presetID="5" presetClass="entr" presetSubtype="10" fill="hold" nodeType="afterEffect">
                                  <p:stCondLst>
                                    <p:cond delay="0"/>
                                  </p:stCondLst>
                                  <p:childTnLst>
                                    <p:set>
                                      <p:cBhvr>
                                        <p:cTn id="18" dur="1" fill="hold">
                                          <p:stCondLst>
                                            <p:cond delay="0"/>
                                          </p:stCondLst>
                                        </p:cTn>
                                        <p:tgtEl>
                                          <p:spTgt spid="17409"/>
                                        </p:tgtEl>
                                        <p:attrNameLst>
                                          <p:attrName>style.visibility</p:attrName>
                                        </p:attrNameLst>
                                      </p:cBhvr>
                                      <p:to>
                                        <p:strVal val="visible"/>
                                      </p:to>
                                    </p:set>
                                    <p:animEffect transition="in" filter="checkerboard(across)">
                                      <p:cBhvr>
                                        <p:cTn id="19" dur="500"/>
                                        <p:tgtEl>
                                          <p:spTgt spid="17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2"/>
            </p:custDataLst>
          </p:nvPr>
        </p:nvSpPr>
        <p:spPr>
          <a:xfrm>
            <a:off x="456300" y="1313550"/>
            <a:ext cx="8228117" cy="530066"/>
          </a:xfrm>
          <a:prstGeom prst="rect">
            <a:avLst/>
          </a:prstGeom>
        </p:spPr>
        <p:txBody>
          <a:bodyPr vert="horz" lIns="68580" tIns="34290" rIns="68580" bIns="34290" rtlCol="0" anchor="ctr" anchorCtr="0">
            <a:no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r>
              <a:rPr lang="zh-CN" altLang="en-US" sz="6000">
                <a:solidFill>
                  <a:schemeClr val="dk1">
                    <a:lumMod val="25000"/>
                    <a:lumOff val="75000"/>
                  </a:schemeClr>
                </a:solidFill>
                <a:latin typeface="Arial" panose="020B0604020202020204" pitchFamily="34" charset="0"/>
              </a:rPr>
              <a:t>搞错了</a:t>
            </a:r>
            <a:r>
              <a:rPr lang="en-US" altLang="zh-CN" sz="6000">
                <a:solidFill>
                  <a:schemeClr val="dk1">
                    <a:lumMod val="25000"/>
                    <a:lumOff val="75000"/>
                  </a:schemeClr>
                </a:solidFill>
                <a:latin typeface="Arial" panose="020B0604020202020204" pitchFamily="34" charset="0"/>
              </a:rPr>
              <a:t> </a:t>
            </a:r>
            <a:r>
              <a:rPr sz="6000">
                <a:solidFill>
                  <a:schemeClr val="dk1">
                    <a:lumMod val="25000"/>
                    <a:lumOff val="75000"/>
                  </a:schemeClr>
                </a:solidFill>
                <a:latin typeface="Arial" panose="020B0604020202020204" pitchFamily="34" charset="0"/>
              </a:rPr>
              <a:t>搞错了</a:t>
            </a:r>
            <a:r>
              <a:rPr lang="en-US" altLang="zh-CN" sz="6000">
                <a:solidFill>
                  <a:schemeClr val="dk1">
                    <a:lumMod val="25000"/>
                    <a:lumOff val="75000"/>
                  </a:schemeClr>
                </a:solidFill>
                <a:latin typeface="Arial" panose="020B0604020202020204" pitchFamily="34" charset="0"/>
              </a:rPr>
              <a:t> </a:t>
            </a:r>
            <a:r>
              <a:rPr sz="6000">
                <a:solidFill>
                  <a:schemeClr val="dk1">
                    <a:lumMod val="25000"/>
                    <a:lumOff val="75000"/>
                  </a:schemeClr>
                </a:solidFill>
                <a:latin typeface="Arial" panose="020B0604020202020204" pitchFamily="34" charset="0"/>
              </a:rPr>
              <a:t>！！！</a:t>
            </a:r>
          </a:p>
        </p:txBody>
      </p:sp>
      <p:sp>
        <p:nvSpPr>
          <p:cNvPr id="2" name="文本框 1"/>
          <p:cNvSpPr txBox="1"/>
          <p:nvPr>
            <p:custDataLst>
              <p:tags r:id="rId3"/>
            </p:custDataLst>
          </p:nvPr>
        </p:nvSpPr>
        <p:spPr>
          <a:xfrm>
            <a:off x="5147945" y="3284855"/>
            <a:ext cx="3808095" cy="530225"/>
          </a:xfrm>
          <a:prstGeom prst="rect">
            <a:avLst/>
          </a:prstGeom>
        </p:spPr>
        <p:txBody>
          <a:bodyPr vert="horz" lIns="68580" tIns="34290" rIns="68580" bIns="34290" rtlCol="0" anchor="ctr" anchorCtr="0">
            <a:no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algn="r"/>
            <a:r>
              <a:rPr lang="zh-CN" altLang="en-US" sz="6000" dirty="0">
                <a:solidFill>
                  <a:schemeClr val="dk1">
                    <a:lumMod val="25000"/>
                    <a:lumOff val="75000"/>
                  </a:schemeClr>
                </a:solidFill>
                <a:latin typeface="Arial" panose="020B0604020202020204" pitchFamily="34" charset="0"/>
              </a:rPr>
              <a:t>再</a:t>
            </a:r>
            <a:r>
              <a:rPr sz="6000" dirty="0">
                <a:solidFill>
                  <a:schemeClr val="dk1">
                    <a:lumMod val="25000"/>
                    <a:lumOff val="75000"/>
                  </a:schemeClr>
                </a:solidFill>
                <a:latin typeface="Arial" panose="020B0604020202020204" pitchFamily="34" charset="0"/>
              </a:rPr>
              <a:t>来</a:t>
            </a:r>
            <a:r>
              <a:rPr lang="en-US" altLang="zh-CN" sz="6000" dirty="0">
                <a:solidFill>
                  <a:schemeClr val="dk1">
                    <a:lumMod val="25000"/>
                    <a:lumOff val="75000"/>
                  </a:schemeClr>
                </a:solidFill>
                <a:latin typeface="Arial" panose="020B0604020202020204" pitchFamily="34" charset="0"/>
              </a:rPr>
              <a:t>......</a:t>
            </a:r>
          </a:p>
        </p:txBody>
      </p:sp>
      <p:pic>
        <p:nvPicPr>
          <p:cNvPr id="3" name="图片 2" descr="微信图片_2021082616000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9885" y="3068955"/>
            <a:ext cx="3225800" cy="3156585"/>
          </a:xfrm>
          <a:prstGeom prst="rect">
            <a:avLst/>
          </a:prstGeom>
        </p:spPr>
      </p:pic>
    </p:spTree>
    <p:custDataLst>
      <p:tags r:id="rId1"/>
    </p:custDataLst>
  </p:cSld>
  <p:clrMapOvr>
    <a:masterClrMapping/>
  </p:clrMapOvr>
  <p:transition spd="slow"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250" fill="hold">
                                          <p:stCondLst>
                                            <p:cond delay="0"/>
                                          </p:stCondLst>
                                        </p:cTn>
                                        <p:tgtEl>
                                          <p:spTgt spid="10"/>
                                        </p:tgtEl>
                                        <p:attrNameLst>
                                          <p:attrName>style.visibility</p:attrName>
                                        </p:attrNameLst>
                                      </p:cBhvr>
                                      <p:to>
                                        <p:strVal val="visible"/>
                                      </p:to>
                                    </p:set>
                                    <p:anim calcmode="discrete" valueType="clr">
                                      <p:cBhvr override="childStyle">
                                        <p:cTn id="7" dur="25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250"/>
                                        <p:tgtEl>
                                          <p:spTgt spid="10"/>
                                        </p:tgtEl>
                                        <p:attrNameLst>
                                          <p:attrName>fillcolor</p:attrName>
                                        </p:attrNameLst>
                                      </p:cBhvr>
                                      <p:tavLst>
                                        <p:tav tm="0">
                                          <p:val>
                                            <p:clrVal>
                                              <a:schemeClr val="accent2"/>
                                            </p:clrVal>
                                          </p:val>
                                        </p:tav>
                                        <p:tav tm="50000">
                                          <p:val>
                                            <p:clrVal>
                                              <a:schemeClr val="hlink"/>
                                            </p:clrVal>
                                          </p:val>
                                        </p:tav>
                                      </p:tavLst>
                                    </p:anim>
                                    <p:set>
                                      <p:cBhvr>
                                        <p:cTn id="9" dur="250"/>
                                        <p:tgtEl>
                                          <p:spTgt spid="10"/>
                                        </p:tgtEl>
                                        <p:attrNameLst>
                                          <p:attrName>fill.type</p:attrName>
                                        </p:attrNameLst>
                                      </p:cBhvr>
                                      <p:to>
                                        <p:strVal val="solid"/>
                                      </p:to>
                                    </p:set>
                                  </p:childTnLst>
                                </p:cTn>
                              </p:par>
                              <p:par>
                                <p:cTn id="10" presetID="53" presetClass="entr" presetSubtype="16" fill="hold" grpId="0" nodeType="withEffect">
                                  <p:stCondLst>
                                    <p:cond delay="1000"/>
                                  </p:stCondLst>
                                  <p:childTnLst>
                                    <p:set>
                                      <p:cBhvr>
                                        <p:cTn id="11" dur="500"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 presetClass="entr" presetSubtype="0"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childTnLst>
                                </p:cTn>
                              </p:par>
                              <p:par>
                                <p:cTn id="17" presetID="8" presetClass="emph" presetSubtype="0" fill="hold" nodeType="withEffect">
                                  <p:stCondLst>
                                    <p:cond delay="1250"/>
                                  </p:stCondLst>
                                  <p:childTnLst>
                                    <p:animRot by="21600000">
                                      <p:cBhvr>
                                        <p:cTn id="18" dur="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0" name="图片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096" y="4611869"/>
            <a:ext cx="1987070" cy="1360696"/>
          </a:xfrm>
          <a:prstGeom prst="rect">
            <a:avLst/>
          </a:prstGeom>
          <a:ln w="12700">
            <a:solidFill>
              <a:schemeClr val="tx1"/>
            </a:solidFill>
          </a:ln>
        </p:spPr>
      </p:pic>
      <p:pic>
        <p:nvPicPr>
          <p:cNvPr id="22" name="图片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V="1">
            <a:off x="7527330" y="4611869"/>
            <a:ext cx="1869206" cy="1337046"/>
          </a:xfrm>
          <a:prstGeom prst="rect">
            <a:avLst/>
          </a:prstGeom>
          <a:ln w="12700">
            <a:solidFill>
              <a:schemeClr val="tx1"/>
            </a:solidFill>
          </a:ln>
        </p:spPr>
      </p:pic>
      <p:pic>
        <p:nvPicPr>
          <p:cNvPr id="24" name="图片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27403" y="4611869"/>
            <a:ext cx="2029373" cy="1321867"/>
          </a:xfrm>
          <a:prstGeom prst="rect">
            <a:avLst/>
          </a:prstGeom>
          <a:ln w="12700">
            <a:solidFill>
              <a:schemeClr val="tx1"/>
            </a:solidFill>
          </a:ln>
        </p:spPr>
      </p:pic>
      <p:pic>
        <p:nvPicPr>
          <p:cNvPr id="26" name="图片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87643" y="4611869"/>
            <a:ext cx="2029373" cy="1348871"/>
          </a:xfrm>
          <a:prstGeom prst="rect">
            <a:avLst/>
          </a:prstGeom>
          <a:ln w="12700">
            <a:solidFill>
              <a:schemeClr val="tx1"/>
            </a:solidFill>
          </a:ln>
        </p:spPr>
      </p:pic>
      <p:pic>
        <p:nvPicPr>
          <p:cNvPr id="28" name="图片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47883" y="4634546"/>
            <a:ext cx="2029373" cy="1335997"/>
          </a:xfrm>
          <a:prstGeom prst="rect">
            <a:avLst/>
          </a:prstGeom>
          <a:ln>
            <a:solidFill>
              <a:schemeClr val="tx1"/>
            </a:solidFill>
          </a:ln>
        </p:spPr>
      </p:pic>
      <p:sp>
        <p:nvSpPr>
          <p:cNvPr id="29" name="矩形 28"/>
          <p:cNvSpPr/>
          <p:nvPr/>
        </p:nvSpPr>
        <p:spPr>
          <a:xfrm>
            <a:off x="3232563" y="2060848"/>
            <a:ext cx="2678873" cy="1208306"/>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solidFill>
                  <a:schemeClr val="tx1"/>
                </a:solidFill>
                <a:latin typeface="微软雅黑" panose="020B0503020204020204" charset="-122"/>
                <a:ea typeface="微软雅黑" panose="020B0503020204020204" charset="-122"/>
              </a:rPr>
              <a:t>平等</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0688" y="-1215516"/>
            <a:ext cx="10764688" cy="8073516"/>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535" y="-216773"/>
            <a:ext cx="9396535" cy="7079096"/>
          </a:xfrm>
          <a:prstGeom prst="rect">
            <a:avLst/>
          </a:prstGeom>
        </p:spPr>
      </p:pic>
      <p:pic>
        <p:nvPicPr>
          <p:cNvPr id="22" name="图片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V="1">
            <a:off x="5295082" y="4611869"/>
            <a:ext cx="1869206" cy="1337046"/>
          </a:xfrm>
          <a:prstGeom prst="rect">
            <a:avLst/>
          </a:prstGeom>
          <a:ln w="12700">
            <a:solidFill>
              <a:schemeClr val="tx1"/>
            </a:solidFill>
          </a:ln>
        </p:spPr>
      </p:pic>
      <p:pic>
        <p:nvPicPr>
          <p:cNvPr id="24" name="图片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5155" y="4611869"/>
            <a:ext cx="2029373" cy="1321867"/>
          </a:xfrm>
          <a:prstGeom prst="rect">
            <a:avLst/>
          </a:prstGeom>
          <a:ln w="19050">
            <a:solidFill>
              <a:schemeClr val="tx1"/>
            </a:solidFill>
          </a:ln>
        </p:spPr>
      </p:pic>
      <p:pic>
        <p:nvPicPr>
          <p:cNvPr id="26" name="图片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55395" y="4611869"/>
            <a:ext cx="2029373" cy="1348871"/>
          </a:xfrm>
          <a:prstGeom prst="rect">
            <a:avLst/>
          </a:prstGeom>
          <a:ln w="12700">
            <a:solidFill>
              <a:srgbClr val="D8E1DD"/>
            </a:solidFill>
          </a:ln>
        </p:spPr>
      </p:pic>
      <p:pic>
        <p:nvPicPr>
          <p:cNvPr id="28" name="图片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15635" y="4634546"/>
            <a:ext cx="2029373" cy="1335997"/>
          </a:xfrm>
          <a:prstGeom prst="rect">
            <a:avLst/>
          </a:prstGeom>
          <a:ln w="12700">
            <a:solidFill>
              <a:schemeClr val="tx1"/>
            </a:solidFill>
          </a:ln>
        </p:spPr>
      </p:pic>
      <p:sp>
        <p:nvSpPr>
          <p:cNvPr id="9" name="矩形 8"/>
          <p:cNvSpPr/>
          <p:nvPr/>
        </p:nvSpPr>
        <p:spPr>
          <a:xfrm>
            <a:off x="1259632" y="1268760"/>
            <a:ext cx="2678873" cy="120830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solidFill>
                  <a:schemeClr val="tx1"/>
                </a:solidFill>
                <a:latin typeface="微软雅黑" panose="020B0503020204020204" charset="-122"/>
                <a:ea typeface="微软雅黑" panose="020B0503020204020204" charset="-122"/>
              </a:rPr>
              <a:t>开</a:t>
            </a:r>
          </a:p>
        </p:txBody>
      </p:sp>
      <p:sp>
        <p:nvSpPr>
          <p:cNvPr id="10" name="矩形 9"/>
          <p:cNvSpPr/>
          <p:nvPr/>
        </p:nvSpPr>
        <p:spPr>
          <a:xfrm>
            <a:off x="4788024" y="1281926"/>
            <a:ext cx="2678873" cy="120830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solidFill>
                  <a:schemeClr val="tx1"/>
                </a:solidFill>
                <a:latin typeface="微软雅黑" panose="020B0503020204020204" charset="-122"/>
                <a:ea typeface="微软雅黑" panose="020B0503020204020204" charset="-122"/>
              </a:rPr>
              <a:t>放</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0688" y="-1215516"/>
            <a:ext cx="10764688" cy="8073516"/>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7753" y="-1215516"/>
            <a:ext cx="11321753" cy="8073516"/>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flipV="1">
            <a:off x="-537389" y="-63446"/>
            <a:ext cx="9676263" cy="6921446"/>
          </a:xfrm>
          <a:prstGeom prst="rect">
            <a:avLst/>
          </a:prstGeom>
        </p:spPr>
      </p:pic>
      <p:pic>
        <p:nvPicPr>
          <p:cNvPr id="24" name="图片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2907" y="4611869"/>
            <a:ext cx="2029373" cy="1321867"/>
          </a:xfrm>
          <a:prstGeom prst="rect">
            <a:avLst/>
          </a:prstGeom>
        </p:spPr>
      </p:pic>
      <p:pic>
        <p:nvPicPr>
          <p:cNvPr id="26" name="图片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23147" y="4611869"/>
            <a:ext cx="2029373" cy="1348871"/>
          </a:xfrm>
          <a:prstGeom prst="rect">
            <a:avLst/>
          </a:prstGeom>
        </p:spPr>
      </p:pic>
      <p:pic>
        <p:nvPicPr>
          <p:cNvPr id="28" name="图片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83387" y="4634546"/>
            <a:ext cx="2029373" cy="1335997"/>
          </a:xfrm>
          <a:prstGeom prst="rect">
            <a:avLst/>
          </a:prstGeom>
        </p:spPr>
      </p:pic>
      <p:sp>
        <p:nvSpPr>
          <p:cNvPr id="8" name="矩形 7"/>
          <p:cNvSpPr/>
          <p:nvPr/>
        </p:nvSpPr>
        <p:spPr>
          <a:xfrm>
            <a:off x="2422219" y="404664"/>
            <a:ext cx="2678873" cy="120830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solidFill>
                  <a:schemeClr val="tx1"/>
                </a:solidFill>
                <a:latin typeface="微软雅黑" panose="020B0503020204020204" charset="-122"/>
                <a:ea typeface="微软雅黑" panose="020B0503020204020204" charset="-122"/>
              </a:rPr>
              <a:t>奉献</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0688" y="-1215516"/>
            <a:ext cx="10764688" cy="8073516"/>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7753" y="-1215516"/>
            <a:ext cx="11321753" cy="8073516"/>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flipV="1">
            <a:off x="-2177754" y="-1234590"/>
            <a:ext cx="11321754" cy="8098468"/>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8504" y="-243407"/>
            <a:ext cx="9715606" cy="7101408"/>
          </a:xfrm>
          <a:prstGeom prst="rect">
            <a:avLst/>
          </a:prstGeom>
        </p:spPr>
      </p:pic>
      <p:pic>
        <p:nvPicPr>
          <p:cNvPr id="26" name="图片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20072" y="4611869"/>
            <a:ext cx="2029373" cy="1348871"/>
          </a:xfrm>
          <a:prstGeom prst="rect">
            <a:avLst/>
          </a:prstGeom>
        </p:spPr>
      </p:pic>
      <p:pic>
        <p:nvPicPr>
          <p:cNvPr id="28" name="图片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80312" y="4634546"/>
            <a:ext cx="2029373" cy="13359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0688" y="-1215516"/>
            <a:ext cx="10764688" cy="8073516"/>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7753" y="-1215516"/>
            <a:ext cx="11321753" cy="8073516"/>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flipV="1">
            <a:off x="-2177754" y="-1234590"/>
            <a:ext cx="11321754" cy="8098468"/>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16858" y="-1221395"/>
            <a:ext cx="11643960" cy="8079396"/>
          </a:xfrm>
          <a:prstGeom prst="rect">
            <a:avLst/>
          </a:prstGeom>
        </p:spPr>
      </p:pic>
      <p:pic>
        <p:nvPicPr>
          <p:cNvPr id="26" name="图片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0568" y="0"/>
            <a:ext cx="9676119" cy="6858001"/>
          </a:xfrm>
          <a:prstGeom prst="rect">
            <a:avLst/>
          </a:prstGeom>
        </p:spPr>
      </p:pic>
      <p:pic>
        <p:nvPicPr>
          <p:cNvPr id="28" name="图片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04248" y="4634546"/>
            <a:ext cx="2029373" cy="13359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0688" y="-1215516"/>
            <a:ext cx="10764688" cy="8073516"/>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7753" y="-1215516"/>
            <a:ext cx="11321753" cy="8073516"/>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flipV="1">
            <a:off x="-2177754" y="-1234590"/>
            <a:ext cx="11321754" cy="8098468"/>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16858" y="-1221395"/>
            <a:ext cx="11643960" cy="8079396"/>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1032" y="-1215516"/>
            <a:ext cx="12146584" cy="8073516"/>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2536" y="0"/>
            <a:ext cx="9379637" cy="6877074"/>
          </a:xfrm>
          <a:prstGeom prst="rect">
            <a:avLst/>
          </a:prstGeom>
        </p:spPr>
      </p:pic>
      <p:sp>
        <p:nvSpPr>
          <p:cNvPr id="8" name="矩形 7"/>
          <p:cNvSpPr/>
          <p:nvPr/>
        </p:nvSpPr>
        <p:spPr>
          <a:xfrm>
            <a:off x="2555776" y="836712"/>
            <a:ext cx="2678873" cy="120830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solidFill>
                  <a:srgbClr val="FF0000"/>
                </a:solidFill>
                <a:latin typeface="微软雅黑" panose="020B0503020204020204" charset="-122"/>
                <a:ea typeface="微软雅黑" panose="020B0503020204020204" charset="-122"/>
              </a:rPr>
              <a:t>共享</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descr="微信图片_2021082615504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47720" y="620395"/>
            <a:ext cx="2597785" cy="2548255"/>
          </a:xfrm>
          <a:prstGeom prst="ellipse">
            <a:avLst/>
          </a:prstGeom>
        </p:spPr>
      </p:pic>
      <p:sp>
        <p:nvSpPr>
          <p:cNvPr id="4" name="矩形 3"/>
          <p:cNvSpPr/>
          <p:nvPr/>
        </p:nvSpPr>
        <p:spPr>
          <a:xfrm>
            <a:off x="-108585" y="0"/>
            <a:ext cx="9269095" cy="6911340"/>
          </a:xfrm>
          <a:prstGeom prst="rect">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矩形 4"/>
          <p:cNvSpPr/>
          <p:nvPr/>
        </p:nvSpPr>
        <p:spPr>
          <a:xfrm>
            <a:off x="911889" y="3212237"/>
            <a:ext cx="747008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schemeClr val="tx1"/>
                </a:solidFill>
                <a:effectLst/>
                <a:uLnTx/>
                <a:uFillTx/>
                <a:latin typeface="字魂24号-镇魂手书" panose="00000500000000000000" pitchFamily="2" charset="-122"/>
                <a:ea typeface="字魂24号-镇魂手书" panose="00000500000000000000" pitchFamily="2" charset="-122"/>
                <a:cs typeface="+mn-cs"/>
              </a:rPr>
              <a:t>一直是</a:t>
            </a:r>
            <a:endParaRPr kumimoji="0" lang="en-US" altLang="zh-CN" sz="5400" b="0" i="0" u="none" strike="noStrike" kern="1200" cap="none" spc="0" normalizeH="0" baseline="0" noProof="0" dirty="0">
              <a:ln>
                <a:noFill/>
              </a:ln>
              <a:solidFill>
                <a:schemeClr val="tx1"/>
              </a:solidFill>
              <a:effectLst/>
              <a:uLnTx/>
              <a:uFillTx/>
              <a:latin typeface="字魂24号-镇魂手书" panose="00000500000000000000" pitchFamily="2" charset="-122"/>
              <a:ea typeface="字魂24号-镇魂手书"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schemeClr val="tx1"/>
                </a:solidFill>
                <a:effectLst/>
                <a:uLnTx/>
                <a:uFillTx/>
                <a:latin typeface="字魂24号-镇魂手书" panose="00000500000000000000" pitchFamily="2" charset="-122"/>
                <a:ea typeface="字魂24号-镇魂手书" panose="00000500000000000000" pitchFamily="2" charset="-122"/>
                <a:cs typeface="+mn-cs"/>
              </a:rPr>
              <a:t>我们的精神理念！</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airplane"/>
      </p:transition>
    </mc:Choice>
    <mc:Fallback xmlns="">
      <p:transition spd="slow"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矩形: 圆角 2"/>
          <p:cNvSpPr/>
          <p:nvPr/>
        </p:nvSpPr>
        <p:spPr>
          <a:xfrm>
            <a:off x="537307" y="2132856"/>
            <a:ext cx="8136904" cy="2304256"/>
          </a:xfrm>
          <a:prstGeom prst="roundRect">
            <a:avLst/>
          </a:prstGeom>
          <a:solidFill>
            <a:schemeClr val="bg1">
              <a:alpha val="50000"/>
            </a:schemeClr>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ctrTitle" idx="2"/>
            <p:custDataLst>
              <p:tags r:id="rId2"/>
            </p:custDataLst>
          </p:nvPr>
        </p:nvSpPr>
        <p:spPr>
          <a:xfrm>
            <a:off x="611270" y="404382"/>
            <a:ext cx="3606767" cy="621506"/>
          </a:xfrm>
        </p:spPr>
        <p:txBody>
          <a:bodyPr>
            <a:normAutofit fontScale="90000"/>
          </a:bodyPr>
          <a:lstStyle/>
          <a:p>
            <a:r>
              <a:rPr lang="zh-CN" altLang="en-US" dirty="0">
                <a:solidFill>
                  <a:schemeClr val="tx1"/>
                </a:solidFill>
              </a:rPr>
              <a:t>协会介绍</a:t>
            </a:r>
          </a:p>
        </p:txBody>
      </p:sp>
      <p:pic>
        <p:nvPicPr>
          <p:cNvPr id="1027" name="Picture 3" descr="C:\Users\DELL\Desktop\微信图片_20210826155044.jpg微信图片_20210826155044"/>
          <p:cNvPicPr>
            <a:picLocks noChangeAspect="1" noChangeArrowheads="1"/>
          </p:cNvPicPr>
          <p:nvPr>
            <p:custDataLst>
              <p:tags r:id="rId3"/>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7380312" y="120283"/>
            <a:ext cx="1293899" cy="1306986"/>
          </a:xfrm>
          <a:prstGeom prst="ellipse">
            <a:avLst/>
          </a:prstGeom>
          <a:noFill/>
          <a:ln w="9525">
            <a:noFill/>
            <a:miter lim="800000"/>
            <a:headEnd/>
            <a:tailEnd/>
          </a:ln>
          <a:effectLst/>
        </p:spPr>
      </p:pic>
      <p:sp>
        <p:nvSpPr>
          <p:cNvPr id="4" name="标题 1"/>
          <p:cNvSpPr txBox="1"/>
          <p:nvPr>
            <p:custDataLst>
              <p:tags r:id="rId4"/>
            </p:custDataLst>
          </p:nvPr>
        </p:nvSpPr>
        <p:spPr>
          <a:xfrm>
            <a:off x="789335" y="2924944"/>
            <a:ext cx="7632848" cy="1872208"/>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800" b="1" i="0" u="none" strike="noStrike" kern="1200" cap="none" spc="600" normalizeH="0" baseline="0" noProof="0">
                <a:ln>
                  <a:noFill/>
                </a:ln>
                <a:solidFill>
                  <a:schemeClr val="dk1">
                    <a:lumMod val="25000"/>
                    <a:lumOff val="75000"/>
                  </a:schemeClr>
                </a:solidFill>
                <a:effectLst/>
                <a:uLnTx/>
                <a:uFillTx/>
                <a:latin typeface="Arial" panose="020B0604020202020204" pitchFamily="34" charset="0"/>
                <a:ea typeface="汉仪旗黑-85S" panose="00020600040101010101" pitchFamily="18" charset="-122"/>
                <a:cs typeface="+mj-cs"/>
                <a:sym typeface="+mn-ea"/>
              </a:defRPr>
            </a:lvl1pPr>
          </a:lstStyle>
          <a:p>
            <a:pPr>
              <a:spcBef>
                <a:spcPts val="0"/>
              </a:spcBef>
            </a:pPr>
            <a:r>
              <a:rPr lang="zh-CN" altLang="zh-CN" sz="1900" spc="500" dirty="0">
                <a:solidFill>
                  <a:schemeClr val="tx1"/>
                </a:solidFill>
                <a:effectLst>
                  <a:outerShdw blurRad="50800" dist="38100" dir="18900000" algn="bl" rotWithShape="0">
                    <a:prstClr val="black">
                      <a:alpha val="40000"/>
                    </a:prstClr>
                  </a:outerShdw>
                </a:effectLst>
              </a:rPr>
              <a:t>南昌职业大学电子商务协会成立于</a:t>
            </a:r>
            <a:r>
              <a:rPr lang="en-US" altLang="zh-CN" sz="1900" spc="500" dirty="0">
                <a:solidFill>
                  <a:schemeClr val="tx1"/>
                </a:solidFill>
                <a:effectLst>
                  <a:outerShdw blurRad="50800" dist="38100" dir="18900000" algn="bl" rotWithShape="0">
                    <a:prstClr val="black">
                      <a:alpha val="40000"/>
                    </a:prstClr>
                  </a:outerShdw>
                </a:effectLst>
              </a:rPr>
              <a:t>2014</a:t>
            </a:r>
            <a:r>
              <a:rPr lang="zh-CN" altLang="zh-CN" sz="1900" spc="500" dirty="0">
                <a:solidFill>
                  <a:schemeClr val="tx1"/>
                </a:solidFill>
                <a:effectLst>
                  <a:outerShdw blurRad="50800" dist="38100" dir="18900000" algn="bl" rotWithShape="0">
                    <a:prstClr val="black">
                      <a:alpha val="40000"/>
                    </a:prstClr>
                  </a:outerShdw>
                </a:effectLst>
              </a:rPr>
              <a:t>年</a:t>
            </a:r>
            <a:r>
              <a:rPr lang="en-US" altLang="zh-CN" sz="1900" spc="500" dirty="0">
                <a:solidFill>
                  <a:schemeClr val="tx1"/>
                </a:solidFill>
                <a:effectLst>
                  <a:outerShdw blurRad="50800" dist="38100" dir="18900000" algn="bl" rotWithShape="0">
                    <a:prstClr val="black">
                      <a:alpha val="40000"/>
                    </a:prstClr>
                  </a:outerShdw>
                </a:effectLst>
              </a:rPr>
              <a:t>9</a:t>
            </a:r>
            <a:r>
              <a:rPr lang="zh-CN" altLang="zh-CN" sz="1900" spc="500" dirty="0">
                <a:solidFill>
                  <a:schemeClr val="tx1"/>
                </a:solidFill>
                <a:effectLst>
                  <a:outerShdw blurRad="50800" dist="38100" dir="18900000" algn="bl" rotWithShape="0">
                    <a:prstClr val="black">
                      <a:alpha val="40000"/>
                    </a:prstClr>
                  </a:outerShdw>
                </a:effectLst>
              </a:rPr>
              <a:t>月</a:t>
            </a:r>
            <a:r>
              <a:rPr lang="en-US" altLang="zh-CN" sz="1900" spc="500" dirty="0">
                <a:solidFill>
                  <a:schemeClr val="tx1"/>
                </a:solidFill>
                <a:effectLst>
                  <a:outerShdw blurRad="50800" dist="38100" dir="18900000" algn="bl" rotWithShape="0">
                    <a:prstClr val="black">
                      <a:alpha val="40000"/>
                    </a:prstClr>
                  </a:outerShdw>
                </a:effectLst>
              </a:rPr>
              <a:t>10</a:t>
            </a:r>
            <a:r>
              <a:rPr lang="zh-CN" altLang="zh-CN" sz="1900" spc="500" dirty="0">
                <a:solidFill>
                  <a:schemeClr val="tx1"/>
                </a:solidFill>
                <a:effectLst>
                  <a:outerShdw blurRad="50800" dist="38100" dir="18900000" algn="bl" rotWithShape="0">
                    <a:prstClr val="black">
                      <a:alpha val="40000"/>
                    </a:prstClr>
                  </a:outerShdw>
                </a:effectLst>
              </a:rPr>
              <a:t>日，隶属于信息技术学院，是一个以计算机为主的学习性社团。我们希望通过社团形式，利用团队力量，搭建一个学习平台，服务于同学；通过互相交流学习，亲身实践，达到理论与实践相结合的目的。是一个成熟的，有时间内涵的社团。</a:t>
            </a:r>
            <a:endParaRPr lang="zh-CN" altLang="en-US" sz="1900" spc="500" dirty="0">
              <a:solidFill>
                <a:schemeClr val="tx1"/>
              </a:solidFill>
              <a:effectLst>
                <a:outerShdw blurRad="50800" dist="38100" dir="18900000" algn="bl" rotWithShape="0">
                  <a:prstClr val="black">
                    <a:alpha val="40000"/>
                  </a:prstClr>
                </a:outerShdw>
              </a:effectLst>
            </a:endParaRPr>
          </a:p>
          <a:p>
            <a:endParaRPr lang="zh-CN" altLang="en-US" dirty="0">
              <a:solidFill>
                <a:schemeClr val="tx1"/>
              </a:solidFill>
            </a:endParaRPr>
          </a:p>
        </p:txBody>
      </p:sp>
    </p:spTree>
    <p:custDataLst>
      <p:tags r:id="rId1"/>
    </p:custDataLst>
  </p:cSld>
  <p:clrMapOvr>
    <a:masterClrMapping/>
  </p:clrMapOvr>
  <p:transition spd="med" advTm="1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strVal val="#ppt_w*0.05"/>
                                          </p:val>
                                        </p:tav>
                                        <p:tav tm="100000">
                                          <p:val>
                                            <p:strVal val="#ppt_w"/>
                                          </p:val>
                                        </p:tav>
                                      </p:tavLst>
                                    </p:anim>
                                    <p:anim calcmode="lin" valueType="num">
                                      <p:cBhvr>
                                        <p:cTn id="8" dur="500" fill="hold"/>
                                        <p:tgtEl>
                                          <p:spTgt spid="1027"/>
                                        </p:tgtEl>
                                        <p:attrNameLst>
                                          <p:attrName>ppt_h</p:attrName>
                                        </p:attrNameLst>
                                      </p:cBhvr>
                                      <p:tavLst>
                                        <p:tav tm="0">
                                          <p:val>
                                            <p:strVal val="#ppt_h"/>
                                          </p:val>
                                        </p:tav>
                                        <p:tav tm="100000">
                                          <p:val>
                                            <p:strVal val="#ppt_h"/>
                                          </p:val>
                                        </p:tav>
                                      </p:tavLst>
                                    </p:anim>
                                    <p:anim calcmode="lin" valueType="num">
                                      <p:cBhvr>
                                        <p:cTn id="9" dur="500" fill="hold"/>
                                        <p:tgtEl>
                                          <p:spTgt spid="1027"/>
                                        </p:tgtEl>
                                        <p:attrNameLst>
                                          <p:attrName>ppt_x</p:attrName>
                                        </p:attrNameLst>
                                      </p:cBhvr>
                                      <p:tavLst>
                                        <p:tav tm="0">
                                          <p:val>
                                            <p:strVal val="#ppt_x-.2"/>
                                          </p:val>
                                        </p:tav>
                                        <p:tav tm="100000">
                                          <p:val>
                                            <p:strVal val="#ppt_x"/>
                                          </p:val>
                                        </p:tav>
                                      </p:tavLst>
                                    </p:anim>
                                    <p:anim calcmode="lin" valueType="num">
                                      <p:cBhvr>
                                        <p:cTn id="10" dur="500" fill="hold"/>
                                        <p:tgtEl>
                                          <p:spTgt spid="1027"/>
                                        </p:tgtEl>
                                        <p:attrNameLst>
                                          <p:attrName>ppt_y</p:attrName>
                                        </p:attrNameLst>
                                      </p:cBhvr>
                                      <p:tavLst>
                                        <p:tav tm="0">
                                          <p:val>
                                            <p:strVal val="#ppt_y"/>
                                          </p:val>
                                        </p:tav>
                                        <p:tav tm="100000">
                                          <p:val>
                                            <p:strVal val="#ppt_y"/>
                                          </p:val>
                                        </p:tav>
                                      </p:tavLst>
                                    </p:anim>
                                    <p:animEffect transition="in" filter="fade">
                                      <p:cBhvr>
                                        <p:cTn id="11" dur="500"/>
                                        <p:tgtEl>
                                          <p:spTgt spid="1027"/>
                                        </p:tgtEl>
                                      </p:cBhvr>
                                    </p:animEffect>
                                  </p:childTnLst>
                                </p:cTn>
                              </p:par>
                            </p:childTnLst>
                          </p:cTn>
                        </p:par>
                        <p:par>
                          <p:cTn id="12" fill="hold">
                            <p:stCondLst>
                              <p:cond delay="500"/>
                            </p:stCondLst>
                            <p:childTnLst>
                              <p:par>
                                <p:cTn id="13" presetID="27" presetClass="entr" presetSubtype="0" fill="hold" grpId="0" nodeType="afterEffect">
                                  <p:stCondLst>
                                    <p:cond delay="0"/>
                                  </p:stCondLst>
                                  <p:iterate type="lt">
                                    <p:tmPct val="50000"/>
                                  </p:iterate>
                                  <p:childTnLst>
                                    <p:set>
                                      <p:cBhvr>
                                        <p:cTn id="14" dur="500" fill="hold">
                                          <p:stCondLst>
                                            <p:cond delay="0"/>
                                          </p:stCondLst>
                                        </p:cTn>
                                        <p:tgtEl>
                                          <p:spTgt spid="2"/>
                                        </p:tgtEl>
                                        <p:attrNameLst>
                                          <p:attrName>style.visibility</p:attrName>
                                        </p:attrNameLst>
                                      </p:cBhvr>
                                      <p:to>
                                        <p:strVal val="visible"/>
                                      </p:to>
                                    </p:set>
                                    <p:anim calcmode="discrete" valueType="clr">
                                      <p:cBhvr override="childStyle">
                                        <p:cTn id="15" dur="50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6" dur="500"/>
                                        <p:tgtEl>
                                          <p:spTgt spid="2"/>
                                        </p:tgtEl>
                                        <p:attrNameLst>
                                          <p:attrName>fillcolor</p:attrName>
                                        </p:attrNameLst>
                                      </p:cBhvr>
                                      <p:tavLst>
                                        <p:tav tm="0">
                                          <p:val>
                                            <p:clrVal>
                                              <a:schemeClr val="accent2"/>
                                            </p:clrVal>
                                          </p:val>
                                        </p:tav>
                                        <p:tav tm="50000">
                                          <p:val>
                                            <p:clrVal>
                                              <a:schemeClr val="hlink"/>
                                            </p:clrVal>
                                          </p:val>
                                        </p:tav>
                                      </p:tavLst>
                                    </p:anim>
                                    <p:set>
                                      <p:cBhvr>
                                        <p:cTn id="17" dur="500"/>
                                        <p:tgtEl>
                                          <p:spTgt spid="2"/>
                                        </p:tgtEl>
                                        <p:attrNameLst>
                                          <p:attrName>fill.type</p:attrName>
                                        </p:attrNameLst>
                                      </p:cBhvr>
                                      <p:to>
                                        <p:strVal val="solid"/>
                                      </p:to>
                                    </p:set>
                                  </p:childTnLst>
                                </p:cTn>
                              </p:par>
                            </p:childTnLst>
                          </p:cTn>
                        </p:par>
                        <p:par>
                          <p:cTn id="18" fill="hold">
                            <p:stCondLst>
                              <p:cond delay="1750"/>
                            </p:stCondLst>
                            <p:childTnLst>
                              <p:par>
                                <p:cTn id="19" presetID="50" presetClass="entr" presetSubtype="0" decel="10000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3"/>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par>
                          <p:cTn id="24" fill="hold">
                            <p:stCondLst>
                              <p:cond delay="2750"/>
                            </p:stCondLst>
                            <p:childTnLst>
                              <p:par>
                                <p:cTn id="25" presetID="27" presetClass="entr" presetSubtype="0" fill="hold" grpId="0" nodeType="afterEffect">
                                  <p:stCondLst>
                                    <p:cond delay="0"/>
                                  </p:stCondLst>
                                  <p:iterate type="lt">
                                    <p:tmPct val="50000"/>
                                  </p:iterate>
                                  <p:childTnLst>
                                    <p:set>
                                      <p:cBhvr>
                                        <p:cTn id="26" dur="300" fill="hold">
                                          <p:stCondLst>
                                            <p:cond delay="0"/>
                                          </p:stCondLst>
                                        </p:cTn>
                                        <p:tgtEl>
                                          <p:spTgt spid="4"/>
                                        </p:tgtEl>
                                        <p:attrNameLst>
                                          <p:attrName>style.visibility</p:attrName>
                                        </p:attrNameLst>
                                      </p:cBhvr>
                                      <p:to>
                                        <p:strVal val="visible"/>
                                      </p:to>
                                    </p:set>
                                    <p:anim calcmode="discrete" valueType="clr">
                                      <p:cBhvr override="childStyle">
                                        <p:cTn id="27" dur="3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8" dur="300"/>
                                        <p:tgtEl>
                                          <p:spTgt spid="4"/>
                                        </p:tgtEl>
                                        <p:attrNameLst>
                                          <p:attrName>fillcolor</p:attrName>
                                        </p:attrNameLst>
                                      </p:cBhvr>
                                      <p:tavLst>
                                        <p:tav tm="0">
                                          <p:val>
                                            <p:clrVal>
                                              <a:schemeClr val="accent2"/>
                                            </p:clrVal>
                                          </p:val>
                                        </p:tav>
                                        <p:tav tm="50000">
                                          <p:val>
                                            <p:clrVal>
                                              <a:schemeClr val="hlink"/>
                                            </p:clrVal>
                                          </p:val>
                                        </p:tav>
                                      </p:tavLst>
                                    </p:anim>
                                    <p:set>
                                      <p:cBhvr>
                                        <p:cTn id="29" dur="3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右箭头 83"/>
          <p:cNvSpPr/>
          <p:nvPr/>
        </p:nvSpPr>
        <p:spPr>
          <a:xfrm>
            <a:off x="1192" y="3526861"/>
            <a:ext cx="7212554" cy="295275"/>
          </a:xfrm>
          <a:prstGeom prst="rightArrow">
            <a:avLst/>
          </a:prstGeom>
          <a:solidFill>
            <a:schemeClr val="tx1">
              <a:lumMod val="65000"/>
              <a:lumOff val="35000"/>
            </a:schemeClr>
          </a:solidFill>
          <a:ln>
            <a:noFill/>
          </a:ln>
          <a:effectLst>
            <a:outerShdw blurRad="381000" dist="1016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sp>
        <p:nvSpPr>
          <p:cNvPr id="85" name="圆角右箭头 84"/>
          <p:cNvSpPr/>
          <p:nvPr/>
        </p:nvSpPr>
        <p:spPr>
          <a:xfrm rot="5400000" flipH="1">
            <a:off x="2895417" y="99235"/>
            <a:ext cx="533400" cy="6321851"/>
          </a:xfrm>
          <a:prstGeom prst="bentArrow">
            <a:avLst/>
          </a:prstGeom>
          <a:solidFill>
            <a:srgbClr val="CC0000"/>
          </a:solidFill>
          <a:ln>
            <a:noFill/>
          </a:ln>
          <a:effectLst>
            <a:outerShdw blurRad="381000" dist="1016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sp>
        <p:nvSpPr>
          <p:cNvPr id="86" name="圆角右箭头 85"/>
          <p:cNvSpPr/>
          <p:nvPr/>
        </p:nvSpPr>
        <p:spPr>
          <a:xfrm rot="16200000" flipH="1" flipV="1">
            <a:off x="2536993" y="1286335"/>
            <a:ext cx="532209" cy="5603811"/>
          </a:xfrm>
          <a:prstGeom prst="bentArrow">
            <a:avLst/>
          </a:prstGeom>
          <a:solidFill>
            <a:srgbClr val="CC0000"/>
          </a:solidFill>
          <a:ln>
            <a:noFill/>
          </a:ln>
          <a:effectLst>
            <a:outerShdw blurRad="381000" dist="1016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sp>
        <p:nvSpPr>
          <p:cNvPr id="87" name="圆角右箭头 86"/>
          <p:cNvSpPr/>
          <p:nvPr/>
        </p:nvSpPr>
        <p:spPr>
          <a:xfrm rot="5400000" flipH="1">
            <a:off x="1893970" y="1099490"/>
            <a:ext cx="533400" cy="4321341"/>
          </a:xfrm>
          <a:prstGeom prst="bentArrow">
            <a:avLst/>
          </a:prstGeom>
          <a:solidFill>
            <a:schemeClr val="tx1">
              <a:lumMod val="65000"/>
              <a:lumOff val="35000"/>
            </a:schemeClr>
          </a:solidFill>
          <a:ln>
            <a:noFill/>
          </a:ln>
          <a:effectLst>
            <a:outerShdw blurRad="381000" dist="1016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sp>
        <p:nvSpPr>
          <p:cNvPr id="88" name="圆角右箭头 87"/>
          <p:cNvSpPr/>
          <p:nvPr/>
        </p:nvSpPr>
        <p:spPr>
          <a:xfrm rot="5400000" flipH="1">
            <a:off x="846680" y="2132492"/>
            <a:ext cx="533400" cy="2255337"/>
          </a:xfrm>
          <a:prstGeom prst="bentArrow">
            <a:avLst/>
          </a:prstGeom>
          <a:solidFill>
            <a:srgbClr val="CC0000"/>
          </a:solidFill>
          <a:ln>
            <a:noFill/>
          </a:ln>
          <a:effectLst>
            <a:outerShdw blurRad="381000" dist="1016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tx1">
                  <a:lumMod val="65000"/>
                  <a:lumOff val="3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89" name="圆角右箭头 88"/>
          <p:cNvSpPr/>
          <p:nvPr/>
        </p:nvSpPr>
        <p:spPr>
          <a:xfrm rot="16200000" flipH="1" flipV="1">
            <a:off x="1543287" y="2278850"/>
            <a:ext cx="532209" cy="3618781"/>
          </a:xfrm>
          <a:prstGeom prst="bentArrow">
            <a:avLst/>
          </a:prstGeom>
          <a:solidFill>
            <a:schemeClr val="tx1">
              <a:lumMod val="65000"/>
              <a:lumOff val="35000"/>
            </a:schemeClr>
          </a:solidFill>
          <a:ln>
            <a:noFill/>
          </a:ln>
          <a:effectLst>
            <a:outerShdw blurRad="381000" dist="1016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sp>
        <p:nvSpPr>
          <p:cNvPr id="90" name="矩形 89"/>
          <p:cNvSpPr/>
          <p:nvPr/>
        </p:nvSpPr>
        <p:spPr>
          <a:xfrm>
            <a:off x="7812360" y="2492896"/>
            <a:ext cx="1954531" cy="300083"/>
          </a:xfrm>
          <a:prstGeom prst="rect">
            <a:avLst/>
          </a:prstGeom>
        </p:spPr>
        <p:txBody>
          <a:bodyPr wrap="square" lIns="68580" tIns="34290" rIns="68580" bIns="34290">
            <a:spAutoFit/>
          </a:bodyPr>
          <a:lstStyle/>
          <a:p>
            <a:pPr lvl="0"/>
            <a:r>
              <a:rPr lang="en-US" altLang="zh-CN" sz="1500" b="1" dirty="0">
                <a:solidFill>
                  <a:srgbClr val="CC0000"/>
                </a:solidFill>
                <a:latin typeface="微软雅黑" panose="020B0503020204020204" charset="-122"/>
                <a:ea typeface="微软雅黑" panose="020B0503020204020204" charset="-122"/>
                <a:cs typeface="+mn-ea"/>
                <a:sym typeface="微软雅黑" panose="020B0503020204020204" charset="-122"/>
              </a:rPr>
              <a:t>2022</a:t>
            </a:r>
            <a:endParaRPr lang="zh-CN" altLang="en-US" sz="1500" b="1" dirty="0">
              <a:solidFill>
                <a:srgbClr val="CC0000"/>
              </a:solidFill>
              <a:latin typeface="微软雅黑" panose="020B0503020204020204" charset="-122"/>
              <a:ea typeface="微软雅黑" panose="020B0503020204020204" charset="-122"/>
              <a:cs typeface="+mn-ea"/>
              <a:sym typeface="微软雅黑" panose="020B0503020204020204" charset="-122"/>
            </a:endParaRPr>
          </a:p>
        </p:txBody>
      </p:sp>
      <p:sp>
        <p:nvSpPr>
          <p:cNvPr id="92" name="矩形 91"/>
          <p:cNvSpPr/>
          <p:nvPr/>
        </p:nvSpPr>
        <p:spPr>
          <a:xfrm>
            <a:off x="1115616" y="4542686"/>
            <a:ext cx="977265" cy="300083"/>
          </a:xfrm>
          <a:prstGeom prst="rect">
            <a:avLst/>
          </a:prstGeom>
        </p:spPr>
        <p:txBody>
          <a:bodyPr wrap="square" lIns="68580" tIns="34290" rIns="68580" bIns="34290">
            <a:spAutoFit/>
          </a:bodyPr>
          <a:lstStyle/>
          <a:p>
            <a:pPr lvl="0"/>
            <a:r>
              <a:rPr lang="en-US" altLang="zh-CN" sz="1500" b="1" dirty="0">
                <a:solidFill>
                  <a:srgbClr val="CC0000"/>
                </a:solidFill>
                <a:latin typeface="微软雅黑" panose="020B0503020204020204" charset="-122"/>
                <a:ea typeface="微软雅黑" panose="020B0503020204020204" charset="-122"/>
                <a:cs typeface="+mn-ea"/>
                <a:sym typeface="微软雅黑" panose="020B0503020204020204" charset="-122"/>
              </a:rPr>
              <a:t>2016</a:t>
            </a:r>
            <a:r>
              <a:rPr lang="zh-CN" altLang="en-US" sz="1500" b="1" dirty="0">
                <a:solidFill>
                  <a:srgbClr val="CC0000"/>
                </a:solidFill>
                <a:latin typeface="微软雅黑" panose="020B0503020204020204" charset="-122"/>
                <a:ea typeface="微软雅黑" panose="020B0503020204020204" charset="-122"/>
                <a:cs typeface="+mn-ea"/>
                <a:sym typeface="微软雅黑" panose="020B0503020204020204" charset="-122"/>
              </a:rPr>
              <a:t>年</a:t>
            </a:r>
          </a:p>
        </p:txBody>
      </p:sp>
      <p:sp>
        <p:nvSpPr>
          <p:cNvPr id="94" name="矩形 93"/>
          <p:cNvSpPr/>
          <p:nvPr/>
        </p:nvSpPr>
        <p:spPr>
          <a:xfrm>
            <a:off x="1763689" y="1268760"/>
            <a:ext cx="977265" cy="300083"/>
          </a:xfrm>
          <a:prstGeom prst="rect">
            <a:avLst/>
          </a:prstGeom>
        </p:spPr>
        <p:txBody>
          <a:bodyPr wrap="square" lIns="68580" tIns="34290" rIns="68580" bIns="34290">
            <a:spAutoFit/>
          </a:bodyPr>
          <a:lstStyle/>
          <a:p>
            <a:pPr lvl="0"/>
            <a:r>
              <a:rPr lang="en-US" altLang="zh-CN" sz="1500" b="1" dirty="0">
                <a:solidFill>
                  <a:srgbClr val="CC0000"/>
                </a:solidFill>
                <a:latin typeface="微软雅黑" panose="020B0503020204020204" charset="-122"/>
                <a:ea typeface="微软雅黑" panose="020B0503020204020204" charset="-122"/>
                <a:cs typeface="+mn-ea"/>
                <a:sym typeface="微软雅黑" panose="020B0503020204020204" charset="-122"/>
              </a:rPr>
              <a:t>2017</a:t>
            </a:r>
            <a:r>
              <a:rPr lang="zh-CN" altLang="en-US" sz="1500" b="1" dirty="0">
                <a:solidFill>
                  <a:srgbClr val="CC0000"/>
                </a:solidFill>
                <a:latin typeface="微软雅黑" panose="020B0503020204020204" charset="-122"/>
                <a:ea typeface="微软雅黑" panose="020B0503020204020204" charset="-122"/>
                <a:cs typeface="+mn-ea"/>
                <a:sym typeface="微软雅黑" panose="020B0503020204020204" charset="-122"/>
              </a:rPr>
              <a:t>年</a:t>
            </a:r>
          </a:p>
        </p:txBody>
      </p:sp>
      <p:sp>
        <p:nvSpPr>
          <p:cNvPr id="96" name="矩形 95"/>
          <p:cNvSpPr/>
          <p:nvPr/>
        </p:nvSpPr>
        <p:spPr>
          <a:xfrm>
            <a:off x="3090679" y="4509120"/>
            <a:ext cx="977265" cy="300083"/>
          </a:xfrm>
          <a:prstGeom prst="rect">
            <a:avLst/>
          </a:prstGeom>
        </p:spPr>
        <p:txBody>
          <a:bodyPr wrap="square" lIns="68580" tIns="34290" rIns="68580" bIns="34290">
            <a:spAutoFit/>
          </a:bodyPr>
          <a:lstStyle/>
          <a:p>
            <a:pPr lvl="0"/>
            <a:r>
              <a:rPr lang="en-US" altLang="zh-CN" sz="1500" b="1" dirty="0">
                <a:solidFill>
                  <a:srgbClr val="CC0000"/>
                </a:solidFill>
                <a:latin typeface="微软雅黑" panose="020B0503020204020204" charset="-122"/>
                <a:ea typeface="微软雅黑" panose="020B0503020204020204" charset="-122"/>
                <a:cs typeface="+mn-ea"/>
                <a:sym typeface="微软雅黑" panose="020B0503020204020204" charset="-122"/>
              </a:rPr>
              <a:t>2018</a:t>
            </a:r>
            <a:r>
              <a:rPr lang="zh-CN" altLang="en-US" sz="1500" b="1" dirty="0">
                <a:solidFill>
                  <a:srgbClr val="CC0000"/>
                </a:solidFill>
                <a:latin typeface="微软雅黑" panose="020B0503020204020204" charset="-122"/>
                <a:ea typeface="微软雅黑" panose="020B0503020204020204" charset="-122"/>
                <a:cs typeface="+mn-ea"/>
                <a:sym typeface="微软雅黑" panose="020B0503020204020204" charset="-122"/>
              </a:rPr>
              <a:t>年</a:t>
            </a:r>
          </a:p>
        </p:txBody>
      </p:sp>
      <p:sp>
        <p:nvSpPr>
          <p:cNvPr id="98" name="矩形 97"/>
          <p:cNvSpPr/>
          <p:nvPr/>
        </p:nvSpPr>
        <p:spPr>
          <a:xfrm>
            <a:off x="3810759" y="1268760"/>
            <a:ext cx="977265" cy="300083"/>
          </a:xfrm>
          <a:prstGeom prst="rect">
            <a:avLst/>
          </a:prstGeom>
        </p:spPr>
        <p:txBody>
          <a:bodyPr wrap="square" lIns="68580" tIns="34290" rIns="68580" bIns="34290">
            <a:spAutoFit/>
          </a:bodyPr>
          <a:lstStyle/>
          <a:p>
            <a:pPr lvl="0"/>
            <a:r>
              <a:rPr lang="en-US" altLang="zh-CN" sz="1500" b="1" dirty="0">
                <a:solidFill>
                  <a:srgbClr val="CC0000"/>
                </a:solidFill>
                <a:latin typeface="微软雅黑" panose="020B0503020204020204" charset="-122"/>
                <a:ea typeface="微软雅黑" panose="020B0503020204020204" charset="-122"/>
                <a:cs typeface="+mn-ea"/>
                <a:sym typeface="微软雅黑" panose="020B0503020204020204" charset="-122"/>
              </a:rPr>
              <a:t>2019</a:t>
            </a:r>
            <a:r>
              <a:rPr lang="zh-CN" altLang="en-US" sz="1500" b="1" dirty="0">
                <a:solidFill>
                  <a:srgbClr val="CC0000"/>
                </a:solidFill>
                <a:latin typeface="微软雅黑" panose="020B0503020204020204" charset="-122"/>
                <a:ea typeface="微软雅黑" panose="020B0503020204020204" charset="-122"/>
                <a:cs typeface="+mn-ea"/>
                <a:sym typeface="微软雅黑" panose="020B0503020204020204" charset="-122"/>
              </a:rPr>
              <a:t>年</a:t>
            </a:r>
          </a:p>
        </p:txBody>
      </p:sp>
      <p:sp>
        <p:nvSpPr>
          <p:cNvPr id="100" name="矩形 99"/>
          <p:cNvSpPr/>
          <p:nvPr/>
        </p:nvSpPr>
        <p:spPr>
          <a:xfrm>
            <a:off x="5107874" y="4432150"/>
            <a:ext cx="977265" cy="300083"/>
          </a:xfrm>
          <a:prstGeom prst="rect">
            <a:avLst/>
          </a:prstGeom>
        </p:spPr>
        <p:txBody>
          <a:bodyPr wrap="square" lIns="68580" tIns="34290" rIns="68580" bIns="34290">
            <a:spAutoFit/>
          </a:bodyPr>
          <a:lstStyle/>
          <a:p>
            <a:pPr lvl="0"/>
            <a:r>
              <a:rPr lang="en-US" altLang="zh-CN" sz="1500" b="1" dirty="0">
                <a:solidFill>
                  <a:srgbClr val="CC0000"/>
                </a:solidFill>
                <a:latin typeface="微软雅黑" panose="020B0503020204020204" charset="-122"/>
                <a:ea typeface="微软雅黑" panose="020B0503020204020204" charset="-122"/>
                <a:cs typeface="+mn-ea"/>
                <a:sym typeface="微软雅黑" panose="020B0503020204020204" charset="-122"/>
              </a:rPr>
              <a:t>2020</a:t>
            </a:r>
            <a:r>
              <a:rPr lang="zh-CN" altLang="en-US" sz="1500" b="1" dirty="0">
                <a:solidFill>
                  <a:srgbClr val="CC0000"/>
                </a:solidFill>
                <a:latin typeface="微软雅黑" panose="020B0503020204020204" charset="-122"/>
                <a:ea typeface="微软雅黑" panose="020B0503020204020204" charset="-122"/>
                <a:cs typeface="+mn-ea"/>
                <a:sym typeface="微软雅黑" panose="020B0503020204020204" charset="-122"/>
              </a:rPr>
              <a:t>年</a:t>
            </a:r>
          </a:p>
        </p:txBody>
      </p:sp>
      <p:sp>
        <p:nvSpPr>
          <p:cNvPr id="102" name="矩形 101"/>
          <p:cNvSpPr/>
          <p:nvPr/>
        </p:nvSpPr>
        <p:spPr>
          <a:xfrm>
            <a:off x="5754975" y="1268760"/>
            <a:ext cx="977265" cy="300083"/>
          </a:xfrm>
          <a:prstGeom prst="rect">
            <a:avLst/>
          </a:prstGeom>
        </p:spPr>
        <p:txBody>
          <a:bodyPr wrap="square" lIns="68580" tIns="34290" rIns="68580" bIns="34290">
            <a:spAutoFit/>
          </a:bodyPr>
          <a:lstStyle/>
          <a:p>
            <a:pPr lvl="0"/>
            <a:r>
              <a:rPr lang="en-US" altLang="zh-CN" sz="1500" b="1" dirty="0">
                <a:solidFill>
                  <a:srgbClr val="CC0000"/>
                </a:solidFill>
                <a:latin typeface="微软雅黑" panose="020B0503020204020204" charset="-122"/>
                <a:ea typeface="微软雅黑" panose="020B0503020204020204" charset="-122"/>
                <a:cs typeface="+mn-ea"/>
                <a:sym typeface="微软雅黑" panose="020B0503020204020204" charset="-122"/>
              </a:rPr>
              <a:t>2021</a:t>
            </a:r>
            <a:r>
              <a:rPr lang="zh-CN" altLang="en-US" sz="1500" b="1" dirty="0">
                <a:solidFill>
                  <a:srgbClr val="CC0000"/>
                </a:solidFill>
                <a:latin typeface="微软雅黑" panose="020B0503020204020204" charset="-122"/>
                <a:ea typeface="微软雅黑" panose="020B0503020204020204" charset="-122"/>
                <a:cs typeface="+mn-ea"/>
                <a:sym typeface="微软雅黑" panose="020B0503020204020204" charset="-122"/>
              </a:rPr>
              <a:t>年</a:t>
            </a:r>
          </a:p>
        </p:txBody>
      </p:sp>
      <p:sp>
        <p:nvSpPr>
          <p:cNvPr id="104" name="圆角右箭头 103"/>
          <p:cNvSpPr/>
          <p:nvPr/>
        </p:nvSpPr>
        <p:spPr>
          <a:xfrm rot="16200000" flipH="1" flipV="1">
            <a:off x="544818" y="3320181"/>
            <a:ext cx="532209" cy="1621842"/>
          </a:xfrm>
          <a:prstGeom prst="bentArrow">
            <a:avLst/>
          </a:prstGeom>
          <a:solidFill>
            <a:srgbClr val="CC0000"/>
          </a:solidFill>
          <a:ln>
            <a:noFill/>
          </a:ln>
          <a:effectLst>
            <a:outerShdw blurRad="381000" dist="1016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tx1">
                  <a:lumMod val="65000"/>
                  <a:lumOff val="35000"/>
                </a:schemeClr>
              </a:solidFill>
              <a:latin typeface="微软雅黑" panose="020B0503020204020204" charset="-122"/>
              <a:ea typeface="微软雅黑" panose="020B0503020204020204" charset="-122"/>
              <a:cs typeface="+mn-ea"/>
              <a:sym typeface="微软雅黑" panose="020B0503020204020204" charset="-122"/>
            </a:endParaRPr>
          </a:p>
        </p:txBody>
      </p:sp>
      <p:pic>
        <p:nvPicPr>
          <p:cNvPr id="27" name="图片 26"/>
          <p:cNvPicPr/>
          <p:nvPr/>
        </p:nvPicPr>
        <p:blipFill>
          <a:blip r:embed="rId4" r:link="rId5"/>
          <a:stretch>
            <a:fillRect/>
          </a:stretch>
        </p:blipFill>
        <p:spPr>
          <a:xfrm>
            <a:off x="798460" y="4854524"/>
            <a:ext cx="1296670" cy="1302385"/>
          </a:xfrm>
          <a:prstGeom prst="rect">
            <a:avLst/>
          </a:prstGeom>
          <a:noFill/>
          <a:ln w="9525">
            <a:noFill/>
          </a:ln>
        </p:spPr>
      </p:pic>
      <p:pic>
        <p:nvPicPr>
          <p:cNvPr id="28" name="图片 27"/>
          <p:cNvPicPr/>
          <p:nvPr/>
        </p:nvPicPr>
        <p:blipFill>
          <a:blip r:embed="rId6" r:link="rId7"/>
          <a:stretch>
            <a:fillRect/>
          </a:stretch>
        </p:blipFill>
        <p:spPr>
          <a:xfrm>
            <a:off x="1416681" y="1622149"/>
            <a:ext cx="1352400" cy="1299931"/>
          </a:xfrm>
          <a:prstGeom prst="rect">
            <a:avLst/>
          </a:prstGeom>
          <a:noFill/>
          <a:ln w="9525">
            <a:noFill/>
          </a:ln>
        </p:spPr>
      </p:pic>
      <p:pic>
        <p:nvPicPr>
          <p:cNvPr id="29" name="图片 28"/>
          <p:cNvPicPr/>
          <p:nvPr/>
        </p:nvPicPr>
        <p:blipFill>
          <a:blip r:embed="rId8" r:link="rId9"/>
          <a:stretch>
            <a:fillRect/>
          </a:stretch>
        </p:blipFill>
        <p:spPr>
          <a:xfrm>
            <a:off x="2782878" y="4837668"/>
            <a:ext cx="1296670" cy="1267671"/>
          </a:xfrm>
          <a:prstGeom prst="rect">
            <a:avLst/>
          </a:prstGeom>
          <a:noFill/>
          <a:ln w="9525">
            <a:noFill/>
          </a:ln>
        </p:spPr>
      </p:pic>
      <p:pic>
        <p:nvPicPr>
          <p:cNvPr id="30" name="图片 29"/>
          <p:cNvPicPr/>
          <p:nvPr/>
        </p:nvPicPr>
        <p:blipFill>
          <a:blip r:embed="rId10" r:link="rId11"/>
          <a:stretch>
            <a:fillRect/>
          </a:stretch>
        </p:blipFill>
        <p:spPr>
          <a:xfrm>
            <a:off x="3502814" y="1588980"/>
            <a:ext cx="1352400" cy="1397399"/>
          </a:xfrm>
          <a:prstGeom prst="rect">
            <a:avLst/>
          </a:prstGeom>
          <a:noFill/>
          <a:ln w="9525">
            <a:noFill/>
          </a:ln>
        </p:spPr>
      </p:pic>
      <p:pic>
        <p:nvPicPr>
          <p:cNvPr id="31" name="图片 30"/>
          <p:cNvPicPr/>
          <p:nvPr/>
        </p:nvPicPr>
        <p:blipFill>
          <a:blip r:embed="rId12" r:link="rId13" cstate="email">
            <a:extLst>
              <a:ext uri="{28A0092B-C50C-407E-A947-70E740481C1C}">
                <a14:useLocalDpi xmlns:a14="http://schemas.microsoft.com/office/drawing/2010/main"/>
              </a:ext>
            </a:extLst>
          </a:blip>
          <a:stretch>
            <a:fillRect/>
          </a:stretch>
        </p:blipFill>
        <p:spPr>
          <a:xfrm>
            <a:off x="4791362" y="4732233"/>
            <a:ext cx="1452245" cy="1402080"/>
          </a:xfrm>
          <a:prstGeom prst="rect">
            <a:avLst/>
          </a:prstGeom>
          <a:noFill/>
          <a:ln w="9525">
            <a:noFill/>
          </a:ln>
        </p:spPr>
      </p:pic>
      <p:sp>
        <p:nvSpPr>
          <p:cNvPr id="4" name="流程图: 过程 1"/>
          <p:cNvSpPr/>
          <p:nvPr/>
        </p:nvSpPr>
        <p:spPr>
          <a:xfrm>
            <a:off x="5460846" y="1555743"/>
            <a:ext cx="1352401" cy="1359912"/>
          </a:xfrm>
          <a:prstGeom prst="flowChartConnector">
            <a:avLst/>
          </a:prstGeom>
          <a:blipFill>
            <a:blip r:embed="rId1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p:cNvSpPr/>
          <p:nvPr/>
        </p:nvSpPr>
        <p:spPr>
          <a:xfrm>
            <a:off x="7277457" y="2986379"/>
            <a:ext cx="1481321" cy="1515660"/>
          </a:xfrm>
          <a:prstGeom prst="ellipse">
            <a:avLst/>
          </a:prstGeom>
          <a:blipFill dpi="0" rotWithShape="1">
            <a:blip r:embed="rId1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37222" y="261997"/>
            <a:ext cx="4863717" cy="1013166"/>
            <a:chOff x="1256649" y="2215302"/>
            <a:chExt cx="5673636" cy="1181881"/>
          </a:xfrm>
        </p:grpSpPr>
        <p:grpSp>
          <p:nvGrpSpPr>
            <p:cNvPr id="3" name="组合 2"/>
            <p:cNvGrpSpPr/>
            <p:nvPr/>
          </p:nvGrpSpPr>
          <p:grpSpPr>
            <a:xfrm>
              <a:off x="1256649" y="2215302"/>
              <a:ext cx="5673636" cy="838416"/>
              <a:chOff x="1076894" y="4149318"/>
              <a:chExt cx="4476334" cy="661487"/>
            </a:xfrm>
          </p:grpSpPr>
          <p:sp>
            <p:nvSpPr>
              <p:cNvPr id="7" name="矩形: 圆角 6"/>
              <p:cNvSpPr/>
              <p:nvPr/>
            </p:nvSpPr>
            <p:spPr>
              <a:xfrm>
                <a:off x="1076894" y="4149318"/>
                <a:ext cx="4185501" cy="554752"/>
              </a:xfrm>
              <a:prstGeom prst="roundRect">
                <a:avLst>
                  <a:gd name="adj"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908511" y="4381993"/>
                <a:ext cx="3644717" cy="428812"/>
              </a:xfrm>
              <a:prstGeom prst="roundRect">
                <a:avLst>
                  <a:gd name="adj" fmla="val 50000"/>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2663672" y="2284197"/>
              <a:ext cx="3884911" cy="1112986"/>
            </a:xfrm>
            <a:prstGeom prst="rect">
              <a:avLst/>
            </a:prstGeom>
            <a:noFill/>
          </p:spPr>
          <p:txBody>
            <a:bodyPr wrap="square">
              <a:spAutoFit/>
            </a:bodyPr>
            <a:lstStyle/>
            <a:p>
              <a:r>
                <a:rPr lang="zh-CN" altLang="en-US" sz="2800" b="1" dirty="0">
                  <a:latin typeface="微软雅黑" panose="020B0503020204020204" charset="-122"/>
                  <a:ea typeface="微软雅黑" panose="020B0503020204020204" charset="-122"/>
                  <a:cs typeface="+mn-ea"/>
                  <a:sym typeface="微软雅黑" panose="020B0503020204020204" charset="-122"/>
                </a:rPr>
                <a:t>协会历届会长</a:t>
              </a:r>
              <a:endParaRPr lang="en-US" altLang="zh-CN" sz="2800" b="1" dirty="0">
                <a:latin typeface="微软雅黑" panose="020B0503020204020204" charset="-122"/>
                <a:ea typeface="微软雅黑" panose="020B0503020204020204" charset="-122"/>
                <a:cs typeface="+mn-ea"/>
                <a:sym typeface="微软雅黑" panose="020B0503020204020204" charset="-122"/>
              </a:endParaRPr>
            </a:p>
            <a:p>
              <a:endParaRPr lang="zh-CN" altLang="en-US" sz="2800" b="1" dirty="0">
                <a:solidFill>
                  <a:schemeClr val="bg1"/>
                </a:solidFill>
              </a:endParaRPr>
            </a:p>
          </p:txBody>
        </p:sp>
      </p:grpSp>
      <p:sp>
        <p:nvSpPr>
          <p:cNvPr id="9" name="MH_Other_5"/>
          <p:cNvSpPr/>
          <p:nvPr>
            <p:custDataLst>
              <p:tags r:id="rId1"/>
            </p:custDataLst>
          </p:nvPr>
        </p:nvSpPr>
        <p:spPr>
          <a:xfrm>
            <a:off x="483107" y="-2742"/>
            <a:ext cx="457200" cy="456010"/>
          </a:xfrm>
          <a:prstGeom prst="ellipse">
            <a:avLst/>
          </a:prstGeom>
          <a:solidFill>
            <a:srgbClr val="EAEAEA">
              <a:alpha val="8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sz="1350">
              <a:cs typeface="+mn-ea"/>
              <a:sym typeface="+mn-lt"/>
            </a:endParaRP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0-#ppt_w/2"/>
                                          </p:val>
                                        </p:tav>
                                        <p:tav tm="100000">
                                          <p:val>
                                            <p:strVal val="#ppt_x"/>
                                          </p:val>
                                        </p:tav>
                                      </p:tavLst>
                                    </p:anim>
                                    <p:anim calcmode="lin" valueType="num">
                                      <p:cBhvr additive="base">
                                        <p:cTn id="8" dur="50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92"/>
                                        </p:tgtEl>
                                        <p:attrNameLst>
                                          <p:attrName>style.visibility</p:attrName>
                                        </p:attrNameLst>
                                      </p:cBhvr>
                                      <p:to>
                                        <p:strVal val="visible"/>
                                      </p:to>
                                    </p:set>
                                    <p:anim calcmode="lin" valueType="num">
                                      <p:cBhvr>
                                        <p:cTn id="12" dur="250" fill="hold"/>
                                        <p:tgtEl>
                                          <p:spTgt spid="92"/>
                                        </p:tgtEl>
                                        <p:attrNameLst>
                                          <p:attrName>ppt_w</p:attrName>
                                        </p:attrNameLst>
                                      </p:cBhvr>
                                      <p:tavLst>
                                        <p:tav tm="0">
                                          <p:val>
                                            <p:fltVal val="0"/>
                                          </p:val>
                                        </p:tav>
                                        <p:tav tm="100000">
                                          <p:val>
                                            <p:strVal val="#ppt_w"/>
                                          </p:val>
                                        </p:tav>
                                      </p:tavLst>
                                    </p:anim>
                                    <p:anim calcmode="lin" valueType="num">
                                      <p:cBhvr>
                                        <p:cTn id="13" dur="250" fill="hold"/>
                                        <p:tgtEl>
                                          <p:spTgt spid="92"/>
                                        </p:tgtEl>
                                        <p:attrNameLst>
                                          <p:attrName>ppt_h</p:attrName>
                                        </p:attrNameLst>
                                      </p:cBhvr>
                                      <p:tavLst>
                                        <p:tav tm="0">
                                          <p:val>
                                            <p:fltVal val="0"/>
                                          </p:val>
                                        </p:tav>
                                        <p:tav tm="100000">
                                          <p:val>
                                            <p:strVal val="#ppt_h"/>
                                          </p:val>
                                        </p:tav>
                                      </p:tavLst>
                                    </p:anim>
                                  </p:childTnLst>
                                </p:cTn>
                              </p:par>
                            </p:childTnLst>
                          </p:cTn>
                        </p:par>
                        <p:par>
                          <p:cTn id="14" fill="hold">
                            <p:stCondLst>
                              <p:cond delay="850"/>
                            </p:stCondLst>
                            <p:childTnLst>
                              <p:par>
                                <p:cTn id="15" presetID="2" presetClass="entr" presetSubtype="8" fill="hold" grpId="0"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350"/>
                            </p:stCondLst>
                            <p:childTnLst>
                              <p:par>
                                <p:cTn id="20" presetID="23" presetClass="entr" presetSubtype="16" fill="hold" grpId="0" nodeType="afterEffect">
                                  <p:stCondLst>
                                    <p:cond delay="0"/>
                                  </p:stCondLst>
                                  <p:iterate type="lt">
                                    <p:tmPct val="10000"/>
                                  </p:iterate>
                                  <p:childTnLst>
                                    <p:set>
                                      <p:cBhvr>
                                        <p:cTn id="21" dur="1" fill="hold">
                                          <p:stCondLst>
                                            <p:cond delay="0"/>
                                          </p:stCondLst>
                                        </p:cTn>
                                        <p:tgtEl>
                                          <p:spTgt spid="94"/>
                                        </p:tgtEl>
                                        <p:attrNameLst>
                                          <p:attrName>style.visibility</p:attrName>
                                        </p:attrNameLst>
                                      </p:cBhvr>
                                      <p:to>
                                        <p:strVal val="visible"/>
                                      </p:to>
                                    </p:set>
                                    <p:anim calcmode="lin" valueType="num">
                                      <p:cBhvr>
                                        <p:cTn id="22" dur="250" fill="hold"/>
                                        <p:tgtEl>
                                          <p:spTgt spid="94"/>
                                        </p:tgtEl>
                                        <p:attrNameLst>
                                          <p:attrName>ppt_w</p:attrName>
                                        </p:attrNameLst>
                                      </p:cBhvr>
                                      <p:tavLst>
                                        <p:tav tm="0">
                                          <p:val>
                                            <p:fltVal val="0"/>
                                          </p:val>
                                        </p:tav>
                                        <p:tav tm="100000">
                                          <p:val>
                                            <p:strVal val="#ppt_w"/>
                                          </p:val>
                                        </p:tav>
                                      </p:tavLst>
                                    </p:anim>
                                    <p:anim calcmode="lin" valueType="num">
                                      <p:cBhvr>
                                        <p:cTn id="23" dur="250" fill="hold"/>
                                        <p:tgtEl>
                                          <p:spTgt spid="94"/>
                                        </p:tgtEl>
                                        <p:attrNameLst>
                                          <p:attrName>ppt_h</p:attrName>
                                        </p:attrNameLst>
                                      </p:cBhvr>
                                      <p:tavLst>
                                        <p:tav tm="0">
                                          <p:val>
                                            <p:fltVal val="0"/>
                                          </p:val>
                                        </p:tav>
                                        <p:tav tm="100000">
                                          <p:val>
                                            <p:strVal val="#ppt_h"/>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par>
                          <p:cTn id="29" fill="hold">
                            <p:stCondLst>
                              <p:cond delay="2349"/>
                            </p:stCondLst>
                            <p:childTnLst>
                              <p:par>
                                <p:cTn id="30" presetID="2" presetClass="entr" presetSubtype="8" fill="hold" grpId="0" nodeType="after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additive="base">
                                        <p:cTn id="32" dur="500" fill="hold"/>
                                        <p:tgtEl>
                                          <p:spTgt spid="89"/>
                                        </p:tgtEl>
                                        <p:attrNameLst>
                                          <p:attrName>ppt_x</p:attrName>
                                        </p:attrNameLst>
                                      </p:cBhvr>
                                      <p:tavLst>
                                        <p:tav tm="0">
                                          <p:val>
                                            <p:strVal val="0-#ppt_w/2"/>
                                          </p:val>
                                        </p:tav>
                                        <p:tav tm="100000">
                                          <p:val>
                                            <p:strVal val="#ppt_x"/>
                                          </p:val>
                                        </p:tav>
                                      </p:tavLst>
                                    </p:anim>
                                    <p:anim calcmode="lin" valueType="num">
                                      <p:cBhvr additive="base">
                                        <p:cTn id="33" dur="500" fill="hold"/>
                                        <p:tgtEl>
                                          <p:spTgt spid="89"/>
                                        </p:tgtEl>
                                        <p:attrNameLst>
                                          <p:attrName>ppt_y</p:attrName>
                                        </p:attrNameLst>
                                      </p:cBhvr>
                                      <p:tavLst>
                                        <p:tav tm="0">
                                          <p:val>
                                            <p:strVal val="#ppt_y"/>
                                          </p:val>
                                        </p:tav>
                                        <p:tav tm="100000">
                                          <p:val>
                                            <p:strVal val="#ppt_y"/>
                                          </p:val>
                                        </p:tav>
                                      </p:tavLst>
                                    </p:anim>
                                  </p:childTnLst>
                                </p:cTn>
                              </p:par>
                            </p:childTnLst>
                          </p:cTn>
                        </p:par>
                        <p:par>
                          <p:cTn id="34" fill="hold">
                            <p:stCondLst>
                              <p:cond delay="2849"/>
                            </p:stCondLst>
                            <p:childTnLst>
                              <p:par>
                                <p:cTn id="35" presetID="23" presetClass="entr" presetSubtype="16" fill="hold" grpId="0" nodeType="afterEffect">
                                  <p:stCondLst>
                                    <p:cond delay="0"/>
                                  </p:stCondLst>
                                  <p:iterate type="lt">
                                    <p:tmPct val="10000"/>
                                  </p:iterate>
                                  <p:childTnLst>
                                    <p:set>
                                      <p:cBhvr>
                                        <p:cTn id="36" dur="1" fill="hold">
                                          <p:stCondLst>
                                            <p:cond delay="0"/>
                                          </p:stCondLst>
                                        </p:cTn>
                                        <p:tgtEl>
                                          <p:spTgt spid="96"/>
                                        </p:tgtEl>
                                        <p:attrNameLst>
                                          <p:attrName>style.visibility</p:attrName>
                                        </p:attrNameLst>
                                      </p:cBhvr>
                                      <p:to>
                                        <p:strVal val="visible"/>
                                      </p:to>
                                    </p:set>
                                    <p:anim calcmode="lin" valueType="num">
                                      <p:cBhvr>
                                        <p:cTn id="37" dur="250" fill="hold"/>
                                        <p:tgtEl>
                                          <p:spTgt spid="96"/>
                                        </p:tgtEl>
                                        <p:attrNameLst>
                                          <p:attrName>ppt_w</p:attrName>
                                        </p:attrNameLst>
                                      </p:cBhvr>
                                      <p:tavLst>
                                        <p:tav tm="0">
                                          <p:val>
                                            <p:fltVal val="0"/>
                                          </p:val>
                                        </p:tav>
                                        <p:tav tm="100000">
                                          <p:val>
                                            <p:strVal val="#ppt_w"/>
                                          </p:val>
                                        </p:tav>
                                      </p:tavLst>
                                    </p:anim>
                                    <p:anim calcmode="lin" valueType="num">
                                      <p:cBhvr>
                                        <p:cTn id="38" dur="250" fill="hold"/>
                                        <p:tgtEl>
                                          <p:spTgt spid="96"/>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par>
                          <p:cTn id="42" fill="hold">
                            <p:stCondLst>
                              <p:cond delay="3349"/>
                            </p:stCondLst>
                            <p:childTnLst>
                              <p:par>
                                <p:cTn id="43" presetID="2" presetClass="entr" presetSubtype="8" fill="hold" grpId="0" nodeType="afterEffect">
                                  <p:stCondLst>
                                    <p:cond delay="0"/>
                                  </p:stCondLst>
                                  <p:childTnLst>
                                    <p:set>
                                      <p:cBhvr>
                                        <p:cTn id="44" dur="1" fill="hold">
                                          <p:stCondLst>
                                            <p:cond delay="0"/>
                                          </p:stCondLst>
                                        </p:cTn>
                                        <p:tgtEl>
                                          <p:spTgt spid="87"/>
                                        </p:tgtEl>
                                        <p:attrNameLst>
                                          <p:attrName>style.visibility</p:attrName>
                                        </p:attrNameLst>
                                      </p:cBhvr>
                                      <p:to>
                                        <p:strVal val="visible"/>
                                      </p:to>
                                    </p:set>
                                    <p:anim calcmode="lin" valueType="num">
                                      <p:cBhvr additive="base">
                                        <p:cTn id="45" dur="500" fill="hold"/>
                                        <p:tgtEl>
                                          <p:spTgt spid="87"/>
                                        </p:tgtEl>
                                        <p:attrNameLst>
                                          <p:attrName>ppt_x</p:attrName>
                                        </p:attrNameLst>
                                      </p:cBhvr>
                                      <p:tavLst>
                                        <p:tav tm="0">
                                          <p:val>
                                            <p:strVal val="0-#ppt_w/2"/>
                                          </p:val>
                                        </p:tav>
                                        <p:tav tm="100000">
                                          <p:val>
                                            <p:strVal val="#ppt_x"/>
                                          </p:val>
                                        </p:tav>
                                      </p:tavLst>
                                    </p:anim>
                                    <p:anim calcmode="lin" valueType="num">
                                      <p:cBhvr additive="base">
                                        <p:cTn id="46" dur="500" fill="hold"/>
                                        <p:tgtEl>
                                          <p:spTgt spid="87"/>
                                        </p:tgtEl>
                                        <p:attrNameLst>
                                          <p:attrName>ppt_y</p:attrName>
                                        </p:attrNameLst>
                                      </p:cBhvr>
                                      <p:tavLst>
                                        <p:tav tm="0">
                                          <p:val>
                                            <p:strVal val="#ppt_y"/>
                                          </p:val>
                                        </p:tav>
                                        <p:tav tm="100000">
                                          <p:val>
                                            <p:strVal val="#ppt_y"/>
                                          </p:val>
                                        </p:tav>
                                      </p:tavLst>
                                    </p:anim>
                                  </p:childTnLst>
                                </p:cTn>
                              </p:par>
                            </p:childTnLst>
                          </p:cTn>
                        </p:par>
                        <p:par>
                          <p:cTn id="47" fill="hold">
                            <p:stCondLst>
                              <p:cond delay="3849"/>
                            </p:stCondLst>
                            <p:childTnLst>
                              <p:par>
                                <p:cTn id="48" presetID="23" presetClass="entr" presetSubtype="16" fill="hold" grpId="0" nodeType="afterEffect">
                                  <p:stCondLst>
                                    <p:cond delay="0"/>
                                  </p:stCondLst>
                                  <p:iterate type="lt">
                                    <p:tmPct val="10000"/>
                                  </p:iterate>
                                  <p:childTnLst>
                                    <p:set>
                                      <p:cBhvr>
                                        <p:cTn id="49" dur="1" fill="hold">
                                          <p:stCondLst>
                                            <p:cond delay="0"/>
                                          </p:stCondLst>
                                        </p:cTn>
                                        <p:tgtEl>
                                          <p:spTgt spid="98"/>
                                        </p:tgtEl>
                                        <p:attrNameLst>
                                          <p:attrName>style.visibility</p:attrName>
                                        </p:attrNameLst>
                                      </p:cBhvr>
                                      <p:to>
                                        <p:strVal val="visible"/>
                                      </p:to>
                                    </p:set>
                                    <p:anim calcmode="lin" valueType="num">
                                      <p:cBhvr>
                                        <p:cTn id="50" dur="250" fill="hold"/>
                                        <p:tgtEl>
                                          <p:spTgt spid="98"/>
                                        </p:tgtEl>
                                        <p:attrNameLst>
                                          <p:attrName>ppt_w</p:attrName>
                                        </p:attrNameLst>
                                      </p:cBhvr>
                                      <p:tavLst>
                                        <p:tav tm="0">
                                          <p:val>
                                            <p:fltVal val="0"/>
                                          </p:val>
                                        </p:tav>
                                        <p:tav tm="100000">
                                          <p:val>
                                            <p:strVal val="#ppt_w"/>
                                          </p:val>
                                        </p:tav>
                                      </p:tavLst>
                                    </p:anim>
                                    <p:anim calcmode="lin" valueType="num">
                                      <p:cBhvr>
                                        <p:cTn id="51" dur="250" fill="hold"/>
                                        <p:tgtEl>
                                          <p:spTgt spid="98"/>
                                        </p:tgtEl>
                                        <p:attrNameLst>
                                          <p:attrName>ppt_h</p:attrName>
                                        </p:attrNameLst>
                                      </p:cBhvr>
                                      <p:tavLst>
                                        <p:tav tm="0">
                                          <p:val>
                                            <p:fltVal val="0"/>
                                          </p:val>
                                        </p:tav>
                                        <p:tav tm="100000">
                                          <p:val>
                                            <p:strVal val="#ppt_h"/>
                                          </p:val>
                                        </p:tav>
                                      </p:tavLst>
                                    </p:anim>
                                  </p:childTnLst>
                                </p:cTn>
                              </p:par>
                              <p:par>
                                <p:cTn id="52" presetID="18" presetClass="entr" presetSubtype="12"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strips(downLeft)">
                                      <p:cBhvr>
                                        <p:cTn id="54" dur="500"/>
                                        <p:tgtEl>
                                          <p:spTgt spid="29"/>
                                        </p:tgtEl>
                                      </p:cBhvr>
                                    </p:animEffect>
                                  </p:childTnLst>
                                </p:cTn>
                              </p:par>
                            </p:childTnLst>
                          </p:cTn>
                        </p:par>
                        <p:par>
                          <p:cTn id="55" fill="hold">
                            <p:stCondLst>
                              <p:cond delay="4349"/>
                            </p:stCondLst>
                            <p:childTnLst>
                              <p:par>
                                <p:cTn id="56" presetID="2" presetClass="entr" presetSubtype="8"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 calcmode="lin" valueType="num">
                                      <p:cBhvr additive="base">
                                        <p:cTn id="58" dur="500" fill="hold"/>
                                        <p:tgtEl>
                                          <p:spTgt spid="86"/>
                                        </p:tgtEl>
                                        <p:attrNameLst>
                                          <p:attrName>ppt_x</p:attrName>
                                        </p:attrNameLst>
                                      </p:cBhvr>
                                      <p:tavLst>
                                        <p:tav tm="0">
                                          <p:val>
                                            <p:strVal val="0-#ppt_w/2"/>
                                          </p:val>
                                        </p:tav>
                                        <p:tav tm="100000">
                                          <p:val>
                                            <p:strVal val="#ppt_x"/>
                                          </p:val>
                                        </p:tav>
                                      </p:tavLst>
                                    </p:anim>
                                    <p:anim calcmode="lin" valueType="num">
                                      <p:cBhvr additive="base">
                                        <p:cTn id="59" dur="500" fill="hold"/>
                                        <p:tgtEl>
                                          <p:spTgt spid="86"/>
                                        </p:tgtEl>
                                        <p:attrNameLst>
                                          <p:attrName>ppt_y</p:attrName>
                                        </p:attrNameLst>
                                      </p:cBhvr>
                                      <p:tavLst>
                                        <p:tav tm="0">
                                          <p:val>
                                            <p:strVal val="#ppt_y"/>
                                          </p:val>
                                        </p:tav>
                                        <p:tav tm="100000">
                                          <p:val>
                                            <p:strVal val="#ppt_y"/>
                                          </p:val>
                                        </p:tav>
                                      </p:tavLst>
                                    </p:anim>
                                  </p:childTnLst>
                                </p:cTn>
                              </p:par>
                            </p:childTnLst>
                          </p:cTn>
                        </p:par>
                        <p:par>
                          <p:cTn id="60" fill="hold">
                            <p:stCondLst>
                              <p:cond delay="4849"/>
                            </p:stCondLst>
                            <p:childTnLst>
                              <p:par>
                                <p:cTn id="61" presetID="23" presetClass="entr" presetSubtype="16" fill="hold" grpId="0" nodeType="afterEffect">
                                  <p:stCondLst>
                                    <p:cond delay="0"/>
                                  </p:stCondLst>
                                  <p:iterate type="lt">
                                    <p:tmPct val="10000"/>
                                  </p:iterate>
                                  <p:childTnLst>
                                    <p:set>
                                      <p:cBhvr>
                                        <p:cTn id="62" dur="1" fill="hold">
                                          <p:stCondLst>
                                            <p:cond delay="0"/>
                                          </p:stCondLst>
                                        </p:cTn>
                                        <p:tgtEl>
                                          <p:spTgt spid="100"/>
                                        </p:tgtEl>
                                        <p:attrNameLst>
                                          <p:attrName>style.visibility</p:attrName>
                                        </p:attrNameLst>
                                      </p:cBhvr>
                                      <p:to>
                                        <p:strVal val="visible"/>
                                      </p:to>
                                    </p:set>
                                    <p:anim calcmode="lin" valueType="num">
                                      <p:cBhvr>
                                        <p:cTn id="63" dur="250" fill="hold"/>
                                        <p:tgtEl>
                                          <p:spTgt spid="100"/>
                                        </p:tgtEl>
                                        <p:attrNameLst>
                                          <p:attrName>ppt_w</p:attrName>
                                        </p:attrNameLst>
                                      </p:cBhvr>
                                      <p:tavLst>
                                        <p:tav tm="0">
                                          <p:val>
                                            <p:fltVal val="0"/>
                                          </p:val>
                                        </p:tav>
                                        <p:tav tm="100000">
                                          <p:val>
                                            <p:strVal val="#ppt_w"/>
                                          </p:val>
                                        </p:tav>
                                      </p:tavLst>
                                    </p:anim>
                                    <p:anim calcmode="lin" valueType="num">
                                      <p:cBhvr>
                                        <p:cTn id="64" dur="250" fill="hold"/>
                                        <p:tgtEl>
                                          <p:spTgt spid="100"/>
                                        </p:tgtEl>
                                        <p:attrNameLst>
                                          <p:attrName>ppt_h</p:attrName>
                                        </p:attrNameLst>
                                      </p:cBhvr>
                                      <p:tavLst>
                                        <p:tav tm="0">
                                          <p:val>
                                            <p:fltVal val="0"/>
                                          </p:val>
                                        </p:tav>
                                        <p:tav tm="100000">
                                          <p:val>
                                            <p:strVal val="#ppt_h"/>
                                          </p:val>
                                        </p:tav>
                                      </p:tavLst>
                                    </p:anim>
                                  </p:childTnLst>
                                </p:cTn>
                              </p:par>
                              <p:par>
                                <p:cTn id="65" presetID="55"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strVal val="#ppt_w*0.70"/>
                                          </p:val>
                                        </p:tav>
                                        <p:tav tm="100000">
                                          <p:val>
                                            <p:strVal val="#ppt_w"/>
                                          </p:val>
                                        </p:tav>
                                      </p:tavLst>
                                    </p:anim>
                                    <p:anim calcmode="lin" valueType="num">
                                      <p:cBhvr>
                                        <p:cTn id="68" dur="1000" fill="hold"/>
                                        <p:tgtEl>
                                          <p:spTgt spid="30"/>
                                        </p:tgtEl>
                                        <p:attrNameLst>
                                          <p:attrName>ppt_h</p:attrName>
                                        </p:attrNameLst>
                                      </p:cBhvr>
                                      <p:tavLst>
                                        <p:tav tm="0">
                                          <p:val>
                                            <p:strVal val="#ppt_h"/>
                                          </p:val>
                                        </p:tav>
                                        <p:tav tm="100000">
                                          <p:val>
                                            <p:strVal val="#ppt_h"/>
                                          </p:val>
                                        </p:tav>
                                      </p:tavLst>
                                    </p:anim>
                                    <p:animEffect transition="in" filter="fade">
                                      <p:cBhvr>
                                        <p:cTn id="69" dur="1000"/>
                                        <p:tgtEl>
                                          <p:spTgt spid="30"/>
                                        </p:tgtEl>
                                      </p:cBhvr>
                                    </p:animEffect>
                                  </p:childTnLst>
                                </p:cTn>
                              </p:par>
                            </p:childTnLst>
                          </p:cTn>
                        </p:par>
                        <p:par>
                          <p:cTn id="70" fill="hold">
                            <p:stCondLst>
                              <p:cond delay="5849"/>
                            </p:stCondLst>
                            <p:childTnLst>
                              <p:par>
                                <p:cTn id="71" presetID="2" presetClass="entr" presetSubtype="8" fill="hold" grpId="0" nodeType="afterEffect">
                                  <p:stCondLst>
                                    <p:cond delay="0"/>
                                  </p:stCondLst>
                                  <p:childTnLst>
                                    <p:set>
                                      <p:cBhvr>
                                        <p:cTn id="72" dur="1" fill="hold">
                                          <p:stCondLst>
                                            <p:cond delay="0"/>
                                          </p:stCondLst>
                                        </p:cTn>
                                        <p:tgtEl>
                                          <p:spTgt spid="85"/>
                                        </p:tgtEl>
                                        <p:attrNameLst>
                                          <p:attrName>style.visibility</p:attrName>
                                        </p:attrNameLst>
                                      </p:cBhvr>
                                      <p:to>
                                        <p:strVal val="visible"/>
                                      </p:to>
                                    </p:set>
                                    <p:anim calcmode="lin" valueType="num">
                                      <p:cBhvr additive="base">
                                        <p:cTn id="73" dur="500" fill="hold"/>
                                        <p:tgtEl>
                                          <p:spTgt spid="85"/>
                                        </p:tgtEl>
                                        <p:attrNameLst>
                                          <p:attrName>ppt_x</p:attrName>
                                        </p:attrNameLst>
                                      </p:cBhvr>
                                      <p:tavLst>
                                        <p:tav tm="0">
                                          <p:val>
                                            <p:strVal val="0-#ppt_w/2"/>
                                          </p:val>
                                        </p:tav>
                                        <p:tav tm="100000">
                                          <p:val>
                                            <p:strVal val="#ppt_x"/>
                                          </p:val>
                                        </p:tav>
                                      </p:tavLst>
                                    </p:anim>
                                    <p:anim calcmode="lin" valueType="num">
                                      <p:cBhvr additive="base">
                                        <p:cTn id="74" dur="500" fill="hold"/>
                                        <p:tgtEl>
                                          <p:spTgt spid="85"/>
                                        </p:tgtEl>
                                        <p:attrNameLst>
                                          <p:attrName>ppt_y</p:attrName>
                                        </p:attrNameLst>
                                      </p:cBhvr>
                                      <p:tavLst>
                                        <p:tav tm="0">
                                          <p:val>
                                            <p:strVal val="#ppt_y"/>
                                          </p:val>
                                        </p:tav>
                                        <p:tav tm="100000">
                                          <p:val>
                                            <p:strVal val="#ppt_y"/>
                                          </p:val>
                                        </p:tav>
                                      </p:tavLst>
                                    </p:anim>
                                  </p:childTnLst>
                                </p:cTn>
                              </p:par>
                            </p:childTnLst>
                          </p:cTn>
                        </p:par>
                        <p:par>
                          <p:cTn id="75" fill="hold">
                            <p:stCondLst>
                              <p:cond delay="6349"/>
                            </p:stCondLst>
                            <p:childTnLst>
                              <p:par>
                                <p:cTn id="76" presetID="23" presetClass="entr" presetSubtype="16" fill="hold" grpId="0" nodeType="afterEffect">
                                  <p:stCondLst>
                                    <p:cond delay="0"/>
                                  </p:stCondLst>
                                  <p:iterate type="lt">
                                    <p:tmPct val="10000"/>
                                  </p:iterate>
                                  <p:childTnLst>
                                    <p:set>
                                      <p:cBhvr>
                                        <p:cTn id="77" dur="1" fill="hold">
                                          <p:stCondLst>
                                            <p:cond delay="0"/>
                                          </p:stCondLst>
                                        </p:cTn>
                                        <p:tgtEl>
                                          <p:spTgt spid="102"/>
                                        </p:tgtEl>
                                        <p:attrNameLst>
                                          <p:attrName>style.visibility</p:attrName>
                                        </p:attrNameLst>
                                      </p:cBhvr>
                                      <p:to>
                                        <p:strVal val="visible"/>
                                      </p:to>
                                    </p:set>
                                    <p:anim calcmode="lin" valueType="num">
                                      <p:cBhvr>
                                        <p:cTn id="78" dur="250" fill="hold"/>
                                        <p:tgtEl>
                                          <p:spTgt spid="102"/>
                                        </p:tgtEl>
                                        <p:attrNameLst>
                                          <p:attrName>ppt_w</p:attrName>
                                        </p:attrNameLst>
                                      </p:cBhvr>
                                      <p:tavLst>
                                        <p:tav tm="0">
                                          <p:val>
                                            <p:fltVal val="0"/>
                                          </p:val>
                                        </p:tav>
                                        <p:tav tm="100000">
                                          <p:val>
                                            <p:strVal val="#ppt_w"/>
                                          </p:val>
                                        </p:tav>
                                      </p:tavLst>
                                    </p:anim>
                                    <p:anim calcmode="lin" valueType="num">
                                      <p:cBhvr>
                                        <p:cTn id="79" dur="250" fill="hold"/>
                                        <p:tgtEl>
                                          <p:spTgt spid="102"/>
                                        </p:tgtEl>
                                        <p:attrNameLst>
                                          <p:attrName>ppt_h</p:attrName>
                                        </p:attrNameLst>
                                      </p:cBhvr>
                                      <p:tavLst>
                                        <p:tav tm="0">
                                          <p:val>
                                            <p:fltVal val="0"/>
                                          </p:val>
                                        </p:tav>
                                        <p:tav tm="100000">
                                          <p:val>
                                            <p:strVal val="#ppt_h"/>
                                          </p:val>
                                        </p:tav>
                                      </p:tavLst>
                                    </p:anim>
                                  </p:childTnLst>
                                </p:cTn>
                              </p:par>
                              <p:par>
                                <p:cTn id="80" presetID="31"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1000" fill="hold"/>
                                        <p:tgtEl>
                                          <p:spTgt spid="31"/>
                                        </p:tgtEl>
                                        <p:attrNameLst>
                                          <p:attrName>ppt_w</p:attrName>
                                        </p:attrNameLst>
                                      </p:cBhvr>
                                      <p:tavLst>
                                        <p:tav tm="0">
                                          <p:val>
                                            <p:fltVal val="0"/>
                                          </p:val>
                                        </p:tav>
                                        <p:tav tm="100000">
                                          <p:val>
                                            <p:strVal val="#ppt_w"/>
                                          </p:val>
                                        </p:tav>
                                      </p:tavLst>
                                    </p:anim>
                                    <p:anim calcmode="lin" valueType="num">
                                      <p:cBhvr>
                                        <p:cTn id="83" dur="1000" fill="hold"/>
                                        <p:tgtEl>
                                          <p:spTgt spid="31"/>
                                        </p:tgtEl>
                                        <p:attrNameLst>
                                          <p:attrName>ppt_h</p:attrName>
                                        </p:attrNameLst>
                                      </p:cBhvr>
                                      <p:tavLst>
                                        <p:tav tm="0">
                                          <p:val>
                                            <p:fltVal val="0"/>
                                          </p:val>
                                        </p:tav>
                                        <p:tav tm="100000">
                                          <p:val>
                                            <p:strVal val="#ppt_h"/>
                                          </p:val>
                                        </p:tav>
                                      </p:tavLst>
                                    </p:anim>
                                    <p:anim calcmode="lin" valueType="num">
                                      <p:cBhvr>
                                        <p:cTn id="84" dur="1000" fill="hold"/>
                                        <p:tgtEl>
                                          <p:spTgt spid="31"/>
                                        </p:tgtEl>
                                        <p:attrNameLst>
                                          <p:attrName>style.rotation</p:attrName>
                                        </p:attrNameLst>
                                      </p:cBhvr>
                                      <p:tavLst>
                                        <p:tav tm="0">
                                          <p:val>
                                            <p:fltVal val="90"/>
                                          </p:val>
                                        </p:tav>
                                        <p:tav tm="100000">
                                          <p:val>
                                            <p:fltVal val="0"/>
                                          </p:val>
                                        </p:tav>
                                      </p:tavLst>
                                    </p:anim>
                                    <p:animEffect transition="in" filter="fade">
                                      <p:cBhvr>
                                        <p:cTn id="85" dur="1000"/>
                                        <p:tgtEl>
                                          <p:spTgt spid="31"/>
                                        </p:tgtEl>
                                      </p:cBhvr>
                                    </p:animEffect>
                                  </p:childTnLst>
                                </p:cTn>
                              </p:par>
                            </p:childTnLst>
                          </p:cTn>
                        </p:par>
                        <p:par>
                          <p:cTn id="86" fill="hold">
                            <p:stCondLst>
                              <p:cond delay="7349"/>
                            </p:stCondLst>
                            <p:childTnLst>
                              <p:par>
                                <p:cTn id="87" presetID="2" presetClass="entr" presetSubtype="2" fill="hold" grpId="0" nodeType="after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1+#ppt_w/2"/>
                                          </p:val>
                                        </p:tav>
                                        <p:tav tm="100000">
                                          <p:val>
                                            <p:strVal val="#ppt_x"/>
                                          </p:val>
                                        </p:tav>
                                      </p:tavLst>
                                    </p:anim>
                                    <p:anim calcmode="lin" valueType="num">
                                      <p:cBhvr additive="base">
                                        <p:cTn id="90" dur="500" fill="hold"/>
                                        <p:tgtEl>
                                          <p:spTgt spid="4"/>
                                        </p:tgtEl>
                                        <p:attrNameLst>
                                          <p:attrName>ppt_y</p:attrName>
                                        </p:attrNameLst>
                                      </p:cBhvr>
                                      <p:tavLst>
                                        <p:tav tm="0">
                                          <p:val>
                                            <p:strVal val="#ppt_y"/>
                                          </p:val>
                                        </p:tav>
                                        <p:tav tm="100000">
                                          <p:val>
                                            <p:strVal val="#ppt_y"/>
                                          </p:val>
                                        </p:tav>
                                      </p:tavLst>
                                    </p:anim>
                                  </p:childTnLst>
                                </p:cTn>
                              </p:par>
                            </p:childTnLst>
                          </p:cTn>
                        </p:par>
                        <p:par>
                          <p:cTn id="91" fill="hold">
                            <p:stCondLst>
                              <p:cond delay="7849"/>
                            </p:stCondLst>
                            <p:childTnLst>
                              <p:par>
                                <p:cTn id="92" presetID="23" presetClass="entr" presetSubtype="16" fill="hold" grpId="0" nodeType="afterEffect">
                                  <p:stCondLst>
                                    <p:cond delay="0"/>
                                  </p:stCondLst>
                                  <p:iterate type="lt">
                                    <p:tmPct val="10000"/>
                                  </p:iterate>
                                  <p:childTnLst>
                                    <p:set>
                                      <p:cBhvr>
                                        <p:cTn id="93" dur="1" fill="hold">
                                          <p:stCondLst>
                                            <p:cond delay="0"/>
                                          </p:stCondLst>
                                        </p:cTn>
                                        <p:tgtEl>
                                          <p:spTgt spid="90"/>
                                        </p:tgtEl>
                                        <p:attrNameLst>
                                          <p:attrName>style.visibility</p:attrName>
                                        </p:attrNameLst>
                                      </p:cBhvr>
                                      <p:to>
                                        <p:strVal val="visible"/>
                                      </p:to>
                                    </p:set>
                                    <p:anim calcmode="lin" valueType="num">
                                      <p:cBhvr>
                                        <p:cTn id="94" dur="250" fill="hold"/>
                                        <p:tgtEl>
                                          <p:spTgt spid="90"/>
                                        </p:tgtEl>
                                        <p:attrNameLst>
                                          <p:attrName>ppt_w</p:attrName>
                                        </p:attrNameLst>
                                      </p:cBhvr>
                                      <p:tavLst>
                                        <p:tav tm="0">
                                          <p:val>
                                            <p:fltVal val="0"/>
                                          </p:val>
                                        </p:tav>
                                        <p:tav tm="100000">
                                          <p:val>
                                            <p:strVal val="#ppt_w"/>
                                          </p:val>
                                        </p:tav>
                                      </p:tavLst>
                                    </p:anim>
                                    <p:anim calcmode="lin" valueType="num">
                                      <p:cBhvr>
                                        <p:cTn id="95" dur="250" fill="hold"/>
                                        <p:tgtEl>
                                          <p:spTgt spid="90"/>
                                        </p:tgtEl>
                                        <p:attrNameLst>
                                          <p:attrName>ppt_h</p:attrName>
                                        </p:attrNameLst>
                                      </p:cBhvr>
                                      <p:tavLst>
                                        <p:tav tm="0">
                                          <p:val>
                                            <p:fltVal val="0"/>
                                          </p:val>
                                        </p:tav>
                                        <p:tav tm="100000">
                                          <p:val>
                                            <p:strVal val="#ppt_h"/>
                                          </p:val>
                                        </p:tav>
                                      </p:tavLst>
                                    </p:anim>
                                  </p:childTnLst>
                                </p:cTn>
                              </p:par>
                              <p:par>
                                <p:cTn id="96" presetID="2" presetClass="entr" presetSubtype="8"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additive="base">
                                        <p:cTn id="98" dur="750" fill="hold"/>
                                        <p:tgtEl>
                                          <p:spTgt spid="84"/>
                                        </p:tgtEl>
                                        <p:attrNameLst>
                                          <p:attrName>ppt_x</p:attrName>
                                        </p:attrNameLst>
                                      </p:cBhvr>
                                      <p:tavLst>
                                        <p:tav tm="0">
                                          <p:val>
                                            <p:strVal val="0-#ppt_w/2"/>
                                          </p:val>
                                        </p:tav>
                                        <p:tav tm="100000">
                                          <p:val>
                                            <p:strVal val="#ppt_x"/>
                                          </p:val>
                                        </p:tav>
                                      </p:tavLst>
                                    </p:anim>
                                    <p:anim calcmode="lin" valueType="num">
                                      <p:cBhvr additive="base">
                                        <p:cTn id="99" dur="750" fill="hold"/>
                                        <p:tgtEl>
                                          <p:spTgt spid="84"/>
                                        </p:tgtEl>
                                        <p:attrNameLst>
                                          <p:attrName>ppt_y</p:attrName>
                                        </p:attrNameLst>
                                      </p:cBhvr>
                                      <p:tavLst>
                                        <p:tav tm="0">
                                          <p:val>
                                            <p:strVal val="#ppt_y"/>
                                          </p:val>
                                        </p:tav>
                                        <p:tav tm="100000">
                                          <p:val>
                                            <p:strVal val="#ppt_y"/>
                                          </p:val>
                                        </p:tav>
                                      </p:tavLst>
                                    </p:anim>
                                  </p:childTnLst>
                                </p:cTn>
                              </p:par>
                            </p:childTnLst>
                          </p:cTn>
                        </p:par>
                        <p:par>
                          <p:cTn id="100" fill="hold">
                            <p:stCondLst>
                              <p:cond delay="8600"/>
                            </p:stCondLst>
                            <p:childTnLst>
                              <p:par>
                                <p:cTn id="101" presetID="2" presetClass="entr" presetSubtype="2" fill="hold" grpId="0" nodeType="after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additive="base">
                                        <p:cTn id="103" dur="500" fill="hold"/>
                                        <p:tgtEl>
                                          <p:spTgt spid="5"/>
                                        </p:tgtEl>
                                        <p:attrNameLst>
                                          <p:attrName>ppt_x</p:attrName>
                                        </p:attrNameLst>
                                      </p:cBhvr>
                                      <p:tavLst>
                                        <p:tav tm="0">
                                          <p:val>
                                            <p:strVal val="1+#ppt_w/2"/>
                                          </p:val>
                                        </p:tav>
                                        <p:tav tm="100000">
                                          <p:val>
                                            <p:strVal val="#ppt_x"/>
                                          </p:val>
                                        </p:tav>
                                      </p:tavLst>
                                    </p:anim>
                                    <p:anim calcmode="lin" valueType="num">
                                      <p:cBhvr additive="base">
                                        <p:cTn id="10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p:bldP spid="92" grpId="0"/>
      <p:bldP spid="94" grpId="0"/>
      <p:bldP spid="96" grpId="0"/>
      <p:bldP spid="98" grpId="0"/>
      <p:bldP spid="100" grpId="0"/>
      <p:bldP spid="102" grpId="0"/>
      <p:bldP spid="104"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8108" y="2344088"/>
            <a:ext cx="4162244" cy="600164"/>
          </a:xfrm>
          <a:prstGeom prst="rect">
            <a:avLst/>
          </a:prstGeom>
          <a:noFill/>
        </p:spPr>
        <p:txBody>
          <a:bodyPr wrap="square" rtlCol="0">
            <a:spAutoFit/>
          </a:bodyPr>
          <a:lstStyle/>
          <a:p>
            <a:r>
              <a:rPr lang="zh-CN" altLang="en-US" sz="3300" dirty="0">
                <a:latin typeface="华文新魏" panose="02010800040101010101" pitchFamily="2" charset="-122"/>
                <a:ea typeface="华文新魏" panose="02010800040101010101" pitchFamily="2" charset="-122"/>
              </a:rPr>
              <a:t>刚刚踏入大学的你们</a:t>
            </a:r>
          </a:p>
        </p:txBody>
      </p:sp>
    </p:spTree>
  </p:cSld>
  <p:clrMapOvr>
    <a:masterClrMapping/>
  </p:clrMapOvr>
  <mc:AlternateContent xmlns:mc="http://schemas.openxmlformats.org/markup-compatibility/2006" xmlns:p14="http://schemas.microsoft.com/office/powerpoint/2010/main">
    <mc:Choice Requires="p14">
      <p:transition spd="slow" p14:dur="2000" advClick="0" advTm="600"/>
    </mc:Choice>
    <mc:Fallback xmlns="">
      <p:transition spd="slow" advClick="0" advTm="6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48000">
              <a:srgbClr val="DDE2E6"/>
            </a:gs>
            <a:gs pos="13000">
              <a:srgbClr val="92D050"/>
            </a:gs>
            <a:gs pos="100000">
              <a:srgbClr val="71DAFF"/>
            </a:gs>
          </a:gsLst>
          <a:lin ang="5400000" scaled="1"/>
        </a:gradFill>
        <a:effectLst/>
      </p:bgPr>
    </p:bg>
    <p:spTree>
      <p:nvGrpSpPr>
        <p:cNvPr id="1" name=""/>
        <p:cNvGrpSpPr/>
        <p:nvPr/>
      </p:nvGrpSpPr>
      <p:grpSpPr>
        <a:xfrm>
          <a:off x="0" y="0"/>
          <a:ext cx="0" cy="0"/>
          <a:chOff x="0" y="0"/>
          <a:chExt cx="0" cy="0"/>
        </a:xfrm>
      </p:grpSpPr>
      <p:sp>
        <p:nvSpPr>
          <p:cNvPr id="23558" name="TextBox 104"/>
          <p:cNvSpPr txBox="1">
            <a:spLocks noChangeArrowheads="1"/>
          </p:cNvSpPr>
          <p:nvPr/>
        </p:nvSpPr>
        <p:spPr bwMode="auto">
          <a:xfrm>
            <a:off x="2176803" y="539771"/>
            <a:ext cx="5481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zh-CN" altLang="en-US" sz="3200" b="1" spc="300" dirty="0">
                <a:solidFill>
                  <a:srgbClr val="222222"/>
                </a:solidFill>
                <a:latin typeface="华文新魏" panose="02010800040101010101" pitchFamily="2" charset="-122"/>
                <a:ea typeface="华文新魏" panose="02010800040101010101" pitchFamily="2" charset="-122"/>
                <a:cs typeface="微软雅黑" panose="020B0503020204020204" charset="-122"/>
                <a:sym typeface="Arial" panose="020B0604020202020204" pitchFamily="34" charset="0"/>
              </a:rPr>
              <a:t>第九届 </a:t>
            </a:r>
            <a:r>
              <a:rPr lang="zh-CN" altLang="en-US" sz="2400" b="1" spc="300" dirty="0">
                <a:solidFill>
                  <a:srgbClr val="222222"/>
                </a:solidFill>
                <a:latin typeface="华文新魏" panose="02010800040101010101" pitchFamily="2" charset="-122"/>
                <a:ea typeface="华文新魏" panose="02010800040101010101" pitchFamily="2" charset="-122"/>
                <a:cs typeface="微软雅黑" panose="020B0503020204020204" charset="-122"/>
                <a:sym typeface="Arial" panose="020B0604020202020204" pitchFamily="34" charset="0"/>
              </a:rPr>
              <a:t>电子商务协会部门</a:t>
            </a:r>
          </a:p>
        </p:txBody>
      </p:sp>
      <p:sp>
        <p:nvSpPr>
          <p:cNvPr id="23559" name="Freeform 6"/>
          <p:cNvSpPr>
            <a:spLocks noEditPoints="1"/>
          </p:cNvSpPr>
          <p:nvPr/>
        </p:nvSpPr>
        <p:spPr bwMode="auto">
          <a:xfrm>
            <a:off x="6355455" y="3121939"/>
            <a:ext cx="1575772" cy="1575772"/>
          </a:xfrm>
          <a:custGeom>
            <a:avLst/>
            <a:gdLst>
              <a:gd name="T0" fmla="*/ 2097348 w 2801"/>
              <a:gd name="T1" fmla="*/ 1151102 h 2801"/>
              <a:gd name="T2" fmla="*/ 2101850 w 2801"/>
              <a:gd name="T3" fmla="*/ 1051300 h 2801"/>
              <a:gd name="T4" fmla="*/ 2097348 w 2801"/>
              <a:gd name="T5" fmla="*/ 951498 h 2801"/>
              <a:gd name="T6" fmla="*/ 1882735 w 2801"/>
              <a:gd name="T7" fmla="*/ 928236 h 2801"/>
              <a:gd name="T8" fmla="*/ 1833209 w 2801"/>
              <a:gd name="T9" fmla="*/ 741388 h 2801"/>
              <a:gd name="T10" fmla="*/ 2007301 w 2801"/>
              <a:gd name="T11" fmla="*/ 614572 h 2801"/>
              <a:gd name="T12" fmla="*/ 1907498 w 2801"/>
              <a:gd name="T13" fmla="*/ 441231 h 2801"/>
              <a:gd name="T14" fmla="*/ 1710145 w 2801"/>
              <a:gd name="T15" fmla="*/ 529027 h 2801"/>
              <a:gd name="T16" fmla="*/ 1573574 w 2801"/>
              <a:gd name="T17" fmla="*/ 392455 h 2801"/>
              <a:gd name="T18" fmla="*/ 1660619 w 2801"/>
              <a:gd name="T19" fmla="*/ 195102 h 2801"/>
              <a:gd name="T20" fmla="*/ 1488029 w 2801"/>
              <a:gd name="T21" fmla="*/ 95300 h 2801"/>
              <a:gd name="T22" fmla="*/ 1361212 w 2801"/>
              <a:gd name="T23" fmla="*/ 269391 h 2801"/>
              <a:gd name="T24" fmla="*/ 1173614 w 2801"/>
              <a:gd name="T25" fmla="*/ 219115 h 2801"/>
              <a:gd name="T26" fmla="*/ 1151102 w 2801"/>
              <a:gd name="T27" fmla="*/ 5253 h 2801"/>
              <a:gd name="T28" fmla="*/ 1051300 w 2801"/>
              <a:gd name="T29" fmla="*/ 0 h 2801"/>
              <a:gd name="T30" fmla="*/ 951498 w 2801"/>
              <a:gd name="T31" fmla="*/ 5253 h 2801"/>
              <a:gd name="T32" fmla="*/ 928986 w 2801"/>
              <a:gd name="T33" fmla="*/ 219115 h 2801"/>
              <a:gd name="T34" fmla="*/ 741388 w 2801"/>
              <a:gd name="T35" fmla="*/ 269391 h 2801"/>
              <a:gd name="T36" fmla="*/ 614572 w 2801"/>
              <a:gd name="T37" fmla="*/ 95300 h 2801"/>
              <a:gd name="T38" fmla="*/ 441231 w 2801"/>
              <a:gd name="T39" fmla="*/ 195102 h 2801"/>
              <a:gd name="T40" fmla="*/ 529027 w 2801"/>
              <a:gd name="T41" fmla="*/ 392455 h 2801"/>
              <a:gd name="T42" fmla="*/ 392455 w 2801"/>
              <a:gd name="T43" fmla="*/ 529027 h 2801"/>
              <a:gd name="T44" fmla="*/ 195102 w 2801"/>
              <a:gd name="T45" fmla="*/ 441231 h 2801"/>
              <a:gd name="T46" fmla="*/ 95300 w 2801"/>
              <a:gd name="T47" fmla="*/ 614572 h 2801"/>
              <a:gd name="T48" fmla="*/ 269391 w 2801"/>
              <a:gd name="T49" fmla="*/ 741388 h 2801"/>
              <a:gd name="T50" fmla="*/ 219115 w 2801"/>
              <a:gd name="T51" fmla="*/ 928236 h 2801"/>
              <a:gd name="T52" fmla="*/ 5253 w 2801"/>
              <a:gd name="T53" fmla="*/ 951498 h 2801"/>
              <a:gd name="T54" fmla="*/ 0 w 2801"/>
              <a:gd name="T55" fmla="*/ 1051300 h 2801"/>
              <a:gd name="T56" fmla="*/ 5253 w 2801"/>
              <a:gd name="T57" fmla="*/ 1151102 h 2801"/>
              <a:gd name="T58" fmla="*/ 219115 w 2801"/>
              <a:gd name="T59" fmla="*/ 1173614 h 2801"/>
              <a:gd name="T60" fmla="*/ 269391 w 2801"/>
              <a:gd name="T61" fmla="*/ 1361212 h 2801"/>
              <a:gd name="T62" fmla="*/ 95300 w 2801"/>
              <a:gd name="T63" fmla="*/ 1488029 h 2801"/>
              <a:gd name="T64" fmla="*/ 195102 w 2801"/>
              <a:gd name="T65" fmla="*/ 1660619 h 2801"/>
              <a:gd name="T66" fmla="*/ 392455 w 2801"/>
              <a:gd name="T67" fmla="*/ 1573574 h 2801"/>
              <a:gd name="T68" fmla="*/ 529027 w 2801"/>
              <a:gd name="T69" fmla="*/ 1710145 h 2801"/>
              <a:gd name="T70" fmla="*/ 441231 w 2801"/>
              <a:gd name="T71" fmla="*/ 1907498 h 2801"/>
              <a:gd name="T72" fmla="*/ 614572 w 2801"/>
              <a:gd name="T73" fmla="*/ 2007301 h 2801"/>
              <a:gd name="T74" fmla="*/ 741388 w 2801"/>
              <a:gd name="T75" fmla="*/ 1833209 h 2801"/>
              <a:gd name="T76" fmla="*/ 928986 w 2801"/>
              <a:gd name="T77" fmla="*/ 1882735 h 2801"/>
              <a:gd name="T78" fmla="*/ 951498 w 2801"/>
              <a:gd name="T79" fmla="*/ 2097348 h 2801"/>
              <a:gd name="T80" fmla="*/ 1051300 w 2801"/>
              <a:gd name="T81" fmla="*/ 2101850 h 2801"/>
              <a:gd name="T82" fmla="*/ 1151102 w 2801"/>
              <a:gd name="T83" fmla="*/ 2097348 h 2801"/>
              <a:gd name="T84" fmla="*/ 1173614 w 2801"/>
              <a:gd name="T85" fmla="*/ 1882735 h 2801"/>
              <a:gd name="T86" fmla="*/ 1361212 w 2801"/>
              <a:gd name="T87" fmla="*/ 1833209 h 2801"/>
              <a:gd name="T88" fmla="*/ 1488029 w 2801"/>
              <a:gd name="T89" fmla="*/ 2007301 h 2801"/>
              <a:gd name="T90" fmla="*/ 1661369 w 2801"/>
              <a:gd name="T91" fmla="*/ 1907498 h 2801"/>
              <a:gd name="T92" fmla="*/ 1573574 w 2801"/>
              <a:gd name="T93" fmla="*/ 1710145 h 2801"/>
              <a:gd name="T94" fmla="*/ 1710145 w 2801"/>
              <a:gd name="T95" fmla="*/ 1573574 h 2801"/>
              <a:gd name="T96" fmla="*/ 1907498 w 2801"/>
              <a:gd name="T97" fmla="*/ 1660619 h 2801"/>
              <a:gd name="T98" fmla="*/ 2007301 w 2801"/>
              <a:gd name="T99" fmla="*/ 1488029 h 2801"/>
              <a:gd name="T100" fmla="*/ 1833209 w 2801"/>
              <a:gd name="T101" fmla="*/ 1361212 h 2801"/>
              <a:gd name="T102" fmla="*/ 1882735 w 2801"/>
              <a:gd name="T103" fmla="*/ 1173614 h 2801"/>
              <a:gd name="T104" fmla="*/ 2097348 w 2801"/>
              <a:gd name="T105" fmla="*/ 1151102 h 2801"/>
              <a:gd name="T106" fmla="*/ 1051300 w 2801"/>
              <a:gd name="T107" fmla="*/ 366192 h 2801"/>
              <a:gd name="T108" fmla="*/ 1735658 w 2801"/>
              <a:gd name="T109" fmla="*/ 1051300 h 2801"/>
              <a:gd name="T110" fmla="*/ 1051300 w 2801"/>
              <a:gd name="T111" fmla="*/ 1735658 h 2801"/>
              <a:gd name="T112" fmla="*/ 366192 w 2801"/>
              <a:gd name="T113" fmla="*/ 1051300 h 2801"/>
              <a:gd name="T114" fmla="*/ 1051300 w 2801"/>
              <a:gd name="T115" fmla="*/ 366192 h 28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01" h="2801">
                <a:moveTo>
                  <a:pt x="2795" y="1534"/>
                </a:moveTo>
                <a:cubicBezTo>
                  <a:pt x="2799" y="1490"/>
                  <a:pt x="2801" y="1446"/>
                  <a:pt x="2801" y="1401"/>
                </a:cubicBezTo>
                <a:cubicBezTo>
                  <a:pt x="2801" y="1356"/>
                  <a:pt x="2799" y="1311"/>
                  <a:pt x="2795" y="1268"/>
                </a:cubicBezTo>
                <a:lnTo>
                  <a:pt x="2509" y="1237"/>
                </a:lnTo>
                <a:cubicBezTo>
                  <a:pt x="2497" y="1151"/>
                  <a:pt x="2474" y="1067"/>
                  <a:pt x="2443" y="988"/>
                </a:cubicBezTo>
                <a:lnTo>
                  <a:pt x="2675" y="819"/>
                </a:lnTo>
                <a:cubicBezTo>
                  <a:pt x="2638" y="738"/>
                  <a:pt x="2593" y="660"/>
                  <a:pt x="2542" y="588"/>
                </a:cubicBezTo>
                <a:lnTo>
                  <a:pt x="2279" y="705"/>
                </a:lnTo>
                <a:cubicBezTo>
                  <a:pt x="2225" y="638"/>
                  <a:pt x="2164" y="576"/>
                  <a:pt x="2097" y="523"/>
                </a:cubicBezTo>
                <a:lnTo>
                  <a:pt x="2213" y="260"/>
                </a:lnTo>
                <a:cubicBezTo>
                  <a:pt x="2141" y="209"/>
                  <a:pt x="2064" y="164"/>
                  <a:pt x="1983" y="127"/>
                </a:cubicBezTo>
                <a:lnTo>
                  <a:pt x="1814" y="359"/>
                </a:lnTo>
                <a:cubicBezTo>
                  <a:pt x="1735" y="328"/>
                  <a:pt x="1651" y="305"/>
                  <a:pt x="1564" y="292"/>
                </a:cubicBezTo>
                <a:lnTo>
                  <a:pt x="1534" y="7"/>
                </a:lnTo>
                <a:cubicBezTo>
                  <a:pt x="1490" y="3"/>
                  <a:pt x="1446" y="0"/>
                  <a:pt x="1401" y="0"/>
                </a:cubicBezTo>
                <a:cubicBezTo>
                  <a:pt x="1356" y="0"/>
                  <a:pt x="1311" y="3"/>
                  <a:pt x="1268" y="7"/>
                </a:cubicBezTo>
                <a:lnTo>
                  <a:pt x="1238" y="292"/>
                </a:lnTo>
                <a:cubicBezTo>
                  <a:pt x="1151" y="305"/>
                  <a:pt x="1067" y="328"/>
                  <a:pt x="988" y="359"/>
                </a:cubicBezTo>
                <a:lnTo>
                  <a:pt x="819" y="127"/>
                </a:lnTo>
                <a:cubicBezTo>
                  <a:pt x="738" y="164"/>
                  <a:pt x="660" y="209"/>
                  <a:pt x="588" y="260"/>
                </a:cubicBezTo>
                <a:lnTo>
                  <a:pt x="705" y="523"/>
                </a:lnTo>
                <a:cubicBezTo>
                  <a:pt x="638" y="576"/>
                  <a:pt x="576" y="638"/>
                  <a:pt x="523" y="705"/>
                </a:cubicBezTo>
                <a:lnTo>
                  <a:pt x="260" y="588"/>
                </a:lnTo>
                <a:cubicBezTo>
                  <a:pt x="209" y="660"/>
                  <a:pt x="164" y="738"/>
                  <a:pt x="127" y="819"/>
                </a:cubicBezTo>
                <a:lnTo>
                  <a:pt x="359" y="988"/>
                </a:lnTo>
                <a:cubicBezTo>
                  <a:pt x="328" y="1067"/>
                  <a:pt x="305" y="1151"/>
                  <a:pt x="292" y="1237"/>
                </a:cubicBezTo>
                <a:lnTo>
                  <a:pt x="7" y="1268"/>
                </a:lnTo>
                <a:cubicBezTo>
                  <a:pt x="3" y="1311"/>
                  <a:pt x="0" y="1356"/>
                  <a:pt x="0" y="1401"/>
                </a:cubicBezTo>
                <a:cubicBezTo>
                  <a:pt x="0" y="1446"/>
                  <a:pt x="3" y="1490"/>
                  <a:pt x="7" y="1534"/>
                </a:cubicBezTo>
                <a:lnTo>
                  <a:pt x="292" y="1564"/>
                </a:lnTo>
                <a:cubicBezTo>
                  <a:pt x="305" y="1651"/>
                  <a:pt x="328" y="1735"/>
                  <a:pt x="359" y="1814"/>
                </a:cubicBezTo>
                <a:lnTo>
                  <a:pt x="127" y="1983"/>
                </a:lnTo>
                <a:cubicBezTo>
                  <a:pt x="164" y="2064"/>
                  <a:pt x="209" y="2141"/>
                  <a:pt x="260" y="2213"/>
                </a:cubicBezTo>
                <a:lnTo>
                  <a:pt x="523" y="2097"/>
                </a:lnTo>
                <a:cubicBezTo>
                  <a:pt x="576" y="2164"/>
                  <a:pt x="638" y="2226"/>
                  <a:pt x="705" y="2279"/>
                </a:cubicBezTo>
                <a:lnTo>
                  <a:pt x="588" y="2542"/>
                </a:lnTo>
                <a:cubicBezTo>
                  <a:pt x="660" y="2593"/>
                  <a:pt x="738" y="2638"/>
                  <a:pt x="819" y="2675"/>
                </a:cubicBezTo>
                <a:lnTo>
                  <a:pt x="988" y="2443"/>
                </a:lnTo>
                <a:cubicBezTo>
                  <a:pt x="1067" y="2474"/>
                  <a:pt x="1151" y="2497"/>
                  <a:pt x="1238" y="2509"/>
                </a:cubicBezTo>
                <a:lnTo>
                  <a:pt x="1268" y="2795"/>
                </a:lnTo>
                <a:cubicBezTo>
                  <a:pt x="1311" y="2799"/>
                  <a:pt x="1356" y="2801"/>
                  <a:pt x="1401" y="2801"/>
                </a:cubicBezTo>
                <a:cubicBezTo>
                  <a:pt x="1446" y="2801"/>
                  <a:pt x="1490" y="2799"/>
                  <a:pt x="1534" y="2795"/>
                </a:cubicBezTo>
                <a:lnTo>
                  <a:pt x="1564" y="2509"/>
                </a:lnTo>
                <a:cubicBezTo>
                  <a:pt x="1651" y="2497"/>
                  <a:pt x="1735" y="2474"/>
                  <a:pt x="1814" y="2443"/>
                </a:cubicBezTo>
                <a:lnTo>
                  <a:pt x="1983" y="2675"/>
                </a:lnTo>
                <a:cubicBezTo>
                  <a:pt x="2064" y="2638"/>
                  <a:pt x="2141" y="2593"/>
                  <a:pt x="2214" y="2542"/>
                </a:cubicBezTo>
                <a:lnTo>
                  <a:pt x="2097" y="2279"/>
                </a:lnTo>
                <a:cubicBezTo>
                  <a:pt x="2164" y="2225"/>
                  <a:pt x="2226" y="2164"/>
                  <a:pt x="2279" y="2097"/>
                </a:cubicBezTo>
                <a:lnTo>
                  <a:pt x="2542" y="2213"/>
                </a:lnTo>
                <a:cubicBezTo>
                  <a:pt x="2593" y="2141"/>
                  <a:pt x="2638" y="2064"/>
                  <a:pt x="2675" y="1983"/>
                </a:cubicBezTo>
                <a:lnTo>
                  <a:pt x="2443" y="1814"/>
                </a:lnTo>
                <a:cubicBezTo>
                  <a:pt x="2474" y="1735"/>
                  <a:pt x="2497" y="1651"/>
                  <a:pt x="2509" y="1564"/>
                </a:cubicBezTo>
                <a:lnTo>
                  <a:pt x="2795" y="1534"/>
                </a:lnTo>
                <a:close/>
                <a:moveTo>
                  <a:pt x="1401" y="488"/>
                </a:moveTo>
                <a:cubicBezTo>
                  <a:pt x="1905" y="488"/>
                  <a:pt x="2313" y="897"/>
                  <a:pt x="2313" y="1401"/>
                </a:cubicBezTo>
                <a:cubicBezTo>
                  <a:pt x="2313" y="1905"/>
                  <a:pt x="1905" y="2313"/>
                  <a:pt x="1401" y="2313"/>
                </a:cubicBezTo>
                <a:cubicBezTo>
                  <a:pt x="897" y="2313"/>
                  <a:pt x="488" y="1905"/>
                  <a:pt x="488" y="1401"/>
                </a:cubicBezTo>
                <a:cubicBezTo>
                  <a:pt x="488" y="897"/>
                  <a:pt x="897" y="488"/>
                  <a:pt x="1401" y="488"/>
                </a:cubicBezTo>
                <a:close/>
              </a:path>
            </a:pathLst>
          </a:custGeom>
          <a:solidFill>
            <a:srgbClr val="E78BD3"/>
          </a:solidFill>
          <a:ln>
            <a:noFill/>
          </a:ln>
        </p:spPr>
        <p:txBody>
          <a:bodyPr/>
          <a:lstStyle/>
          <a:p>
            <a:endParaRPr lang="zh-CN" altLang="en-US" sz="1350"/>
          </a:p>
        </p:txBody>
      </p:sp>
      <p:sp>
        <p:nvSpPr>
          <p:cNvPr id="23560" name="Freeform 7"/>
          <p:cNvSpPr>
            <a:spLocks noEditPoints="1"/>
          </p:cNvSpPr>
          <p:nvPr/>
        </p:nvSpPr>
        <p:spPr bwMode="auto">
          <a:xfrm>
            <a:off x="4715415" y="2354286"/>
            <a:ext cx="1869742" cy="1868551"/>
          </a:xfrm>
          <a:custGeom>
            <a:avLst/>
            <a:gdLst>
              <a:gd name="T0" fmla="*/ 2488708 w 3322"/>
              <a:gd name="T1" fmla="*/ 1365479 h 3322"/>
              <a:gd name="T2" fmla="*/ 2493963 w 3322"/>
              <a:gd name="T3" fmla="*/ 1246188 h 3322"/>
              <a:gd name="T4" fmla="*/ 2488708 w 3322"/>
              <a:gd name="T5" fmla="*/ 1127646 h 3322"/>
              <a:gd name="T6" fmla="*/ 2234206 w 3322"/>
              <a:gd name="T7" fmla="*/ 1101387 h 3322"/>
              <a:gd name="T8" fmla="*/ 2174898 w 3322"/>
              <a:gd name="T9" fmla="*/ 879309 h 3322"/>
              <a:gd name="T10" fmla="*/ 2381352 w 3322"/>
              <a:gd name="T11" fmla="*/ 729256 h 3322"/>
              <a:gd name="T12" fmla="*/ 2262735 w 3322"/>
              <a:gd name="T13" fmla="*/ 523684 h 3322"/>
              <a:gd name="T14" fmla="*/ 2029254 w 3322"/>
              <a:gd name="T15" fmla="*/ 627220 h 3322"/>
              <a:gd name="T16" fmla="*/ 1866343 w 3322"/>
              <a:gd name="T17" fmla="*/ 465163 h 3322"/>
              <a:gd name="T18" fmla="*/ 1970696 w 3322"/>
              <a:gd name="T19" fmla="*/ 231081 h 3322"/>
              <a:gd name="T20" fmla="*/ 1764993 w 3322"/>
              <a:gd name="T21" fmla="*/ 112540 h 3322"/>
              <a:gd name="T22" fmla="*/ 1614845 w 3322"/>
              <a:gd name="T23" fmla="*/ 319612 h 3322"/>
              <a:gd name="T24" fmla="*/ 1392625 w 3322"/>
              <a:gd name="T25" fmla="*/ 260341 h 3322"/>
              <a:gd name="T26" fmla="*/ 1365599 w 3322"/>
              <a:gd name="T27" fmla="*/ 6002 h 3322"/>
              <a:gd name="T28" fmla="*/ 1246982 w 3322"/>
              <a:gd name="T29" fmla="*/ 0 h 3322"/>
              <a:gd name="T30" fmla="*/ 1128364 w 3322"/>
              <a:gd name="T31" fmla="*/ 6002 h 3322"/>
              <a:gd name="T32" fmla="*/ 1101338 w 3322"/>
              <a:gd name="T33" fmla="*/ 260341 h 3322"/>
              <a:gd name="T34" fmla="*/ 879118 w 3322"/>
              <a:gd name="T35" fmla="*/ 319612 h 3322"/>
              <a:gd name="T36" fmla="*/ 728970 w 3322"/>
              <a:gd name="T37" fmla="*/ 112540 h 3322"/>
              <a:gd name="T38" fmla="*/ 523267 w 3322"/>
              <a:gd name="T39" fmla="*/ 231081 h 3322"/>
              <a:gd name="T40" fmla="*/ 627620 w 3322"/>
              <a:gd name="T41" fmla="*/ 465163 h 3322"/>
              <a:gd name="T42" fmla="*/ 464709 w 3322"/>
              <a:gd name="T43" fmla="*/ 627220 h 3322"/>
              <a:gd name="T44" fmla="*/ 231228 w 3322"/>
              <a:gd name="T45" fmla="*/ 523684 h 3322"/>
              <a:gd name="T46" fmla="*/ 112611 w 3322"/>
              <a:gd name="T47" fmla="*/ 729256 h 3322"/>
              <a:gd name="T48" fmla="*/ 319065 w 3322"/>
              <a:gd name="T49" fmla="*/ 879309 h 3322"/>
              <a:gd name="T50" fmla="*/ 259757 w 3322"/>
              <a:gd name="T51" fmla="*/ 1101387 h 3322"/>
              <a:gd name="T52" fmla="*/ 6006 w 3322"/>
              <a:gd name="T53" fmla="*/ 1127646 h 3322"/>
              <a:gd name="T54" fmla="*/ 0 w 3322"/>
              <a:gd name="T55" fmla="*/ 1246188 h 3322"/>
              <a:gd name="T56" fmla="*/ 6006 w 3322"/>
              <a:gd name="T57" fmla="*/ 1365479 h 3322"/>
              <a:gd name="T58" fmla="*/ 259757 w 3322"/>
              <a:gd name="T59" fmla="*/ 1391739 h 3322"/>
              <a:gd name="T60" fmla="*/ 319065 w 3322"/>
              <a:gd name="T61" fmla="*/ 1613817 h 3322"/>
              <a:gd name="T62" fmla="*/ 112611 w 3322"/>
              <a:gd name="T63" fmla="*/ 1763869 h 3322"/>
              <a:gd name="T64" fmla="*/ 231228 w 3322"/>
              <a:gd name="T65" fmla="*/ 1969441 h 3322"/>
              <a:gd name="T66" fmla="*/ 464709 w 3322"/>
              <a:gd name="T67" fmla="*/ 1865155 h 3322"/>
              <a:gd name="T68" fmla="*/ 627620 w 3322"/>
              <a:gd name="T69" fmla="*/ 2027962 h 3322"/>
              <a:gd name="T70" fmla="*/ 523267 w 3322"/>
              <a:gd name="T71" fmla="*/ 2261294 h 3322"/>
              <a:gd name="T72" fmla="*/ 728970 w 3322"/>
              <a:gd name="T73" fmla="*/ 2380586 h 3322"/>
              <a:gd name="T74" fmla="*/ 879118 w 3322"/>
              <a:gd name="T75" fmla="*/ 2173513 h 3322"/>
              <a:gd name="T76" fmla="*/ 1101338 w 3322"/>
              <a:gd name="T77" fmla="*/ 2232784 h 3322"/>
              <a:gd name="T78" fmla="*/ 1128364 w 3322"/>
              <a:gd name="T79" fmla="*/ 2487123 h 3322"/>
              <a:gd name="T80" fmla="*/ 1246982 w 3322"/>
              <a:gd name="T81" fmla="*/ 2492375 h 3322"/>
              <a:gd name="T82" fmla="*/ 1365599 w 3322"/>
              <a:gd name="T83" fmla="*/ 2487123 h 3322"/>
              <a:gd name="T84" fmla="*/ 1392625 w 3322"/>
              <a:gd name="T85" fmla="*/ 2232784 h 3322"/>
              <a:gd name="T86" fmla="*/ 1614845 w 3322"/>
              <a:gd name="T87" fmla="*/ 2173513 h 3322"/>
              <a:gd name="T88" fmla="*/ 1764993 w 3322"/>
              <a:gd name="T89" fmla="*/ 2380586 h 3322"/>
              <a:gd name="T90" fmla="*/ 1970696 w 3322"/>
              <a:gd name="T91" fmla="*/ 2261294 h 3322"/>
              <a:gd name="T92" fmla="*/ 1866343 w 3322"/>
              <a:gd name="T93" fmla="*/ 2027962 h 3322"/>
              <a:gd name="T94" fmla="*/ 2029254 w 3322"/>
              <a:gd name="T95" fmla="*/ 1865155 h 3322"/>
              <a:gd name="T96" fmla="*/ 2262735 w 3322"/>
              <a:gd name="T97" fmla="*/ 1969441 h 3322"/>
              <a:gd name="T98" fmla="*/ 2381352 w 3322"/>
              <a:gd name="T99" fmla="*/ 1763869 h 3322"/>
              <a:gd name="T100" fmla="*/ 2174898 w 3322"/>
              <a:gd name="T101" fmla="*/ 1613817 h 3322"/>
              <a:gd name="T102" fmla="*/ 2234206 w 3322"/>
              <a:gd name="T103" fmla="*/ 1391739 h 3322"/>
              <a:gd name="T104" fmla="*/ 2488708 w 3322"/>
              <a:gd name="T105" fmla="*/ 1365479 h 3322"/>
              <a:gd name="T106" fmla="*/ 1246982 w 3322"/>
              <a:gd name="T107" fmla="*/ 439654 h 3322"/>
              <a:gd name="T108" fmla="*/ 2054029 w 3322"/>
              <a:gd name="T109" fmla="*/ 1246188 h 3322"/>
              <a:gd name="T110" fmla="*/ 1246982 w 3322"/>
              <a:gd name="T111" fmla="*/ 2053471 h 3322"/>
              <a:gd name="T112" fmla="*/ 439934 w 3322"/>
              <a:gd name="T113" fmla="*/ 1246188 h 3322"/>
              <a:gd name="T114" fmla="*/ 1246982 w 3322"/>
              <a:gd name="T115" fmla="*/ 439654 h 33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22" h="3322">
                <a:moveTo>
                  <a:pt x="3315" y="1820"/>
                </a:moveTo>
                <a:cubicBezTo>
                  <a:pt x="3319" y="1768"/>
                  <a:pt x="3322" y="1715"/>
                  <a:pt x="3322" y="1661"/>
                </a:cubicBezTo>
                <a:cubicBezTo>
                  <a:pt x="3322" y="1608"/>
                  <a:pt x="3319" y="1555"/>
                  <a:pt x="3315" y="1503"/>
                </a:cubicBezTo>
                <a:lnTo>
                  <a:pt x="2976" y="1468"/>
                </a:lnTo>
                <a:cubicBezTo>
                  <a:pt x="2961" y="1365"/>
                  <a:pt x="2934" y="1266"/>
                  <a:pt x="2897" y="1172"/>
                </a:cubicBezTo>
                <a:lnTo>
                  <a:pt x="3172" y="972"/>
                </a:lnTo>
                <a:cubicBezTo>
                  <a:pt x="3128" y="875"/>
                  <a:pt x="3075" y="783"/>
                  <a:pt x="3014" y="698"/>
                </a:cubicBezTo>
                <a:lnTo>
                  <a:pt x="2703" y="836"/>
                </a:lnTo>
                <a:cubicBezTo>
                  <a:pt x="2639" y="756"/>
                  <a:pt x="2566" y="683"/>
                  <a:pt x="2486" y="620"/>
                </a:cubicBezTo>
                <a:lnTo>
                  <a:pt x="2625" y="308"/>
                </a:lnTo>
                <a:cubicBezTo>
                  <a:pt x="2539" y="247"/>
                  <a:pt x="2448" y="194"/>
                  <a:pt x="2351" y="150"/>
                </a:cubicBezTo>
                <a:lnTo>
                  <a:pt x="2151" y="426"/>
                </a:lnTo>
                <a:cubicBezTo>
                  <a:pt x="2057" y="389"/>
                  <a:pt x="1958" y="362"/>
                  <a:pt x="1855" y="347"/>
                </a:cubicBezTo>
                <a:lnTo>
                  <a:pt x="1819" y="8"/>
                </a:lnTo>
                <a:cubicBezTo>
                  <a:pt x="1767" y="3"/>
                  <a:pt x="1714" y="0"/>
                  <a:pt x="1661" y="0"/>
                </a:cubicBezTo>
                <a:cubicBezTo>
                  <a:pt x="1608" y="0"/>
                  <a:pt x="1555" y="3"/>
                  <a:pt x="1503" y="8"/>
                </a:cubicBezTo>
                <a:lnTo>
                  <a:pt x="1467" y="347"/>
                </a:lnTo>
                <a:cubicBezTo>
                  <a:pt x="1364" y="362"/>
                  <a:pt x="1265" y="389"/>
                  <a:pt x="1171" y="426"/>
                </a:cubicBezTo>
                <a:lnTo>
                  <a:pt x="971" y="150"/>
                </a:lnTo>
                <a:cubicBezTo>
                  <a:pt x="875" y="194"/>
                  <a:pt x="783" y="247"/>
                  <a:pt x="697" y="308"/>
                </a:cubicBezTo>
                <a:lnTo>
                  <a:pt x="836" y="620"/>
                </a:lnTo>
                <a:cubicBezTo>
                  <a:pt x="756" y="683"/>
                  <a:pt x="683" y="756"/>
                  <a:pt x="619" y="836"/>
                </a:cubicBezTo>
                <a:lnTo>
                  <a:pt x="308" y="698"/>
                </a:lnTo>
                <a:cubicBezTo>
                  <a:pt x="247" y="783"/>
                  <a:pt x="194" y="875"/>
                  <a:pt x="150" y="972"/>
                </a:cubicBezTo>
                <a:lnTo>
                  <a:pt x="425" y="1172"/>
                </a:lnTo>
                <a:cubicBezTo>
                  <a:pt x="388" y="1266"/>
                  <a:pt x="361" y="1365"/>
                  <a:pt x="346" y="1468"/>
                </a:cubicBezTo>
                <a:lnTo>
                  <a:pt x="8" y="1503"/>
                </a:lnTo>
                <a:cubicBezTo>
                  <a:pt x="3" y="1555"/>
                  <a:pt x="0" y="1608"/>
                  <a:pt x="0" y="1661"/>
                </a:cubicBezTo>
                <a:cubicBezTo>
                  <a:pt x="0" y="1715"/>
                  <a:pt x="3" y="1768"/>
                  <a:pt x="8" y="1820"/>
                </a:cubicBezTo>
                <a:lnTo>
                  <a:pt x="346" y="1855"/>
                </a:lnTo>
                <a:cubicBezTo>
                  <a:pt x="361" y="1958"/>
                  <a:pt x="388" y="2057"/>
                  <a:pt x="425" y="2151"/>
                </a:cubicBezTo>
                <a:lnTo>
                  <a:pt x="150" y="2351"/>
                </a:lnTo>
                <a:cubicBezTo>
                  <a:pt x="194" y="2448"/>
                  <a:pt x="247" y="2540"/>
                  <a:pt x="308" y="2625"/>
                </a:cubicBezTo>
                <a:lnTo>
                  <a:pt x="619" y="2486"/>
                </a:lnTo>
                <a:cubicBezTo>
                  <a:pt x="683" y="2567"/>
                  <a:pt x="756" y="2639"/>
                  <a:pt x="836" y="2703"/>
                </a:cubicBezTo>
                <a:lnTo>
                  <a:pt x="697" y="3014"/>
                </a:lnTo>
                <a:cubicBezTo>
                  <a:pt x="783" y="3075"/>
                  <a:pt x="874" y="3129"/>
                  <a:pt x="971" y="3173"/>
                </a:cubicBezTo>
                <a:lnTo>
                  <a:pt x="1171" y="2897"/>
                </a:lnTo>
                <a:cubicBezTo>
                  <a:pt x="1265" y="2934"/>
                  <a:pt x="1364" y="2961"/>
                  <a:pt x="1467" y="2976"/>
                </a:cubicBezTo>
                <a:lnTo>
                  <a:pt x="1503" y="3315"/>
                </a:lnTo>
                <a:cubicBezTo>
                  <a:pt x="1555" y="3320"/>
                  <a:pt x="1608" y="3322"/>
                  <a:pt x="1661" y="3322"/>
                </a:cubicBezTo>
                <a:cubicBezTo>
                  <a:pt x="1714" y="3322"/>
                  <a:pt x="1767" y="3320"/>
                  <a:pt x="1819" y="3315"/>
                </a:cubicBezTo>
                <a:lnTo>
                  <a:pt x="1855" y="2976"/>
                </a:lnTo>
                <a:cubicBezTo>
                  <a:pt x="1958" y="2961"/>
                  <a:pt x="2057" y="2934"/>
                  <a:pt x="2151" y="2897"/>
                </a:cubicBezTo>
                <a:lnTo>
                  <a:pt x="2351" y="3173"/>
                </a:lnTo>
                <a:cubicBezTo>
                  <a:pt x="2448" y="3129"/>
                  <a:pt x="2539" y="3075"/>
                  <a:pt x="2625" y="3014"/>
                </a:cubicBezTo>
                <a:lnTo>
                  <a:pt x="2486" y="2703"/>
                </a:lnTo>
                <a:cubicBezTo>
                  <a:pt x="2566" y="2639"/>
                  <a:pt x="2639" y="2567"/>
                  <a:pt x="2703" y="2486"/>
                </a:cubicBezTo>
                <a:lnTo>
                  <a:pt x="3014" y="2625"/>
                </a:lnTo>
                <a:cubicBezTo>
                  <a:pt x="3075" y="2540"/>
                  <a:pt x="3128" y="2448"/>
                  <a:pt x="3172" y="2351"/>
                </a:cubicBezTo>
                <a:lnTo>
                  <a:pt x="2897" y="2151"/>
                </a:lnTo>
                <a:cubicBezTo>
                  <a:pt x="2934" y="2057"/>
                  <a:pt x="2961" y="1958"/>
                  <a:pt x="2976" y="1855"/>
                </a:cubicBezTo>
                <a:lnTo>
                  <a:pt x="3315" y="1820"/>
                </a:lnTo>
                <a:close/>
                <a:moveTo>
                  <a:pt x="1661" y="586"/>
                </a:moveTo>
                <a:cubicBezTo>
                  <a:pt x="2255" y="586"/>
                  <a:pt x="2736" y="1068"/>
                  <a:pt x="2736" y="1661"/>
                </a:cubicBezTo>
                <a:cubicBezTo>
                  <a:pt x="2736" y="2255"/>
                  <a:pt x="2255" y="2737"/>
                  <a:pt x="1661" y="2737"/>
                </a:cubicBezTo>
                <a:cubicBezTo>
                  <a:pt x="1067" y="2737"/>
                  <a:pt x="586" y="2255"/>
                  <a:pt x="586" y="1661"/>
                </a:cubicBezTo>
                <a:cubicBezTo>
                  <a:pt x="586" y="1068"/>
                  <a:pt x="1067" y="586"/>
                  <a:pt x="1661" y="586"/>
                </a:cubicBezTo>
                <a:close/>
              </a:path>
            </a:pathLst>
          </a:custGeom>
          <a:solidFill>
            <a:srgbClr val="00AA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23561" name="Freeform 8"/>
          <p:cNvSpPr>
            <a:spLocks noEditPoints="1"/>
          </p:cNvSpPr>
          <p:nvPr/>
        </p:nvSpPr>
        <p:spPr bwMode="auto">
          <a:xfrm>
            <a:off x="1009256" y="2349525"/>
            <a:ext cx="1869742" cy="1869741"/>
          </a:xfrm>
          <a:custGeom>
            <a:avLst/>
            <a:gdLst>
              <a:gd name="T0" fmla="*/ 2487957 w 3322"/>
              <a:gd name="T1" fmla="*/ 1365598 h 3322"/>
              <a:gd name="T2" fmla="*/ 2493963 w 3322"/>
              <a:gd name="T3" fmla="*/ 1246981 h 3322"/>
              <a:gd name="T4" fmla="*/ 2487957 w 3322"/>
              <a:gd name="T5" fmla="*/ 1128364 h 3322"/>
              <a:gd name="T6" fmla="*/ 2234206 w 3322"/>
              <a:gd name="T7" fmla="*/ 1101337 h 3322"/>
              <a:gd name="T8" fmla="*/ 2174898 w 3322"/>
              <a:gd name="T9" fmla="*/ 879118 h 3322"/>
              <a:gd name="T10" fmla="*/ 2381352 w 3322"/>
              <a:gd name="T11" fmla="*/ 728970 h 3322"/>
              <a:gd name="T12" fmla="*/ 2262735 w 3322"/>
              <a:gd name="T13" fmla="*/ 523267 h 3322"/>
              <a:gd name="T14" fmla="*/ 2029254 w 3322"/>
              <a:gd name="T15" fmla="*/ 627620 h 3322"/>
              <a:gd name="T16" fmla="*/ 1866343 w 3322"/>
              <a:gd name="T17" fmla="*/ 464709 h 3322"/>
              <a:gd name="T18" fmla="*/ 1970696 w 3322"/>
              <a:gd name="T19" fmla="*/ 231228 h 3322"/>
              <a:gd name="T20" fmla="*/ 1764993 w 3322"/>
              <a:gd name="T21" fmla="*/ 112611 h 3322"/>
              <a:gd name="T22" fmla="*/ 1614845 w 3322"/>
              <a:gd name="T23" fmla="*/ 319065 h 3322"/>
              <a:gd name="T24" fmla="*/ 1392625 w 3322"/>
              <a:gd name="T25" fmla="*/ 259756 h 3322"/>
              <a:gd name="T26" fmla="*/ 1365599 w 3322"/>
              <a:gd name="T27" fmla="*/ 6006 h 3322"/>
              <a:gd name="T28" fmla="*/ 1246982 w 3322"/>
              <a:gd name="T29" fmla="*/ 0 h 3322"/>
              <a:gd name="T30" fmla="*/ 1128364 w 3322"/>
              <a:gd name="T31" fmla="*/ 6006 h 3322"/>
              <a:gd name="T32" fmla="*/ 1101338 w 3322"/>
              <a:gd name="T33" fmla="*/ 259756 h 3322"/>
              <a:gd name="T34" fmla="*/ 879118 w 3322"/>
              <a:gd name="T35" fmla="*/ 319065 h 3322"/>
              <a:gd name="T36" fmla="*/ 728970 w 3322"/>
              <a:gd name="T37" fmla="*/ 112611 h 3322"/>
              <a:gd name="T38" fmla="*/ 523267 w 3322"/>
              <a:gd name="T39" fmla="*/ 231228 h 3322"/>
              <a:gd name="T40" fmla="*/ 627620 w 3322"/>
              <a:gd name="T41" fmla="*/ 464709 h 3322"/>
              <a:gd name="T42" fmla="*/ 464709 w 3322"/>
              <a:gd name="T43" fmla="*/ 627620 h 3322"/>
              <a:gd name="T44" fmla="*/ 231228 w 3322"/>
              <a:gd name="T45" fmla="*/ 523267 h 3322"/>
              <a:gd name="T46" fmla="*/ 112611 w 3322"/>
              <a:gd name="T47" fmla="*/ 728970 h 3322"/>
              <a:gd name="T48" fmla="*/ 319065 w 3322"/>
              <a:gd name="T49" fmla="*/ 879118 h 3322"/>
              <a:gd name="T50" fmla="*/ 259757 w 3322"/>
              <a:gd name="T51" fmla="*/ 1101337 h 3322"/>
              <a:gd name="T52" fmla="*/ 6006 w 3322"/>
              <a:gd name="T53" fmla="*/ 1128364 h 3322"/>
              <a:gd name="T54" fmla="*/ 0 w 3322"/>
              <a:gd name="T55" fmla="*/ 1246981 h 3322"/>
              <a:gd name="T56" fmla="*/ 6006 w 3322"/>
              <a:gd name="T57" fmla="*/ 1365598 h 3322"/>
              <a:gd name="T58" fmla="*/ 259757 w 3322"/>
              <a:gd name="T59" fmla="*/ 1392625 h 3322"/>
              <a:gd name="T60" fmla="*/ 319065 w 3322"/>
              <a:gd name="T61" fmla="*/ 1614844 h 3322"/>
              <a:gd name="T62" fmla="*/ 112611 w 3322"/>
              <a:gd name="T63" fmla="*/ 1764992 h 3322"/>
              <a:gd name="T64" fmla="*/ 231228 w 3322"/>
              <a:gd name="T65" fmla="*/ 1970695 h 3322"/>
              <a:gd name="T66" fmla="*/ 464709 w 3322"/>
              <a:gd name="T67" fmla="*/ 1866342 h 3322"/>
              <a:gd name="T68" fmla="*/ 627620 w 3322"/>
              <a:gd name="T69" fmla="*/ 2029253 h 3322"/>
              <a:gd name="T70" fmla="*/ 523267 w 3322"/>
              <a:gd name="T71" fmla="*/ 2262734 h 3322"/>
              <a:gd name="T72" fmla="*/ 728970 w 3322"/>
              <a:gd name="T73" fmla="*/ 2381351 h 3322"/>
              <a:gd name="T74" fmla="*/ 879118 w 3322"/>
              <a:gd name="T75" fmla="*/ 2174897 h 3322"/>
              <a:gd name="T76" fmla="*/ 1101338 w 3322"/>
              <a:gd name="T77" fmla="*/ 2234206 h 3322"/>
              <a:gd name="T78" fmla="*/ 1128364 w 3322"/>
              <a:gd name="T79" fmla="*/ 2487956 h 3322"/>
              <a:gd name="T80" fmla="*/ 1246982 w 3322"/>
              <a:gd name="T81" fmla="*/ 2493962 h 3322"/>
              <a:gd name="T82" fmla="*/ 1365599 w 3322"/>
              <a:gd name="T83" fmla="*/ 2487956 h 3322"/>
              <a:gd name="T84" fmla="*/ 1392625 w 3322"/>
              <a:gd name="T85" fmla="*/ 2234206 h 3322"/>
              <a:gd name="T86" fmla="*/ 1614845 w 3322"/>
              <a:gd name="T87" fmla="*/ 2174897 h 3322"/>
              <a:gd name="T88" fmla="*/ 1764993 w 3322"/>
              <a:gd name="T89" fmla="*/ 2381351 h 3322"/>
              <a:gd name="T90" fmla="*/ 1970696 w 3322"/>
              <a:gd name="T91" fmla="*/ 2262734 h 3322"/>
              <a:gd name="T92" fmla="*/ 1866343 w 3322"/>
              <a:gd name="T93" fmla="*/ 2028503 h 3322"/>
              <a:gd name="T94" fmla="*/ 2029254 w 3322"/>
              <a:gd name="T95" fmla="*/ 1866342 h 3322"/>
              <a:gd name="T96" fmla="*/ 2262735 w 3322"/>
              <a:gd name="T97" fmla="*/ 1970695 h 3322"/>
              <a:gd name="T98" fmla="*/ 2381352 w 3322"/>
              <a:gd name="T99" fmla="*/ 1764992 h 3322"/>
              <a:gd name="T100" fmla="*/ 2174898 w 3322"/>
              <a:gd name="T101" fmla="*/ 1614844 h 3322"/>
              <a:gd name="T102" fmla="*/ 2234206 w 3322"/>
              <a:gd name="T103" fmla="*/ 1392625 h 3322"/>
              <a:gd name="T104" fmla="*/ 2487957 w 3322"/>
              <a:gd name="T105" fmla="*/ 1365598 h 3322"/>
              <a:gd name="T106" fmla="*/ 1246982 w 3322"/>
              <a:gd name="T107" fmla="*/ 429424 h 3322"/>
              <a:gd name="T108" fmla="*/ 2064539 w 3322"/>
              <a:gd name="T109" fmla="*/ 1246981 h 3322"/>
              <a:gd name="T110" fmla="*/ 1246982 w 3322"/>
              <a:gd name="T111" fmla="*/ 2064538 h 3322"/>
              <a:gd name="T112" fmla="*/ 429424 w 3322"/>
              <a:gd name="T113" fmla="*/ 1246981 h 3322"/>
              <a:gd name="T114" fmla="*/ 1246982 w 3322"/>
              <a:gd name="T115" fmla="*/ 429424 h 33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22" h="3322">
                <a:moveTo>
                  <a:pt x="3314" y="1819"/>
                </a:moveTo>
                <a:cubicBezTo>
                  <a:pt x="3319" y="1767"/>
                  <a:pt x="3322" y="1714"/>
                  <a:pt x="3322" y="1661"/>
                </a:cubicBezTo>
                <a:cubicBezTo>
                  <a:pt x="3322" y="1608"/>
                  <a:pt x="3319" y="1555"/>
                  <a:pt x="3314" y="1503"/>
                </a:cubicBezTo>
                <a:lnTo>
                  <a:pt x="2976" y="1467"/>
                </a:lnTo>
                <a:cubicBezTo>
                  <a:pt x="2961" y="1364"/>
                  <a:pt x="2934" y="1265"/>
                  <a:pt x="2897" y="1171"/>
                </a:cubicBezTo>
                <a:lnTo>
                  <a:pt x="3172" y="971"/>
                </a:lnTo>
                <a:cubicBezTo>
                  <a:pt x="3128" y="874"/>
                  <a:pt x="3075" y="783"/>
                  <a:pt x="3014" y="697"/>
                </a:cubicBezTo>
                <a:lnTo>
                  <a:pt x="2703" y="836"/>
                </a:lnTo>
                <a:cubicBezTo>
                  <a:pt x="2639" y="756"/>
                  <a:pt x="2566" y="683"/>
                  <a:pt x="2486" y="619"/>
                </a:cubicBezTo>
                <a:lnTo>
                  <a:pt x="2625" y="308"/>
                </a:lnTo>
                <a:cubicBezTo>
                  <a:pt x="2539" y="247"/>
                  <a:pt x="2448" y="194"/>
                  <a:pt x="2351" y="150"/>
                </a:cubicBezTo>
                <a:lnTo>
                  <a:pt x="2151" y="425"/>
                </a:lnTo>
                <a:cubicBezTo>
                  <a:pt x="2057" y="388"/>
                  <a:pt x="1958" y="361"/>
                  <a:pt x="1855" y="346"/>
                </a:cubicBezTo>
                <a:lnTo>
                  <a:pt x="1819" y="8"/>
                </a:lnTo>
                <a:cubicBezTo>
                  <a:pt x="1767" y="3"/>
                  <a:pt x="1714" y="0"/>
                  <a:pt x="1661" y="0"/>
                </a:cubicBezTo>
                <a:cubicBezTo>
                  <a:pt x="1608" y="0"/>
                  <a:pt x="1555" y="3"/>
                  <a:pt x="1503" y="8"/>
                </a:cubicBezTo>
                <a:lnTo>
                  <a:pt x="1467" y="346"/>
                </a:lnTo>
                <a:cubicBezTo>
                  <a:pt x="1364" y="361"/>
                  <a:pt x="1265" y="388"/>
                  <a:pt x="1171" y="425"/>
                </a:cubicBezTo>
                <a:lnTo>
                  <a:pt x="971" y="150"/>
                </a:lnTo>
                <a:cubicBezTo>
                  <a:pt x="874" y="194"/>
                  <a:pt x="783" y="247"/>
                  <a:pt x="697" y="308"/>
                </a:cubicBezTo>
                <a:lnTo>
                  <a:pt x="836" y="619"/>
                </a:lnTo>
                <a:cubicBezTo>
                  <a:pt x="756" y="683"/>
                  <a:pt x="683" y="756"/>
                  <a:pt x="619" y="836"/>
                </a:cubicBezTo>
                <a:lnTo>
                  <a:pt x="308" y="697"/>
                </a:lnTo>
                <a:cubicBezTo>
                  <a:pt x="247" y="783"/>
                  <a:pt x="194" y="874"/>
                  <a:pt x="150" y="971"/>
                </a:cubicBezTo>
                <a:lnTo>
                  <a:pt x="425" y="1171"/>
                </a:lnTo>
                <a:cubicBezTo>
                  <a:pt x="388" y="1265"/>
                  <a:pt x="361" y="1364"/>
                  <a:pt x="346" y="1467"/>
                </a:cubicBezTo>
                <a:lnTo>
                  <a:pt x="8" y="1503"/>
                </a:lnTo>
                <a:cubicBezTo>
                  <a:pt x="3" y="1555"/>
                  <a:pt x="0" y="1608"/>
                  <a:pt x="0" y="1661"/>
                </a:cubicBezTo>
                <a:cubicBezTo>
                  <a:pt x="0" y="1714"/>
                  <a:pt x="3" y="1767"/>
                  <a:pt x="8" y="1819"/>
                </a:cubicBezTo>
                <a:lnTo>
                  <a:pt x="346" y="1855"/>
                </a:lnTo>
                <a:cubicBezTo>
                  <a:pt x="361" y="1958"/>
                  <a:pt x="388" y="2057"/>
                  <a:pt x="425" y="2151"/>
                </a:cubicBezTo>
                <a:lnTo>
                  <a:pt x="150" y="2351"/>
                </a:lnTo>
                <a:cubicBezTo>
                  <a:pt x="194" y="2448"/>
                  <a:pt x="247" y="2539"/>
                  <a:pt x="308" y="2625"/>
                </a:cubicBezTo>
                <a:lnTo>
                  <a:pt x="619" y="2486"/>
                </a:lnTo>
                <a:cubicBezTo>
                  <a:pt x="683" y="2566"/>
                  <a:pt x="756" y="2639"/>
                  <a:pt x="836" y="2703"/>
                </a:cubicBezTo>
                <a:lnTo>
                  <a:pt x="697" y="3014"/>
                </a:lnTo>
                <a:cubicBezTo>
                  <a:pt x="783" y="3075"/>
                  <a:pt x="874" y="3128"/>
                  <a:pt x="971" y="3172"/>
                </a:cubicBezTo>
                <a:lnTo>
                  <a:pt x="1171" y="2897"/>
                </a:lnTo>
                <a:cubicBezTo>
                  <a:pt x="1265" y="2934"/>
                  <a:pt x="1364" y="2961"/>
                  <a:pt x="1467" y="2976"/>
                </a:cubicBezTo>
                <a:lnTo>
                  <a:pt x="1503" y="3314"/>
                </a:lnTo>
                <a:cubicBezTo>
                  <a:pt x="1555" y="3319"/>
                  <a:pt x="1608" y="3322"/>
                  <a:pt x="1661" y="3322"/>
                </a:cubicBezTo>
                <a:cubicBezTo>
                  <a:pt x="1714" y="3322"/>
                  <a:pt x="1767" y="3319"/>
                  <a:pt x="1819" y="3314"/>
                </a:cubicBezTo>
                <a:lnTo>
                  <a:pt x="1855" y="2976"/>
                </a:lnTo>
                <a:cubicBezTo>
                  <a:pt x="1958" y="2961"/>
                  <a:pt x="2057" y="2934"/>
                  <a:pt x="2151" y="2897"/>
                </a:cubicBezTo>
                <a:lnTo>
                  <a:pt x="2351" y="3172"/>
                </a:lnTo>
                <a:cubicBezTo>
                  <a:pt x="2448" y="3128"/>
                  <a:pt x="2539" y="3075"/>
                  <a:pt x="2625" y="3014"/>
                </a:cubicBezTo>
                <a:lnTo>
                  <a:pt x="2486" y="2702"/>
                </a:lnTo>
                <a:cubicBezTo>
                  <a:pt x="2566" y="2639"/>
                  <a:pt x="2639" y="2566"/>
                  <a:pt x="2703" y="2486"/>
                </a:cubicBezTo>
                <a:lnTo>
                  <a:pt x="3014" y="2625"/>
                </a:lnTo>
                <a:cubicBezTo>
                  <a:pt x="3075" y="2539"/>
                  <a:pt x="3128" y="2448"/>
                  <a:pt x="3172" y="2351"/>
                </a:cubicBezTo>
                <a:lnTo>
                  <a:pt x="2897" y="2151"/>
                </a:lnTo>
                <a:cubicBezTo>
                  <a:pt x="2934" y="2057"/>
                  <a:pt x="2961" y="1958"/>
                  <a:pt x="2976" y="1855"/>
                </a:cubicBezTo>
                <a:lnTo>
                  <a:pt x="3314" y="1819"/>
                </a:lnTo>
                <a:close/>
                <a:moveTo>
                  <a:pt x="1661" y="572"/>
                </a:moveTo>
                <a:cubicBezTo>
                  <a:pt x="2262" y="572"/>
                  <a:pt x="2750" y="1060"/>
                  <a:pt x="2750" y="1661"/>
                </a:cubicBezTo>
                <a:cubicBezTo>
                  <a:pt x="2750" y="2262"/>
                  <a:pt x="2262" y="2750"/>
                  <a:pt x="1661" y="2750"/>
                </a:cubicBezTo>
                <a:cubicBezTo>
                  <a:pt x="1060" y="2750"/>
                  <a:pt x="572" y="2262"/>
                  <a:pt x="572" y="1661"/>
                </a:cubicBezTo>
                <a:cubicBezTo>
                  <a:pt x="572" y="1060"/>
                  <a:pt x="1060" y="572"/>
                  <a:pt x="1661" y="572"/>
                </a:cubicBezTo>
                <a:close/>
              </a:path>
            </a:pathLst>
          </a:custGeom>
          <a:solidFill>
            <a:srgbClr val="92D050"/>
          </a:solidFill>
          <a:ln>
            <a:noFill/>
          </a:ln>
        </p:spPr>
        <p:txBody>
          <a:bodyPr/>
          <a:lstStyle/>
          <a:p>
            <a:endParaRPr lang="zh-CN" altLang="en-US" sz="1350"/>
          </a:p>
        </p:txBody>
      </p:sp>
      <p:sp>
        <p:nvSpPr>
          <p:cNvPr id="23562" name="Freeform 9"/>
          <p:cNvSpPr>
            <a:spLocks noEditPoints="1"/>
          </p:cNvSpPr>
          <p:nvPr/>
        </p:nvSpPr>
        <p:spPr bwMode="auto">
          <a:xfrm>
            <a:off x="2652868" y="2894618"/>
            <a:ext cx="2337474" cy="2336284"/>
          </a:xfrm>
          <a:custGeom>
            <a:avLst/>
            <a:gdLst>
              <a:gd name="T0" fmla="*/ 3111092 w 4152"/>
              <a:gd name="T1" fmla="*/ 1706739 h 4152"/>
              <a:gd name="T2" fmla="*/ 3117850 w 4152"/>
              <a:gd name="T3" fmla="*/ 1558131 h 4152"/>
              <a:gd name="T4" fmla="*/ 3111092 w 4152"/>
              <a:gd name="T5" fmla="*/ 1409523 h 4152"/>
              <a:gd name="T6" fmla="*/ 2793449 w 4152"/>
              <a:gd name="T7" fmla="*/ 1376499 h 4152"/>
              <a:gd name="T8" fmla="*/ 2719108 w 4152"/>
              <a:gd name="T9" fmla="*/ 1098798 h 4152"/>
              <a:gd name="T10" fmla="*/ 2977427 w 4152"/>
              <a:gd name="T11" fmla="*/ 911161 h 4152"/>
              <a:gd name="T12" fmla="*/ 2828743 w 4152"/>
              <a:gd name="T13" fmla="*/ 653725 h 4152"/>
              <a:gd name="T14" fmla="*/ 2536632 w 4152"/>
              <a:gd name="T15" fmla="*/ 784319 h 4152"/>
              <a:gd name="T16" fmla="*/ 2333882 w 4152"/>
              <a:gd name="T17" fmla="*/ 580922 h 4152"/>
              <a:gd name="T18" fmla="*/ 2463792 w 4152"/>
              <a:gd name="T19" fmla="*/ 288960 h 4152"/>
              <a:gd name="T20" fmla="*/ 2206975 w 4152"/>
              <a:gd name="T21" fmla="*/ 140352 h 4152"/>
              <a:gd name="T22" fmla="*/ 2018492 w 4152"/>
              <a:gd name="T23" fmla="*/ 399290 h 4152"/>
              <a:gd name="T24" fmla="*/ 1740649 w 4152"/>
              <a:gd name="T25" fmla="*/ 324986 h 4152"/>
              <a:gd name="T26" fmla="*/ 1707609 w 4152"/>
              <a:gd name="T27" fmla="*/ 6755 h 4152"/>
              <a:gd name="T28" fmla="*/ 1558925 w 4152"/>
              <a:gd name="T29" fmla="*/ 0 h 4152"/>
              <a:gd name="T30" fmla="*/ 1410992 w 4152"/>
              <a:gd name="T31" fmla="*/ 6755 h 4152"/>
              <a:gd name="T32" fmla="*/ 1377201 w 4152"/>
              <a:gd name="T33" fmla="*/ 324986 h 4152"/>
              <a:gd name="T34" fmla="*/ 1099358 w 4152"/>
              <a:gd name="T35" fmla="*/ 398539 h 4152"/>
              <a:gd name="T36" fmla="*/ 911626 w 4152"/>
              <a:gd name="T37" fmla="*/ 140352 h 4152"/>
              <a:gd name="T38" fmla="*/ 654809 w 4152"/>
              <a:gd name="T39" fmla="*/ 288960 h 4152"/>
              <a:gd name="T40" fmla="*/ 784719 w 4152"/>
              <a:gd name="T41" fmla="*/ 580922 h 4152"/>
              <a:gd name="T42" fmla="*/ 581218 w 4152"/>
              <a:gd name="T43" fmla="*/ 784319 h 4152"/>
              <a:gd name="T44" fmla="*/ 289107 w 4152"/>
              <a:gd name="T45" fmla="*/ 653725 h 4152"/>
              <a:gd name="T46" fmla="*/ 140423 w 4152"/>
              <a:gd name="T47" fmla="*/ 911161 h 4152"/>
              <a:gd name="T48" fmla="*/ 399493 w 4152"/>
              <a:gd name="T49" fmla="*/ 1098798 h 4152"/>
              <a:gd name="T50" fmla="*/ 325152 w 4152"/>
              <a:gd name="T51" fmla="*/ 1376499 h 4152"/>
              <a:gd name="T52" fmla="*/ 6758 w 4152"/>
              <a:gd name="T53" fmla="*/ 1409523 h 4152"/>
              <a:gd name="T54" fmla="*/ 0 w 4152"/>
              <a:gd name="T55" fmla="*/ 1558131 h 4152"/>
              <a:gd name="T56" fmla="*/ 6758 w 4152"/>
              <a:gd name="T57" fmla="*/ 1706739 h 4152"/>
              <a:gd name="T58" fmla="*/ 325152 w 4152"/>
              <a:gd name="T59" fmla="*/ 1739763 h 4152"/>
              <a:gd name="T60" fmla="*/ 399493 w 4152"/>
              <a:gd name="T61" fmla="*/ 2017464 h 4152"/>
              <a:gd name="T62" fmla="*/ 140423 w 4152"/>
              <a:gd name="T63" fmla="*/ 2205851 h 4152"/>
              <a:gd name="T64" fmla="*/ 289107 w 4152"/>
              <a:gd name="T65" fmla="*/ 2462537 h 4152"/>
              <a:gd name="T66" fmla="*/ 581218 w 4152"/>
              <a:gd name="T67" fmla="*/ 2331943 h 4152"/>
              <a:gd name="T68" fmla="*/ 784719 w 4152"/>
              <a:gd name="T69" fmla="*/ 2535340 h 4152"/>
              <a:gd name="T70" fmla="*/ 654058 w 4152"/>
              <a:gd name="T71" fmla="*/ 2827302 h 4152"/>
              <a:gd name="T72" fmla="*/ 911626 w 4152"/>
              <a:gd name="T73" fmla="*/ 2975910 h 4152"/>
              <a:gd name="T74" fmla="*/ 1099358 w 4152"/>
              <a:gd name="T75" fmla="*/ 2717723 h 4152"/>
              <a:gd name="T76" fmla="*/ 1377201 w 4152"/>
              <a:gd name="T77" fmla="*/ 2792027 h 4152"/>
              <a:gd name="T78" fmla="*/ 1410992 w 4152"/>
              <a:gd name="T79" fmla="*/ 3109507 h 4152"/>
              <a:gd name="T80" fmla="*/ 1558925 w 4152"/>
              <a:gd name="T81" fmla="*/ 3116262 h 4152"/>
              <a:gd name="T82" fmla="*/ 1707609 w 4152"/>
              <a:gd name="T83" fmla="*/ 3109507 h 4152"/>
              <a:gd name="T84" fmla="*/ 1740649 w 4152"/>
              <a:gd name="T85" fmla="*/ 2792027 h 4152"/>
              <a:gd name="T86" fmla="*/ 2018492 w 4152"/>
              <a:gd name="T87" fmla="*/ 2717723 h 4152"/>
              <a:gd name="T88" fmla="*/ 2206975 w 4152"/>
              <a:gd name="T89" fmla="*/ 2975910 h 4152"/>
              <a:gd name="T90" fmla="*/ 2463792 w 4152"/>
              <a:gd name="T91" fmla="*/ 2827302 h 4152"/>
              <a:gd name="T92" fmla="*/ 2333882 w 4152"/>
              <a:gd name="T93" fmla="*/ 2535340 h 4152"/>
              <a:gd name="T94" fmla="*/ 2536632 w 4152"/>
              <a:gd name="T95" fmla="*/ 2331943 h 4152"/>
              <a:gd name="T96" fmla="*/ 2828743 w 4152"/>
              <a:gd name="T97" fmla="*/ 2462537 h 4152"/>
              <a:gd name="T98" fmla="*/ 2977427 w 4152"/>
              <a:gd name="T99" fmla="*/ 2205851 h 4152"/>
              <a:gd name="T100" fmla="*/ 2719108 w 4152"/>
              <a:gd name="T101" fmla="*/ 2017464 h 4152"/>
              <a:gd name="T102" fmla="*/ 2793449 w 4152"/>
              <a:gd name="T103" fmla="*/ 1739763 h 4152"/>
              <a:gd name="T104" fmla="*/ 3111092 w 4152"/>
              <a:gd name="T105" fmla="*/ 1706739 h 4152"/>
              <a:gd name="T106" fmla="*/ 1558925 w 4152"/>
              <a:gd name="T107" fmla="*/ 531386 h 4152"/>
              <a:gd name="T108" fmla="*/ 2586193 w 4152"/>
              <a:gd name="T109" fmla="*/ 1558131 h 4152"/>
              <a:gd name="T110" fmla="*/ 1558925 w 4152"/>
              <a:gd name="T111" fmla="*/ 2584876 h 4152"/>
              <a:gd name="T112" fmla="*/ 531657 w 4152"/>
              <a:gd name="T113" fmla="*/ 1558131 h 4152"/>
              <a:gd name="T114" fmla="*/ 1558925 w 4152"/>
              <a:gd name="T115" fmla="*/ 531386 h 41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2" h="4152">
                <a:moveTo>
                  <a:pt x="4143" y="2274"/>
                </a:moveTo>
                <a:cubicBezTo>
                  <a:pt x="4149" y="2209"/>
                  <a:pt x="4152" y="2143"/>
                  <a:pt x="4152" y="2076"/>
                </a:cubicBezTo>
                <a:cubicBezTo>
                  <a:pt x="4152" y="2009"/>
                  <a:pt x="4149" y="1943"/>
                  <a:pt x="4143" y="1878"/>
                </a:cubicBezTo>
                <a:lnTo>
                  <a:pt x="3720" y="1834"/>
                </a:lnTo>
                <a:cubicBezTo>
                  <a:pt x="3701" y="1705"/>
                  <a:pt x="3667" y="1581"/>
                  <a:pt x="3621" y="1464"/>
                </a:cubicBezTo>
                <a:lnTo>
                  <a:pt x="3965" y="1214"/>
                </a:lnTo>
                <a:cubicBezTo>
                  <a:pt x="3910" y="1093"/>
                  <a:pt x="3844" y="978"/>
                  <a:pt x="3767" y="871"/>
                </a:cubicBezTo>
                <a:lnTo>
                  <a:pt x="3378" y="1045"/>
                </a:lnTo>
                <a:cubicBezTo>
                  <a:pt x="3299" y="944"/>
                  <a:pt x="3208" y="854"/>
                  <a:pt x="3108" y="774"/>
                </a:cubicBezTo>
                <a:lnTo>
                  <a:pt x="3281" y="385"/>
                </a:lnTo>
                <a:cubicBezTo>
                  <a:pt x="3174" y="309"/>
                  <a:pt x="3059" y="242"/>
                  <a:pt x="2939" y="187"/>
                </a:cubicBezTo>
                <a:lnTo>
                  <a:pt x="2688" y="532"/>
                </a:lnTo>
                <a:cubicBezTo>
                  <a:pt x="2571" y="485"/>
                  <a:pt x="2447" y="452"/>
                  <a:pt x="2318" y="433"/>
                </a:cubicBezTo>
                <a:lnTo>
                  <a:pt x="2274" y="9"/>
                </a:lnTo>
                <a:cubicBezTo>
                  <a:pt x="2209" y="3"/>
                  <a:pt x="2143" y="0"/>
                  <a:pt x="2076" y="0"/>
                </a:cubicBezTo>
                <a:cubicBezTo>
                  <a:pt x="2010" y="0"/>
                  <a:pt x="1944" y="3"/>
                  <a:pt x="1879" y="9"/>
                </a:cubicBezTo>
                <a:lnTo>
                  <a:pt x="1834" y="433"/>
                </a:lnTo>
                <a:cubicBezTo>
                  <a:pt x="1705" y="452"/>
                  <a:pt x="1581" y="485"/>
                  <a:pt x="1464" y="531"/>
                </a:cubicBezTo>
                <a:lnTo>
                  <a:pt x="1214" y="187"/>
                </a:lnTo>
                <a:cubicBezTo>
                  <a:pt x="1093" y="242"/>
                  <a:pt x="979" y="309"/>
                  <a:pt x="872" y="385"/>
                </a:cubicBezTo>
                <a:lnTo>
                  <a:pt x="1045" y="774"/>
                </a:lnTo>
                <a:cubicBezTo>
                  <a:pt x="945" y="854"/>
                  <a:pt x="854" y="944"/>
                  <a:pt x="774" y="1045"/>
                </a:cubicBezTo>
                <a:lnTo>
                  <a:pt x="385" y="871"/>
                </a:lnTo>
                <a:cubicBezTo>
                  <a:pt x="309" y="978"/>
                  <a:pt x="242" y="1093"/>
                  <a:pt x="187" y="1214"/>
                </a:cubicBezTo>
                <a:lnTo>
                  <a:pt x="532" y="1464"/>
                </a:lnTo>
                <a:cubicBezTo>
                  <a:pt x="485" y="1581"/>
                  <a:pt x="452" y="1705"/>
                  <a:pt x="433" y="1834"/>
                </a:cubicBezTo>
                <a:lnTo>
                  <a:pt x="9" y="1878"/>
                </a:lnTo>
                <a:cubicBezTo>
                  <a:pt x="3" y="1943"/>
                  <a:pt x="0" y="2009"/>
                  <a:pt x="0" y="2076"/>
                </a:cubicBezTo>
                <a:cubicBezTo>
                  <a:pt x="0" y="2143"/>
                  <a:pt x="3" y="2209"/>
                  <a:pt x="9" y="2274"/>
                </a:cubicBezTo>
                <a:lnTo>
                  <a:pt x="433" y="2318"/>
                </a:lnTo>
                <a:cubicBezTo>
                  <a:pt x="452" y="2447"/>
                  <a:pt x="485" y="2571"/>
                  <a:pt x="532" y="2688"/>
                </a:cubicBezTo>
                <a:lnTo>
                  <a:pt x="187" y="2939"/>
                </a:lnTo>
                <a:cubicBezTo>
                  <a:pt x="242" y="3059"/>
                  <a:pt x="309" y="3174"/>
                  <a:pt x="385" y="3281"/>
                </a:cubicBezTo>
                <a:lnTo>
                  <a:pt x="774" y="3107"/>
                </a:lnTo>
                <a:cubicBezTo>
                  <a:pt x="854" y="3208"/>
                  <a:pt x="945" y="3299"/>
                  <a:pt x="1045" y="3378"/>
                </a:cubicBezTo>
                <a:lnTo>
                  <a:pt x="871" y="3767"/>
                </a:lnTo>
                <a:cubicBezTo>
                  <a:pt x="978" y="3844"/>
                  <a:pt x="1093" y="3910"/>
                  <a:pt x="1214" y="3965"/>
                </a:cubicBezTo>
                <a:lnTo>
                  <a:pt x="1464" y="3621"/>
                </a:lnTo>
                <a:cubicBezTo>
                  <a:pt x="1581" y="3667"/>
                  <a:pt x="1705" y="3701"/>
                  <a:pt x="1834" y="3720"/>
                </a:cubicBezTo>
                <a:lnTo>
                  <a:pt x="1879" y="4143"/>
                </a:lnTo>
                <a:cubicBezTo>
                  <a:pt x="1944" y="4149"/>
                  <a:pt x="2010" y="4152"/>
                  <a:pt x="2076" y="4152"/>
                </a:cubicBezTo>
                <a:cubicBezTo>
                  <a:pt x="2143" y="4152"/>
                  <a:pt x="2209" y="4149"/>
                  <a:pt x="2274" y="4143"/>
                </a:cubicBezTo>
                <a:lnTo>
                  <a:pt x="2318" y="3720"/>
                </a:lnTo>
                <a:cubicBezTo>
                  <a:pt x="2447" y="3701"/>
                  <a:pt x="2571" y="3667"/>
                  <a:pt x="2688" y="3621"/>
                </a:cubicBezTo>
                <a:lnTo>
                  <a:pt x="2939" y="3965"/>
                </a:lnTo>
                <a:cubicBezTo>
                  <a:pt x="3059" y="3910"/>
                  <a:pt x="3174" y="3844"/>
                  <a:pt x="3281" y="3767"/>
                </a:cubicBezTo>
                <a:lnTo>
                  <a:pt x="3108" y="3378"/>
                </a:lnTo>
                <a:cubicBezTo>
                  <a:pt x="3208" y="3299"/>
                  <a:pt x="3299" y="3208"/>
                  <a:pt x="3378" y="3107"/>
                </a:cubicBezTo>
                <a:lnTo>
                  <a:pt x="3767" y="3281"/>
                </a:lnTo>
                <a:cubicBezTo>
                  <a:pt x="3844" y="3174"/>
                  <a:pt x="3910" y="3059"/>
                  <a:pt x="3965" y="2939"/>
                </a:cubicBezTo>
                <a:lnTo>
                  <a:pt x="3621" y="2688"/>
                </a:lnTo>
                <a:cubicBezTo>
                  <a:pt x="3667" y="2571"/>
                  <a:pt x="3701" y="2447"/>
                  <a:pt x="3720" y="2318"/>
                </a:cubicBezTo>
                <a:lnTo>
                  <a:pt x="4143" y="2274"/>
                </a:lnTo>
                <a:close/>
                <a:moveTo>
                  <a:pt x="2076" y="708"/>
                </a:moveTo>
                <a:cubicBezTo>
                  <a:pt x="2832" y="708"/>
                  <a:pt x="3444" y="1321"/>
                  <a:pt x="3444" y="2076"/>
                </a:cubicBezTo>
                <a:cubicBezTo>
                  <a:pt x="3444" y="2832"/>
                  <a:pt x="2832" y="3444"/>
                  <a:pt x="2076" y="3444"/>
                </a:cubicBezTo>
                <a:cubicBezTo>
                  <a:pt x="1321" y="3444"/>
                  <a:pt x="708" y="2832"/>
                  <a:pt x="708" y="2076"/>
                </a:cubicBezTo>
                <a:cubicBezTo>
                  <a:pt x="708" y="1321"/>
                  <a:pt x="1321" y="708"/>
                  <a:pt x="2076" y="70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23563" name="TextBox 11"/>
          <p:cNvSpPr txBox="1">
            <a:spLocks noChangeArrowheads="1"/>
          </p:cNvSpPr>
          <p:nvPr/>
        </p:nvSpPr>
        <p:spPr bwMode="auto">
          <a:xfrm>
            <a:off x="3195581" y="3820563"/>
            <a:ext cx="12520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dirty="0">
                <a:latin typeface="微软雅黑" panose="020B0503020204020204" charset="-122"/>
              </a:rPr>
              <a:t>外交部</a:t>
            </a:r>
            <a:endParaRPr lang="en-US" altLang="zh-CN" sz="2800" b="1" dirty="0">
              <a:latin typeface="微软雅黑" panose="020B0503020204020204" charset="-122"/>
            </a:endParaRPr>
          </a:p>
        </p:txBody>
      </p:sp>
      <p:sp>
        <p:nvSpPr>
          <p:cNvPr id="23564" name="TextBox 12"/>
          <p:cNvSpPr txBox="1">
            <a:spLocks noChangeArrowheads="1"/>
          </p:cNvSpPr>
          <p:nvPr/>
        </p:nvSpPr>
        <p:spPr bwMode="auto">
          <a:xfrm>
            <a:off x="1356686" y="3068960"/>
            <a:ext cx="11270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b="1" dirty="0">
                <a:latin typeface="微软雅黑" panose="020B0503020204020204" charset="-122"/>
              </a:rPr>
              <a:t>电商部</a:t>
            </a:r>
            <a:endParaRPr lang="en-US" altLang="zh-CN" b="1" dirty="0">
              <a:latin typeface="微软雅黑" panose="020B0503020204020204" charset="-122"/>
            </a:endParaRPr>
          </a:p>
        </p:txBody>
      </p:sp>
      <p:sp>
        <p:nvSpPr>
          <p:cNvPr id="23565" name="TextBox 13"/>
          <p:cNvSpPr txBox="1">
            <a:spLocks noChangeArrowheads="1"/>
          </p:cNvSpPr>
          <p:nvPr/>
        </p:nvSpPr>
        <p:spPr bwMode="auto">
          <a:xfrm>
            <a:off x="5104597" y="3067192"/>
            <a:ext cx="11270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dirty="0">
                <a:latin typeface="微软雅黑" panose="020B0503020204020204" charset="-122"/>
              </a:rPr>
              <a:t>秘书部</a:t>
            </a:r>
            <a:endParaRPr lang="en-US" altLang="zh-CN" dirty="0">
              <a:latin typeface="微软雅黑" panose="020B0503020204020204" charset="-122"/>
            </a:endParaRPr>
          </a:p>
        </p:txBody>
      </p:sp>
      <p:sp>
        <p:nvSpPr>
          <p:cNvPr id="23566" name="TextBox 14"/>
          <p:cNvSpPr txBox="1">
            <a:spLocks noChangeArrowheads="1"/>
          </p:cNvSpPr>
          <p:nvPr/>
        </p:nvSpPr>
        <p:spPr bwMode="auto">
          <a:xfrm>
            <a:off x="6578016" y="3707740"/>
            <a:ext cx="1127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800" dirty="0">
                <a:latin typeface="微软雅黑" panose="020B0503020204020204" charset="-122"/>
              </a:rPr>
              <a:t>编辑部</a:t>
            </a:r>
            <a:endParaRPr lang="en-US" altLang="zh-CN" sz="1800" dirty="0">
              <a:latin typeface="微软雅黑" panose="020B0503020204020204" charset="-122"/>
            </a:endParaRPr>
          </a:p>
        </p:txBody>
      </p:sp>
      <p:sp>
        <p:nvSpPr>
          <p:cNvPr id="23571" name="Freeform 6"/>
          <p:cNvSpPr/>
          <p:nvPr/>
        </p:nvSpPr>
        <p:spPr bwMode="auto">
          <a:xfrm>
            <a:off x="2446970" y="5103556"/>
            <a:ext cx="3221764" cy="455831"/>
          </a:xfrm>
          <a:custGeom>
            <a:avLst/>
            <a:gdLst>
              <a:gd name="T0" fmla="*/ 190038 w 4297504"/>
              <a:gd name="T1" fmla="*/ 0 h 607261"/>
              <a:gd name="T2" fmla="*/ 327904 w 4297504"/>
              <a:gd name="T3" fmla="*/ 6356 h 607261"/>
              <a:gd name="T4" fmla="*/ 356094 w 4297504"/>
              <a:gd name="T5" fmla="*/ 257752 h 607261"/>
              <a:gd name="T6" fmla="*/ 388513 w 4297504"/>
              <a:gd name="T7" fmla="*/ 313539 h 607261"/>
              <a:gd name="T8" fmla="*/ 647155 w 4297504"/>
              <a:gd name="T9" fmla="*/ 313539 h 607261"/>
              <a:gd name="T10" fmla="*/ 676050 w 4297504"/>
              <a:gd name="T11" fmla="*/ 257752 h 607261"/>
              <a:gd name="T12" fmla="*/ 705649 w 4297504"/>
              <a:gd name="T13" fmla="*/ 6356 h 607261"/>
              <a:gd name="T14" fmla="*/ 981910 w 4297504"/>
              <a:gd name="T15" fmla="*/ 6356 h 607261"/>
              <a:gd name="T16" fmla="*/ 1010100 w 4297504"/>
              <a:gd name="T17" fmla="*/ 257752 h 607261"/>
              <a:gd name="T18" fmla="*/ 1042518 w 4297504"/>
              <a:gd name="T19" fmla="*/ 313539 h 607261"/>
              <a:gd name="T20" fmla="*/ 1301160 w 4297504"/>
              <a:gd name="T21" fmla="*/ 313539 h 607261"/>
              <a:gd name="T22" fmla="*/ 1330054 w 4297504"/>
              <a:gd name="T23" fmla="*/ 257752 h 607261"/>
              <a:gd name="T24" fmla="*/ 1359654 w 4297504"/>
              <a:gd name="T25" fmla="*/ 6356 h 607261"/>
              <a:gd name="T26" fmla="*/ 1635914 w 4297504"/>
              <a:gd name="T27" fmla="*/ 6356 h 607261"/>
              <a:gd name="T28" fmla="*/ 1664104 w 4297504"/>
              <a:gd name="T29" fmla="*/ 257752 h 607261"/>
              <a:gd name="T30" fmla="*/ 1696523 w 4297504"/>
              <a:gd name="T31" fmla="*/ 313539 h 607261"/>
              <a:gd name="T32" fmla="*/ 1955165 w 4297504"/>
              <a:gd name="T33" fmla="*/ 313539 h 607261"/>
              <a:gd name="T34" fmla="*/ 1984060 w 4297504"/>
              <a:gd name="T35" fmla="*/ 257752 h 607261"/>
              <a:gd name="T36" fmla="*/ 2013659 w 4297504"/>
              <a:gd name="T37" fmla="*/ 6356 h 607261"/>
              <a:gd name="T38" fmla="*/ 2289920 w 4297504"/>
              <a:gd name="T39" fmla="*/ 6356 h 607261"/>
              <a:gd name="T40" fmla="*/ 2318110 w 4297504"/>
              <a:gd name="T41" fmla="*/ 257752 h 607261"/>
              <a:gd name="T42" fmla="*/ 2350528 w 4297504"/>
              <a:gd name="T43" fmla="*/ 313539 h 607261"/>
              <a:gd name="T44" fmla="*/ 2609170 w 4297504"/>
              <a:gd name="T45" fmla="*/ 313539 h 607261"/>
              <a:gd name="T46" fmla="*/ 2638064 w 4297504"/>
              <a:gd name="T47" fmla="*/ 257752 h 607261"/>
              <a:gd name="T48" fmla="*/ 2667664 w 4297504"/>
              <a:gd name="T49" fmla="*/ 6356 h 607261"/>
              <a:gd name="T50" fmla="*/ 2943925 w 4297504"/>
              <a:gd name="T51" fmla="*/ 6356 h 607261"/>
              <a:gd name="T52" fmla="*/ 2972115 w 4297504"/>
              <a:gd name="T53" fmla="*/ 257752 h 607261"/>
              <a:gd name="T54" fmla="*/ 3004533 w 4297504"/>
              <a:gd name="T55" fmla="*/ 313539 h 607261"/>
              <a:gd name="T56" fmla="*/ 3263176 w 4297504"/>
              <a:gd name="T57" fmla="*/ 313539 h 607261"/>
              <a:gd name="T58" fmla="*/ 3292070 w 4297504"/>
              <a:gd name="T59" fmla="*/ 257752 h 607261"/>
              <a:gd name="T60" fmla="*/ 3320965 w 4297504"/>
              <a:gd name="T61" fmla="*/ 6356 h 607261"/>
              <a:gd name="T62" fmla="*/ 3597930 w 4297504"/>
              <a:gd name="T63" fmla="*/ 6356 h 607261"/>
              <a:gd name="T64" fmla="*/ 3626120 w 4297504"/>
              <a:gd name="T65" fmla="*/ 257752 h 607261"/>
              <a:gd name="T66" fmla="*/ 3658539 w 4297504"/>
              <a:gd name="T67" fmla="*/ 313539 h 607261"/>
              <a:gd name="T68" fmla="*/ 3917180 w 4297504"/>
              <a:gd name="T69" fmla="*/ 313539 h 607261"/>
              <a:gd name="T70" fmla="*/ 3946076 w 4297504"/>
              <a:gd name="T71" fmla="*/ 257752 h 607261"/>
              <a:gd name="T72" fmla="*/ 3974970 w 4297504"/>
              <a:gd name="T73" fmla="*/ 6356 h 607261"/>
              <a:gd name="T74" fmla="*/ 4251935 w 4297504"/>
              <a:gd name="T75" fmla="*/ 6356 h 607261"/>
              <a:gd name="T76" fmla="*/ 4280126 w 4297504"/>
              <a:gd name="T77" fmla="*/ 257752 h 607261"/>
              <a:gd name="T78" fmla="*/ 4297363 w 4297504"/>
              <a:gd name="T79" fmla="*/ 297746 h 607261"/>
              <a:gd name="T80" fmla="*/ 4297363 w 4297504"/>
              <a:gd name="T81" fmla="*/ 608012 h 607261"/>
              <a:gd name="T82" fmla="*/ 0 w 4297504"/>
              <a:gd name="T83" fmla="*/ 608012 h 607261"/>
              <a:gd name="T84" fmla="*/ 0 w 4297504"/>
              <a:gd name="T85" fmla="*/ 304319 h 607261"/>
              <a:gd name="T86" fmla="*/ 22044 w 4297504"/>
              <a:gd name="T87" fmla="*/ 257752 h 607261"/>
              <a:gd name="T88" fmla="*/ 51643 w 4297504"/>
              <a:gd name="T89" fmla="*/ 6356 h 607261"/>
              <a:gd name="T90" fmla="*/ 190038 w 4297504"/>
              <a:gd name="T91" fmla="*/ 0 h 6072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297504" h="607261">
                <a:moveTo>
                  <a:pt x="190044" y="0"/>
                </a:moveTo>
                <a:cubicBezTo>
                  <a:pt x="236119" y="0"/>
                  <a:pt x="282105" y="2116"/>
                  <a:pt x="327915" y="6348"/>
                </a:cubicBezTo>
                <a:cubicBezTo>
                  <a:pt x="337782" y="90278"/>
                  <a:pt x="346944" y="173503"/>
                  <a:pt x="356106" y="257434"/>
                </a:cubicBezTo>
                <a:cubicBezTo>
                  <a:pt x="361744" y="286351"/>
                  <a:pt x="371611" y="301162"/>
                  <a:pt x="388526" y="313152"/>
                </a:cubicBezTo>
                <a:lnTo>
                  <a:pt x="647176" y="313152"/>
                </a:lnTo>
                <a:cubicBezTo>
                  <a:pt x="665500" y="295520"/>
                  <a:pt x="673957" y="275771"/>
                  <a:pt x="676072" y="257434"/>
                </a:cubicBezTo>
                <a:cubicBezTo>
                  <a:pt x="685939" y="173503"/>
                  <a:pt x="695805" y="89573"/>
                  <a:pt x="705672" y="6348"/>
                </a:cubicBezTo>
                <a:cubicBezTo>
                  <a:pt x="797997" y="-2116"/>
                  <a:pt x="890322" y="-2116"/>
                  <a:pt x="981942" y="6348"/>
                </a:cubicBezTo>
                <a:cubicBezTo>
                  <a:pt x="991809" y="90278"/>
                  <a:pt x="1000971" y="173503"/>
                  <a:pt x="1010133" y="257434"/>
                </a:cubicBezTo>
                <a:cubicBezTo>
                  <a:pt x="1015771" y="286351"/>
                  <a:pt x="1025638" y="301162"/>
                  <a:pt x="1042552" y="313152"/>
                </a:cubicBezTo>
                <a:lnTo>
                  <a:pt x="1301203" y="313152"/>
                </a:lnTo>
                <a:cubicBezTo>
                  <a:pt x="1319527" y="295520"/>
                  <a:pt x="1327984" y="275771"/>
                  <a:pt x="1330098" y="257434"/>
                </a:cubicBezTo>
                <a:cubicBezTo>
                  <a:pt x="1339965" y="173503"/>
                  <a:pt x="1349832" y="89573"/>
                  <a:pt x="1359699" y="6348"/>
                </a:cubicBezTo>
                <a:cubicBezTo>
                  <a:pt x="1452023" y="-2116"/>
                  <a:pt x="1543644" y="-2116"/>
                  <a:pt x="1635968" y="6348"/>
                </a:cubicBezTo>
                <a:cubicBezTo>
                  <a:pt x="1645835" y="90278"/>
                  <a:pt x="1654997" y="173503"/>
                  <a:pt x="1664159" y="257434"/>
                </a:cubicBezTo>
                <a:cubicBezTo>
                  <a:pt x="1669797" y="286351"/>
                  <a:pt x="1679664" y="301162"/>
                  <a:pt x="1696579" y="313152"/>
                </a:cubicBezTo>
                <a:lnTo>
                  <a:pt x="1955229" y="313152"/>
                </a:lnTo>
                <a:cubicBezTo>
                  <a:pt x="1972848" y="295520"/>
                  <a:pt x="1982011" y="275771"/>
                  <a:pt x="1984125" y="257434"/>
                </a:cubicBezTo>
                <a:cubicBezTo>
                  <a:pt x="1993992" y="173503"/>
                  <a:pt x="2003858" y="89573"/>
                  <a:pt x="2013725" y="6348"/>
                </a:cubicBezTo>
                <a:cubicBezTo>
                  <a:pt x="2105345" y="-2116"/>
                  <a:pt x="2197670" y="-2116"/>
                  <a:pt x="2289995" y="6348"/>
                </a:cubicBezTo>
                <a:cubicBezTo>
                  <a:pt x="2299157" y="90278"/>
                  <a:pt x="2309024" y="173503"/>
                  <a:pt x="2318186" y="257434"/>
                </a:cubicBezTo>
                <a:cubicBezTo>
                  <a:pt x="2323824" y="286351"/>
                  <a:pt x="2333691" y="301162"/>
                  <a:pt x="2350605" y="313152"/>
                </a:cubicBezTo>
                <a:lnTo>
                  <a:pt x="2609256" y="313152"/>
                </a:lnTo>
                <a:cubicBezTo>
                  <a:pt x="2626875" y="295520"/>
                  <a:pt x="2636037" y="275771"/>
                  <a:pt x="2638151" y="257434"/>
                </a:cubicBezTo>
                <a:cubicBezTo>
                  <a:pt x="2648018" y="173503"/>
                  <a:pt x="2657885" y="89573"/>
                  <a:pt x="2667752" y="6348"/>
                </a:cubicBezTo>
                <a:cubicBezTo>
                  <a:pt x="2759372" y="-2116"/>
                  <a:pt x="2851697" y="-2116"/>
                  <a:pt x="2944022" y="6348"/>
                </a:cubicBezTo>
                <a:cubicBezTo>
                  <a:pt x="2953184" y="90278"/>
                  <a:pt x="2963051" y="173503"/>
                  <a:pt x="2972213" y="257434"/>
                </a:cubicBezTo>
                <a:cubicBezTo>
                  <a:pt x="2977851" y="286351"/>
                  <a:pt x="2987013" y="301162"/>
                  <a:pt x="3004632" y="313152"/>
                </a:cubicBezTo>
                <a:lnTo>
                  <a:pt x="3263283" y="313152"/>
                </a:lnTo>
                <a:cubicBezTo>
                  <a:pt x="3280902" y="295520"/>
                  <a:pt x="3290064" y="275771"/>
                  <a:pt x="3292178" y="257434"/>
                </a:cubicBezTo>
                <a:cubicBezTo>
                  <a:pt x="3302045" y="173503"/>
                  <a:pt x="3311912" y="89573"/>
                  <a:pt x="3321074" y="6348"/>
                </a:cubicBezTo>
                <a:cubicBezTo>
                  <a:pt x="3413399" y="-2116"/>
                  <a:pt x="3505723" y="-2116"/>
                  <a:pt x="3598048" y="6348"/>
                </a:cubicBezTo>
                <a:cubicBezTo>
                  <a:pt x="3607210" y="90278"/>
                  <a:pt x="3616372" y="173503"/>
                  <a:pt x="3626239" y="257434"/>
                </a:cubicBezTo>
                <a:cubicBezTo>
                  <a:pt x="3631877" y="286351"/>
                  <a:pt x="3641039" y="301162"/>
                  <a:pt x="3658659" y="313152"/>
                </a:cubicBezTo>
                <a:lnTo>
                  <a:pt x="3917309" y="313152"/>
                </a:lnTo>
                <a:cubicBezTo>
                  <a:pt x="3934928" y="295520"/>
                  <a:pt x="3944090" y="275771"/>
                  <a:pt x="3946205" y="257434"/>
                </a:cubicBezTo>
                <a:cubicBezTo>
                  <a:pt x="3956071" y="173503"/>
                  <a:pt x="3965938" y="89573"/>
                  <a:pt x="3975100" y="6348"/>
                </a:cubicBezTo>
                <a:cubicBezTo>
                  <a:pt x="4067425" y="-2116"/>
                  <a:pt x="4159750" y="-2116"/>
                  <a:pt x="4252075" y="6348"/>
                </a:cubicBezTo>
                <a:cubicBezTo>
                  <a:pt x="4261237" y="90278"/>
                  <a:pt x="4270399" y="173503"/>
                  <a:pt x="4280266" y="257434"/>
                </a:cubicBezTo>
                <a:cubicBezTo>
                  <a:pt x="4283830" y="275712"/>
                  <a:pt x="4288801" y="288355"/>
                  <a:pt x="4297504" y="297378"/>
                </a:cubicBezTo>
                <a:lnTo>
                  <a:pt x="4297504" y="607261"/>
                </a:lnTo>
                <a:lnTo>
                  <a:pt x="0" y="607261"/>
                </a:lnTo>
                <a:lnTo>
                  <a:pt x="0" y="303943"/>
                </a:lnTo>
                <a:cubicBezTo>
                  <a:pt x="13952" y="289411"/>
                  <a:pt x="20260" y="272919"/>
                  <a:pt x="22045" y="257434"/>
                </a:cubicBezTo>
                <a:cubicBezTo>
                  <a:pt x="31912" y="173503"/>
                  <a:pt x="41779" y="89573"/>
                  <a:pt x="51645" y="6348"/>
                </a:cubicBezTo>
                <a:cubicBezTo>
                  <a:pt x="97808" y="2116"/>
                  <a:pt x="143970" y="0"/>
                  <a:pt x="19004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pic>
        <p:nvPicPr>
          <p:cNvPr id="22" name="Picture 3" descr="C:\Users\DELL\Desktop\微信图片_20210826155044.jpg微信图片_20210826155044"/>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a:ext>
            </a:extLst>
          </a:blip>
          <a:srcRect/>
          <a:stretch>
            <a:fillRect/>
          </a:stretch>
        </p:blipFill>
        <p:spPr bwMode="auto">
          <a:xfrm>
            <a:off x="251520" y="116632"/>
            <a:ext cx="1296204" cy="1309314"/>
          </a:xfrm>
          <a:prstGeom prst="ellipse">
            <a:avLst/>
          </a:prstGeom>
          <a:noFill/>
          <a:ln w="9525">
            <a:noFill/>
            <a:miter lim="800000"/>
            <a:headEnd/>
            <a:tailEnd/>
          </a:ln>
          <a:effectLst/>
        </p:spPr>
      </p:pic>
    </p:spTree>
  </p:cSld>
  <p:clrMapOvr>
    <a:masterClrMapping/>
  </p:clrMapOvr>
  <p:transition spd="slow" advTm="38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000"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05"/>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 calcmode="lin" valueType="num">
                                      <p:cBhvr>
                                        <p:cTn id="9" dur="1000" fill="hold"/>
                                        <p:tgtEl>
                                          <p:spTgt spid="22"/>
                                        </p:tgtEl>
                                        <p:attrNameLst>
                                          <p:attrName>ppt_x</p:attrName>
                                        </p:attrNameLst>
                                      </p:cBhvr>
                                      <p:tavLst>
                                        <p:tav tm="0">
                                          <p:val>
                                            <p:strVal val="#ppt_x-.2"/>
                                          </p:val>
                                        </p:tav>
                                        <p:tav tm="100000">
                                          <p:val>
                                            <p:strVal val="#ppt_x"/>
                                          </p:val>
                                        </p:tav>
                                      </p:tavLst>
                                    </p:anim>
                                    <p:anim calcmode="lin" valueType="num">
                                      <p:cBhvr>
                                        <p:cTn id="10" dur="1000" fill="hold"/>
                                        <p:tgtEl>
                                          <p:spTgt spid="22"/>
                                        </p:tgtEl>
                                        <p:attrNameLst>
                                          <p:attrName>ppt_y</p:attrName>
                                        </p:attrNameLst>
                                      </p:cBhvr>
                                      <p:tavLst>
                                        <p:tav tm="0">
                                          <p:val>
                                            <p:strVal val="#ppt_y"/>
                                          </p:val>
                                        </p:tav>
                                        <p:tav tm="100000">
                                          <p:val>
                                            <p:strVal val="#ppt_y"/>
                                          </p:val>
                                        </p:tav>
                                      </p:tavLst>
                                    </p:anim>
                                    <p:animEffect transition="in" filter="fade">
                                      <p:cBhvr>
                                        <p:cTn id="11" dur="1000"/>
                                        <p:tgtEl>
                                          <p:spTgt spid="22"/>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3558"/>
                                        </p:tgtEl>
                                        <p:attrNameLst>
                                          <p:attrName>style.visibility</p:attrName>
                                        </p:attrNameLst>
                                      </p:cBhvr>
                                      <p:to>
                                        <p:strVal val="visible"/>
                                      </p:to>
                                    </p:set>
                                    <p:anim calcmode="lin" valueType="num">
                                      <p:cBhvr>
                                        <p:cTn id="15" dur="400" fill="hold"/>
                                        <p:tgtEl>
                                          <p:spTgt spid="23558"/>
                                        </p:tgtEl>
                                        <p:attrNameLst>
                                          <p:attrName>ppt_x</p:attrName>
                                        </p:attrNameLst>
                                      </p:cBhvr>
                                      <p:tavLst>
                                        <p:tav tm="0">
                                          <p:val>
                                            <p:strVal val="#ppt_x"/>
                                          </p:val>
                                        </p:tav>
                                        <p:tav tm="50000">
                                          <p:val>
                                            <p:strVal val="#ppt_x+.1"/>
                                          </p:val>
                                        </p:tav>
                                        <p:tav tm="100000">
                                          <p:val>
                                            <p:strVal val="#ppt_x"/>
                                          </p:val>
                                        </p:tav>
                                      </p:tavLst>
                                    </p:anim>
                                    <p:anim calcmode="lin" valueType="num">
                                      <p:cBhvr>
                                        <p:cTn id="16" dur="400" fill="hold"/>
                                        <p:tgtEl>
                                          <p:spTgt spid="23558"/>
                                        </p:tgtEl>
                                        <p:attrNameLst>
                                          <p:attrName>ppt_y</p:attrName>
                                        </p:attrNameLst>
                                      </p:cBhvr>
                                      <p:tavLst>
                                        <p:tav tm="0">
                                          <p:val>
                                            <p:strVal val="#ppt_y"/>
                                          </p:val>
                                        </p:tav>
                                        <p:tav tm="100000">
                                          <p:val>
                                            <p:strVal val="#ppt_y"/>
                                          </p:val>
                                        </p:tav>
                                      </p:tavLst>
                                    </p:anim>
                                    <p:anim calcmode="lin" valueType="num">
                                      <p:cBhvr>
                                        <p:cTn id="17" dur="400" fill="hold"/>
                                        <p:tgtEl>
                                          <p:spTgt spid="23558"/>
                                        </p:tgtEl>
                                        <p:attrNameLst>
                                          <p:attrName>ppt_h</p:attrName>
                                        </p:attrNameLst>
                                      </p:cBhvr>
                                      <p:tavLst>
                                        <p:tav tm="0">
                                          <p:val>
                                            <p:strVal val="#ppt_h/10"/>
                                          </p:val>
                                        </p:tav>
                                        <p:tav tm="50000">
                                          <p:val>
                                            <p:strVal val="#ppt_h+.01"/>
                                          </p:val>
                                        </p:tav>
                                        <p:tav tm="100000">
                                          <p:val>
                                            <p:strVal val="#ppt_h"/>
                                          </p:val>
                                        </p:tav>
                                      </p:tavLst>
                                    </p:anim>
                                    <p:anim calcmode="lin" valueType="num">
                                      <p:cBhvr>
                                        <p:cTn id="18" dur="400" fill="hold"/>
                                        <p:tgtEl>
                                          <p:spTgt spid="2355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400" tmFilter="0,0; .5, 1; 1, 1"/>
                                        <p:tgtEl>
                                          <p:spTgt spid="23558"/>
                                        </p:tgtEl>
                                      </p:cBhvr>
                                    </p:animEffect>
                                  </p:childTnLst>
                                </p:cTn>
                              </p:par>
                            </p:childTnLst>
                          </p:cTn>
                        </p:par>
                        <p:par>
                          <p:cTn id="20" fill="hold">
                            <p:stCondLst>
                              <p:cond delay="1840"/>
                            </p:stCondLst>
                            <p:childTnLst>
                              <p:par>
                                <p:cTn id="21" presetID="2" presetClass="entr" presetSubtype="8" fill="hold" grpId="0" nodeType="afterEffect">
                                  <p:stCondLst>
                                    <p:cond delay="0"/>
                                  </p:stCondLst>
                                  <p:childTnLst>
                                    <p:set>
                                      <p:cBhvr>
                                        <p:cTn id="22" dur="1" fill="hold">
                                          <p:stCondLst>
                                            <p:cond delay="0"/>
                                          </p:stCondLst>
                                        </p:cTn>
                                        <p:tgtEl>
                                          <p:spTgt spid="23571"/>
                                        </p:tgtEl>
                                        <p:attrNameLst>
                                          <p:attrName>style.visibility</p:attrName>
                                        </p:attrNameLst>
                                      </p:cBhvr>
                                      <p:to>
                                        <p:strVal val="visible"/>
                                      </p:to>
                                    </p:set>
                                    <p:anim calcmode="lin" valueType="num">
                                      <p:cBhvr additive="base">
                                        <p:cTn id="23" dur="500" fill="hold"/>
                                        <p:tgtEl>
                                          <p:spTgt spid="23571"/>
                                        </p:tgtEl>
                                        <p:attrNameLst>
                                          <p:attrName>ppt_x</p:attrName>
                                        </p:attrNameLst>
                                      </p:cBhvr>
                                      <p:tavLst>
                                        <p:tav tm="0">
                                          <p:val>
                                            <p:strVal val="0-#ppt_w/2"/>
                                          </p:val>
                                        </p:tav>
                                        <p:tav tm="100000">
                                          <p:val>
                                            <p:strVal val="#ppt_x"/>
                                          </p:val>
                                        </p:tav>
                                      </p:tavLst>
                                    </p:anim>
                                    <p:anim calcmode="lin" valueType="num">
                                      <p:cBhvr additive="base">
                                        <p:cTn id="24" dur="500" fill="hold"/>
                                        <p:tgtEl>
                                          <p:spTgt spid="23571"/>
                                        </p:tgtEl>
                                        <p:attrNameLst>
                                          <p:attrName>ppt_y</p:attrName>
                                        </p:attrNameLst>
                                      </p:cBhvr>
                                      <p:tavLst>
                                        <p:tav tm="0">
                                          <p:val>
                                            <p:strVal val="#ppt_y"/>
                                          </p:val>
                                        </p:tav>
                                        <p:tav tm="100000">
                                          <p:val>
                                            <p:strVal val="#ppt_y"/>
                                          </p:val>
                                        </p:tav>
                                      </p:tavLst>
                                    </p:anim>
                                  </p:childTnLst>
                                </p:cTn>
                              </p:par>
                            </p:childTnLst>
                          </p:cTn>
                        </p:par>
                        <p:par>
                          <p:cTn id="25" fill="hold">
                            <p:stCondLst>
                              <p:cond delay="2340"/>
                            </p:stCondLst>
                            <p:childTnLst>
                              <p:par>
                                <p:cTn id="26" presetID="47" presetClass="entr" presetSubtype="0" fill="hold" grpId="0" nodeType="afterEffect">
                                  <p:stCondLst>
                                    <p:cond delay="0"/>
                                  </p:stCondLst>
                                  <p:childTnLst>
                                    <p:set>
                                      <p:cBhvr>
                                        <p:cTn id="27" dur="1" fill="hold">
                                          <p:stCondLst>
                                            <p:cond delay="0"/>
                                          </p:stCondLst>
                                        </p:cTn>
                                        <p:tgtEl>
                                          <p:spTgt spid="23561"/>
                                        </p:tgtEl>
                                        <p:attrNameLst>
                                          <p:attrName>style.visibility</p:attrName>
                                        </p:attrNameLst>
                                      </p:cBhvr>
                                      <p:to>
                                        <p:strVal val="visible"/>
                                      </p:to>
                                    </p:set>
                                    <p:animEffect transition="in" filter="fade">
                                      <p:cBhvr>
                                        <p:cTn id="28" dur="1000"/>
                                        <p:tgtEl>
                                          <p:spTgt spid="23561"/>
                                        </p:tgtEl>
                                      </p:cBhvr>
                                    </p:animEffect>
                                    <p:anim calcmode="lin" valueType="num">
                                      <p:cBhvr>
                                        <p:cTn id="29" dur="1000" fill="hold"/>
                                        <p:tgtEl>
                                          <p:spTgt spid="23561"/>
                                        </p:tgtEl>
                                        <p:attrNameLst>
                                          <p:attrName>ppt_x</p:attrName>
                                        </p:attrNameLst>
                                      </p:cBhvr>
                                      <p:tavLst>
                                        <p:tav tm="0">
                                          <p:val>
                                            <p:strVal val="#ppt_x"/>
                                          </p:val>
                                        </p:tav>
                                        <p:tav tm="100000">
                                          <p:val>
                                            <p:strVal val="#ppt_x"/>
                                          </p:val>
                                        </p:tav>
                                      </p:tavLst>
                                    </p:anim>
                                    <p:anim calcmode="lin" valueType="num">
                                      <p:cBhvr>
                                        <p:cTn id="30" dur="1000" fill="hold"/>
                                        <p:tgtEl>
                                          <p:spTgt spid="23561"/>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23560"/>
                                        </p:tgtEl>
                                        <p:attrNameLst>
                                          <p:attrName>style.visibility</p:attrName>
                                        </p:attrNameLst>
                                      </p:cBhvr>
                                      <p:to>
                                        <p:strVal val="visible"/>
                                      </p:to>
                                    </p:set>
                                    <p:animEffect transition="in" filter="fade">
                                      <p:cBhvr>
                                        <p:cTn id="33" dur="1000"/>
                                        <p:tgtEl>
                                          <p:spTgt spid="23560"/>
                                        </p:tgtEl>
                                      </p:cBhvr>
                                    </p:animEffect>
                                    <p:anim calcmode="lin" valueType="num">
                                      <p:cBhvr>
                                        <p:cTn id="34" dur="1000" fill="hold"/>
                                        <p:tgtEl>
                                          <p:spTgt spid="23560"/>
                                        </p:tgtEl>
                                        <p:attrNameLst>
                                          <p:attrName>ppt_x</p:attrName>
                                        </p:attrNameLst>
                                      </p:cBhvr>
                                      <p:tavLst>
                                        <p:tav tm="0">
                                          <p:val>
                                            <p:strVal val="#ppt_x"/>
                                          </p:val>
                                        </p:tav>
                                        <p:tav tm="100000">
                                          <p:val>
                                            <p:strVal val="#ppt_x"/>
                                          </p:val>
                                        </p:tav>
                                      </p:tavLst>
                                    </p:anim>
                                    <p:anim calcmode="lin" valueType="num">
                                      <p:cBhvr>
                                        <p:cTn id="35" dur="1000" fill="hold"/>
                                        <p:tgtEl>
                                          <p:spTgt spid="2356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23562"/>
                                        </p:tgtEl>
                                        <p:attrNameLst>
                                          <p:attrName>style.visibility</p:attrName>
                                        </p:attrNameLst>
                                      </p:cBhvr>
                                      <p:to>
                                        <p:strVal val="visible"/>
                                      </p:to>
                                    </p:set>
                                    <p:animEffect transition="in" filter="fade">
                                      <p:cBhvr>
                                        <p:cTn id="38" dur="1000"/>
                                        <p:tgtEl>
                                          <p:spTgt spid="23562"/>
                                        </p:tgtEl>
                                      </p:cBhvr>
                                    </p:animEffect>
                                    <p:anim calcmode="lin" valueType="num">
                                      <p:cBhvr>
                                        <p:cTn id="39" dur="1000" fill="hold"/>
                                        <p:tgtEl>
                                          <p:spTgt spid="23562"/>
                                        </p:tgtEl>
                                        <p:attrNameLst>
                                          <p:attrName>ppt_x</p:attrName>
                                        </p:attrNameLst>
                                      </p:cBhvr>
                                      <p:tavLst>
                                        <p:tav tm="0">
                                          <p:val>
                                            <p:strVal val="#ppt_x"/>
                                          </p:val>
                                        </p:tav>
                                        <p:tav tm="100000">
                                          <p:val>
                                            <p:strVal val="#ppt_x"/>
                                          </p:val>
                                        </p:tav>
                                      </p:tavLst>
                                    </p:anim>
                                    <p:anim calcmode="lin" valueType="num">
                                      <p:cBhvr>
                                        <p:cTn id="40" dur="1000" fill="hold"/>
                                        <p:tgtEl>
                                          <p:spTgt spid="2356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600"/>
                                  </p:stCondLst>
                                  <p:childTnLst>
                                    <p:set>
                                      <p:cBhvr>
                                        <p:cTn id="42" dur="1" fill="hold">
                                          <p:stCondLst>
                                            <p:cond delay="0"/>
                                          </p:stCondLst>
                                        </p:cTn>
                                        <p:tgtEl>
                                          <p:spTgt spid="23559"/>
                                        </p:tgtEl>
                                        <p:attrNameLst>
                                          <p:attrName>style.visibility</p:attrName>
                                        </p:attrNameLst>
                                      </p:cBhvr>
                                      <p:to>
                                        <p:strVal val="visible"/>
                                      </p:to>
                                    </p:set>
                                    <p:animEffect transition="in" filter="fade">
                                      <p:cBhvr>
                                        <p:cTn id="43" dur="1000"/>
                                        <p:tgtEl>
                                          <p:spTgt spid="23559"/>
                                        </p:tgtEl>
                                      </p:cBhvr>
                                    </p:animEffect>
                                    <p:anim calcmode="lin" valueType="num">
                                      <p:cBhvr>
                                        <p:cTn id="44" dur="1000" fill="hold"/>
                                        <p:tgtEl>
                                          <p:spTgt spid="23559"/>
                                        </p:tgtEl>
                                        <p:attrNameLst>
                                          <p:attrName>ppt_x</p:attrName>
                                        </p:attrNameLst>
                                      </p:cBhvr>
                                      <p:tavLst>
                                        <p:tav tm="0">
                                          <p:val>
                                            <p:strVal val="#ppt_x"/>
                                          </p:val>
                                        </p:tav>
                                        <p:tav tm="100000">
                                          <p:val>
                                            <p:strVal val="#ppt_x"/>
                                          </p:val>
                                        </p:tav>
                                      </p:tavLst>
                                    </p:anim>
                                    <p:anim calcmode="lin" valueType="num">
                                      <p:cBhvr>
                                        <p:cTn id="45" dur="1000" fill="hold"/>
                                        <p:tgtEl>
                                          <p:spTgt spid="23559"/>
                                        </p:tgtEl>
                                        <p:attrNameLst>
                                          <p:attrName>ppt_y</p:attrName>
                                        </p:attrNameLst>
                                      </p:cBhvr>
                                      <p:tavLst>
                                        <p:tav tm="0">
                                          <p:val>
                                            <p:strVal val="#ppt_y+.1"/>
                                          </p:val>
                                        </p:tav>
                                        <p:tav tm="100000">
                                          <p:val>
                                            <p:strVal val="#ppt_y"/>
                                          </p:val>
                                        </p:tav>
                                      </p:tavLst>
                                    </p:anim>
                                  </p:childTnLst>
                                </p:cTn>
                              </p:par>
                            </p:childTnLst>
                          </p:cTn>
                        </p:par>
                        <p:par>
                          <p:cTn id="46" fill="hold">
                            <p:stCondLst>
                              <p:cond delay="3340"/>
                            </p:stCondLst>
                            <p:childTnLst>
                              <p:par>
                                <p:cTn id="47" presetID="2" presetClass="exit" presetSubtype="2" fill="hold" grpId="1" nodeType="afterEffect">
                                  <p:stCondLst>
                                    <p:cond delay="0"/>
                                  </p:stCondLst>
                                  <p:childTnLst>
                                    <p:anim calcmode="lin" valueType="num">
                                      <p:cBhvr additive="base">
                                        <p:cTn id="48" dur="1000"/>
                                        <p:tgtEl>
                                          <p:spTgt spid="23571"/>
                                        </p:tgtEl>
                                        <p:attrNameLst>
                                          <p:attrName>ppt_x</p:attrName>
                                        </p:attrNameLst>
                                      </p:cBhvr>
                                      <p:tavLst>
                                        <p:tav tm="0">
                                          <p:val>
                                            <p:strVal val="ppt_x"/>
                                          </p:val>
                                        </p:tav>
                                        <p:tav tm="100000">
                                          <p:val>
                                            <p:strVal val="1+ppt_w/2"/>
                                          </p:val>
                                        </p:tav>
                                      </p:tavLst>
                                    </p:anim>
                                    <p:anim calcmode="lin" valueType="num">
                                      <p:cBhvr additive="base">
                                        <p:cTn id="49" dur="1000"/>
                                        <p:tgtEl>
                                          <p:spTgt spid="23571"/>
                                        </p:tgtEl>
                                        <p:attrNameLst>
                                          <p:attrName>ppt_y</p:attrName>
                                        </p:attrNameLst>
                                      </p:cBhvr>
                                      <p:tavLst>
                                        <p:tav tm="0">
                                          <p:val>
                                            <p:strVal val="ppt_y"/>
                                          </p:val>
                                        </p:tav>
                                        <p:tav tm="100000">
                                          <p:val>
                                            <p:strVal val="ppt_y"/>
                                          </p:val>
                                        </p:tav>
                                      </p:tavLst>
                                    </p:anim>
                                    <p:set>
                                      <p:cBhvr>
                                        <p:cTn id="50" dur="1" fill="hold">
                                          <p:stCondLst>
                                            <p:cond delay="999"/>
                                          </p:stCondLst>
                                        </p:cTn>
                                        <p:tgtEl>
                                          <p:spTgt spid="23571"/>
                                        </p:tgtEl>
                                        <p:attrNameLst>
                                          <p:attrName>style.visibility</p:attrName>
                                        </p:attrNameLst>
                                      </p:cBhvr>
                                      <p:to>
                                        <p:strVal val="hidden"/>
                                      </p:to>
                                    </p:set>
                                  </p:childTnLst>
                                </p:cTn>
                              </p:par>
                              <p:par>
                                <p:cTn id="51" presetID="8" presetClass="emph" presetSubtype="0" fill="hold" grpId="1" nodeType="withEffect">
                                  <p:stCondLst>
                                    <p:cond delay="300"/>
                                  </p:stCondLst>
                                  <p:childTnLst>
                                    <p:animRot by="-21599820">
                                      <p:cBhvr>
                                        <p:cTn id="52" dur="2000" fill="hold"/>
                                        <p:tgtEl>
                                          <p:spTgt spid="23562"/>
                                        </p:tgtEl>
                                        <p:attrNameLst>
                                          <p:attrName>r</p:attrName>
                                        </p:attrNameLst>
                                      </p:cBhvr>
                                    </p:animRot>
                                  </p:childTnLst>
                                </p:cTn>
                              </p:par>
                              <p:par>
                                <p:cTn id="53" presetID="8" presetClass="emph" presetSubtype="0" fill="hold" grpId="1" nodeType="withEffect">
                                  <p:stCondLst>
                                    <p:cond delay="500"/>
                                  </p:stCondLst>
                                  <p:childTnLst>
                                    <p:animRot by="-21599820">
                                      <p:cBhvr>
                                        <p:cTn id="54" dur="2000" fill="hold"/>
                                        <p:tgtEl>
                                          <p:spTgt spid="23560"/>
                                        </p:tgtEl>
                                        <p:attrNameLst>
                                          <p:attrName>r</p:attrName>
                                        </p:attrNameLst>
                                      </p:cBhvr>
                                    </p:animRot>
                                  </p:childTnLst>
                                </p:cTn>
                              </p:par>
                              <p:par>
                                <p:cTn id="55" presetID="8" presetClass="emph" presetSubtype="0" fill="hold" grpId="1" nodeType="withEffect">
                                  <p:stCondLst>
                                    <p:cond delay="500"/>
                                  </p:stCondLst>
                                  <p:childTnLst>
                                    <p:animRot by="-21599820">
                                      <p:cBhvr>
                                        <p:cTn id="56" dur="2000" fill="hold"/>
                                        <p:tgtEl>
                                          <p:spTgt spid="23561"/>
                                        </p:tgtEl>
                                        <p:attrNameLst>
                                          <p:attrName>r</p:attrName>
                                        </p:attrNameLst>
                                      </p:cBhvr>
                                    </p:animRot>
                                  </p:childTnLst>
                                </p:cTn>
                              </p:par>
                              <p:par>
                                <p:cTn id="57" presetID="8" presetClass="emph" presetSubtype="0" fill="hold" grpId="1" nodeType="withEffect">
                                  <p:stCondLst>
                                    <p:cond delay="500"/>
                                  </p:stCondLst>
                                  <p:childTnLst>
                                    <p:animRot by="-21599820">
                                      <p:cBhvr>
                                        <p:cTn id="58" dur="2000" fill="hold"/>
                                        <p:tgtEl>
                                          <p:spTgt spid="23559"/>
                                        </p:tgtEl>
                                        <p:attrNameLst>
                                          <p:attrName>r</p:attrName>
                                        </p:attrNameLst>
                                      </p:cBhvr>
                                    </p:animRot>
                                  </p:childTnLst>
                                </p:cTn>
                              </p:par>
                            </p:childTnLst>
                          </p:cTn>
                        </p:par>
                        <p:par>
                          <p:cTn id="59" fill="hold">
                            <p:stCondLst>
                              <p:cond delay="4340"/>
                            </p:stCondLst>
                            <p:childTnLst>
                              <p:par>
                                <p:cTn id="60" presetID="31" presetClass="entr" presetSubtype="0" fill="hold" grpId="0" nodeType="afterEffect">
                                  <p:stCondLst>
                                    <p:cond delay="0"/>
                                  </p:stCondLst>
                                  <p:childTnLst>
                                    <p:set>
                                      <p:cBhvr>
                                        <p:cTn id="61" dur="1" fill="hold">
                                          <p:stCondLst>
                                            <p:cond delay="0"/>
                                          </p:stCondLst>
                                        </p:cTn>
                                        <p:tgtEl>
                                          <p:spTgt spid="23564"/>
                                        </p:tgtEl>
                                        <p:attrNameLst>
                                          <p:attrName>style.visibility</p:attrName>
                                        </p:attrNameLst>
                                      </p:cBhvr>
                                      <p:to>
                                        <p:strVal val="visible"/>
                                      </p:to>
                                    </p:set>
                                    <p:anim calcmode="lin" valueType="num">
                                      <p:cBhvr>
                                        <p:cTn id="62" dur="500" fill="hold"/>
                                        <p:tgtEl>
                                          <p:spTgt spid="23564"/>
                                        </p:tgtEl>
                                        <p:attrNameLst>
                                          <p:attrName>ppt_w</p:attrName>
                                        </p:attrNameLst>
                                      </p:cBhvr>
                                      <p:tavLst>
                                        <p:tav tm="0">
                                          <p:val>
                                            <p:fltVal val="0"/>
                                          </p:val>
                                        </p:tav>
                                        <p:tav tm="100000">
                                          <p:val>
                                            <p:strVal val="#ppt_w"/>
                                          </p:val>
                                        </p:tav>
                                      </p:tavLst>
                                    </p:anim>
                                    <p:anim calcmode="lin" valueType="num">
                                      <p:cBhvr>
                                        <p:cTn id="63" dur="500" fill="hold"/>
                                        <p:tgtEl>
                                          <p:spTgt spid="23564"/>
                                        </p:tgtEl>
                                        <p:attrNameLst>
                                          <p:attrName>ppt_h</p:attrName>
                                        </p:attrNameLst>
                                      </p:cBhvr>
                                      <p:tavLst>
                                        <p:tav tm="0">
                                          <p:val>
                                            <p:fltVal val="0"/>
                                          </p:val>
                                        </p:tav>
                                        <p:tav tm="100000">
                                          <p:val>
                                            <p:strVal val="#ppt_h"/>
                                          </p:val>
                                        </p:tav>
                                      </p:tavLst>
                                    </p:anim>
                                    <p:anim calcmode="lin" valueType="num">
                                      <p:cBhvr>
                                        <p:cTn id="64" dur="500" fill="hold"/>
                                        <p:tgtEl>
                                          <p:spTgt spid="23564"/>
                                        </p:tgtEl>
                                        <p:attrNameLst>
                                          <p:attrName>style.rotation</p:attrName>
                                        </p:attrNameLst>
                                      </p:cBhvr>
                                      <p:tavLst>
                                        <p:tav tm="0">
                                          <p:val>
                                            <p:fltVal val="90"/>
                                          </p:val>
                                        </p:tav>
                                        <p:tav tm="100000">
                                          <p:val>
                                            <p:fltVal val="0"/>
                                          </p:val>
                                        </p:tav>
                                      </p:tavLst>
                                    </p:anim>
                                    <p:animEffect transition="in" filter="fade">
                                      <p:cBhvr>
                                        <p:cTn id="65" dur="500"/>
                                        <p:tgtEl>
                                          <p:spTgt spid="23564"/>
                                        </p:tgtEl>
                                      </p:cBhvr>
                                    </p:animEffect>
                                  </p:childTnLst>
                                </p:cTn>
                              </p:par>
                            </p:childTnLst>
                          </p:cTn>
                        </p:par>
                        <p:par>
                          <p:cTn id="66" fill="hold">
                            <p:stCondLst>
                              <p:cond delay="4840"/>
                            </p:stCondLst>
                            <p:childTnLst>
                              <p:par>
                                <p:cTn id="67" presetID="31" presetClass="entr" presetSubtype="0" fill="hold" grpId="0" nodeType="afterEffect">
                                  <p:stCondLst>
                                    <p:cond delay="0"/>
                                  </p:stCondLst>
                                  <p:childTnLst>
                                    <p:set>
                                      <p:cBhvr>
                                        <p:cTn id="68" dur="1" fill="hold">
                                          <p:stCondLst>
                                            <p:cond delay="0"/>
                                          </p:stCondLst>
                                        </p:cTn>
                                        <p:tgtEl>
                                          <p:spTgt spid="23563"/>
                                        </p:tgtEl>
                                        <p:attrNameLst>
                                          <p:attrName>style.visibility</p:attrName>
                                        </p:attrNameLst>
                                      </p:cBhvr>
                                      <p:to>
                                        <p:strVal val="visible"/>
                                      </p:to>
                                    </p:set>
                                    <p:anim calcmode="lin" valueType="num">
                                      <p:cBhvr>
                                        <p:cTn id="69" dur="500" fill="hold"/>
                                        <p:tgtEl>
                                          <p:spTgt spid="23563"/>
                                        </p:tgtEl>
                                        <p:attrNameLst>
                                          <p:attrName>ppt_w</p:attrName>
                                        </p:attrNameLst>
                                      </p:cBhvr>
                                      <p:tavLst>
                                        <p:tav tm="0">
                                          <p:val>
                                            <p:fltVal val="0"/>
                                          </p:val>
                                        </p:tav>
                                        <p:tav tm="100000">
                                          <p:val>
                                            <p:strVal val="#ppt_w"/>
                                          </p:val>
                                        </p:tav>
                                      </p:tavLst>
                                    </p:anim>
                                    <p:anim calcmode="lin" valueType="num">
                                      <p:cBhvr>
                                        <p:cTn id="70" dur="500" fill="hold"/>
                                        <p:tgtEl>
                                          <p:spTgt spid="23563"/>
                                        </p:tgtEl>
                                        <p:attrNameLst>
                                          <p:attrName>ppt_h</p:attrName>
                                        </p:attrNameLst>
                                      </p:cBhvr>
                                      <p:tavLst>
                                        <p:tav tm="0">
                                          <p:val>
                                            <p:fltVal val="0"/>
                                          </p:val>
                                        </p:tav>
                                        <p:tav tm="100000">
                                          <p:val>
                                            <p:strVal val="#ppt_h"/>
                                          </p:val>
                                        </p:tav>
                                      </p:tavLst>
                                    </p:anim>
                                    <p:anim calcmode="lin" valueType="num">
                                      <p:cBhvr>
                                        <p:cTn id="71" dur="500" fill="hold"/>
                                        <p:tgtEl>
                                          <p:spTgt spid="23563"/>
                                        </p:tgtEl>
                                        <p:attrNameLst>
                                          <p:attrName>style.rotation</p:attrName>
                                        </p:attrNameLst>
                                      </p:cBhvr>
                                      <p:tavLst>
                                        <p:tav tm="0">
                                          <p:val>
                                            <p:fltVal val="90"/>
                                          </p:val>
                                        </p:tav>
                                        <p:tav tm="100000">
                                          <p:val>
                                            <p:fltVal val="0"/>
                                          </p:val>
                                        </p:tav>
                                      </p:tavLst>
                                    </p:anim>
                                    <p:animEffect transition="in" filter="fade">
                                      <p:cBhvr>
                                        <p:cTn id="72" dur="500"/>
                                        <p:tgtEl>
                                          <p:spTgt spid="23563"/>
                                        </p:tgtEl>
                                      </p:cBhvr>
                                    </p:animEffect>
                                  </p:childTnLst>
                                </p:cTn>
                              </p:par>
                            </p:childTnLst>
                          </p:cTn>
                        </p:par>
                        <p:par>
                          <p:cTn id="73" fill="hold">
                            <p:stCondLst>
                              <p:cond delay="5340"/>
                            </p:stCondLst>
                            <p:childTnLst>
                              <p:par>
                                <p:cTn id="74" presetID="31" presetClass="entr" presetSubtype="0" fill="hold" grpId="0" nodeType="afterEffect">
                                  <p:stCondLst>
                                    <p:cond delay="0"/>
                                  </p:stCondLst>
                                  <p:childTnLst>
                                    <p:set>
                                      <p:cBhvr>
                                        <p:cTn id="75" dur="1" fill="hold">
                                          <p:stCondLst>
                                            <p:cond delay="0"/>
                                          </p:stCondLst>
                                        </p:cTn>
                                        <p:tgtEl>
                                          <p:spTgt spid="23565"/>
                                        </p:tgtEl>
                                        <p:attrNameLst>
                                          <p:attrName>style.visibility</p:attrName>
                                        </p:attrNameLst>
                                      </p:cBhvr>
                                      <p:to>
                                        <p:strVal val="visible"/>
                                      </p:to>
                                    </p:set>
                                    <p:anim calcmode="lin" valueType="num">
                                      <p:cBhvr>
                                        <p:cTn id="76" dur="500" fill="hold"/>
                                        <p:tgtEl>
                                          <p:spTgt spid="23565"/>
                                        </p:tgtEl>
                                        <p:attrNameLst>
                                          <p:attrName>ppt_w</p:attrName>
                                        </p:attrNameLst>
                                      </p:cBhvr>
                                      <p:tavLst>
                                        <p:tav tm="0">
                                          <p:val>
                                            <p:fltVal val="0"/>
                                          </p:val>
                                        </p:tav>
                                        <p:tav tm="100000">
                                          <p:val>
                                            <p:strVal val="#ppt_w"/>
                                          </p:val>
                                        </p:tav>
                                      </p:tavLst>
                                    </p:anim>
                                    <p:anim calcmode="lin" valueType="num">
                                      <p:cBhvr>
                                        <p:cTn id="77" dur="500" fill="hold"/>
                                        <p:tgtEl>
                                          <p:spTgt spid="23565"/>
                                        </p:tgtEl>
                                        <p:attrNameLst>
                                          <p:attrName>ppt_h</p:attrName>
                                        </p:attrNameLst>
                                      </p:cBhvr>
                                      <p:tavLst>
                                        <p:tav tm="0">
                                          <p:val>
                                            <p:fltVal val="0"/>
                                          </p:val>
                                        </p:tav>
                                        <p:tav tm="100000">
                                          <p:val>
                                            <p:strVal val="#ppt_h"/>
                                          </p:val>
                                        </p:tav>
                                      </p:tavLst>
                                    </p:anim>
                                    <p:anim calcmode="lin" valueType="num">
                                      <p:cBhvr>
                                        <p:cTn id="78" dur="500" fill="hold"/>
                                        <p:tgtEl>
                                          <p:spTgt spid="23565"/>
                                        </p:tgtEl>
                                        <p:attrNameLst>
                                          <p:attrName>style.rotation</p:attrName>
                                        </p:attrNameLst>
                                      </p:cBhvr>
                                      <p:tavLst>
                                        <p:tav tm="0">
                                          <p:val>
                                            <p:fltVal val="90"/>
                                          </p:val>
                                        </p:tav>
                                        <p:tav tm="100000">
                                          <p:val>
                                            <p:fltVal val="0"/>
                                          </p:val>
                                        </p:tav>
                                      </p:tavLst>
                                    </p:anim>
                                    <p:animEffect transition="in" filter="fade">
                                      <p:cBhvr>
                                        <p:cTn id="79" dur="500"/>
                                        <p:tgtEl>
                                          <p:spTgt spid="23565"/>
                                        </p:tgtEl>
                                      </p:cBhvr>
                                    </p:animEffect>
                                  </p:childTnLst>
                                </p:cTn>
                              </p:par>
                            </p:childTnLst>
                          </p:cTn>
                        </p:par>
                        <p:par>
                          <p:cTn id="80" fill="hold">
                            <p:stCondLst>
                              <p:cond delay="5840"/>
                            </p:stCondLst>
                            <p:childTnLst>
                              <p:par>
                                <p:cTn id="81" presetID="31" presetClass="entr" presetSubtype="0" fill="hold" grpId="0" nodeType="afterEffect">
                                  <p:stCondLst>
                                    <p:cond delay="0"/>
                                  </p:stCondLst>
                                  <p:childTnLst>
                                    <p:set>
                                      <p:cBhvr>
                                        <p:cTn id="82" dur="1" fill="hold">
                                          <p:stCondLst>
                                            <p:cond delay="0"/>
                                          </p:stCondLst>
                                        </p:cTn>
                                        <p:tgtEl>
                                          <p:spTgt spid="23566"/>
                                        </p:tgtEl>
                                        <p:attrNameLst>
                                          <p:attrName>style.visibility</p:attrName>
                                        </p:attrNameLst>
                                      </p:cBhvr>
                                      <p:to>
                                        <p:strVal val="visible"/>
                                      </p:to>
                                    </p:set>
                                    <p:anim calcmode="lin" valueType="num">
                                      <p:cBhvr>
                                        <p:cTn id="83" dur="500" fill="hold"/>
                                        <p:tgtEl>
                                          <p:spTgt spid="23566"/>
                                        </p:tgtEl>
                                        <p:attrNameLst>
                                          <p:attrName>ppt_w</p:attrName>
                                        </p:attrNameLst>
                                      </p:cBhvr>
                                      <p:tavLst>
                                        <p:tav tm="0">
                                          <p:val>
                                            <p:fltVal val="0"/>
                                          </p:val>
                                        </p:tav>
                                        <p:tav tm="100000">
                                          <p:val>
                                            <p:strVal val="#ppt_w"/>
                                          </p:val>
                                        </p:tav>
                                      </p:tavLst>
                                    </p:anim>
                                    <p:anim calcmode="lin" valueType="num">
                                      <p:cBhvr>
                                        <p:cTn id="84" dur="500" fill="hold"/>
                                        <p:tgtEl>
                                          <p:spTgt spid="23566"/>
                                        </p:tgtEl>
                                        <p:attrNameLst>
                                          <p:attrName>ppt_h</p:attrName>
                                        </p:attrNameLst>
                                      </p:cBhvr>
                                      <p:tavLst>
                                        <p:tav tm="0">
                                          <p:val>
                                            <p:fltVal val="0"/>
                                          </p:val>
                                        </p:tav>
                                        <p:tav tm="100000">
                                          <p:val>
                                            <p:strVal val="#ppt_h"/>
                                          </p:val>
                                        </p:tav>
                                      </p:tavLst>
                                    </p:anim>
                                    <p:anim calcmode="lin" valueType="num">
                                      <p:cBhvr>
                                        <p:cTn id="85" dur="500" fill="hold"/>
                                        <p:tgtEl>
                                          <p:spTgt spid="23566"/>
                                        </p:tgtEl>
                                        <p:attrNameLst>
                                          <p:attrName>style.rotation</p:attrName>
                                        </p:attrNameLst>
                                      </p:cBhvr>
                                      <p:tavLst>
                                        <p:tav tm="0">
                                          <p:val>
                                            <p:fltVal val="90"/>
                                          </p:val>
                                        </p:tav>
                                        <p:tav tm="100000">
                                          <p:val>
                                            <p:fltVal val="0"/>
                                          </p:val>
                                        </p:tav>
                                      </p:tavLst>
                                    </p:anim>
                                    <p:animEffect transition="in" filter="fade">
                                      <p:cBhvr>
                                        <p:cTn id="86" dur="5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utoUpdateAnimBg="0"/>
      <p:bldP spid="23559" grpId="0" animBg="1"/>
      <p:bldP spid="23559" grpId="1" animBg="1"/>
      <p:bldP spid="23560" grpId="0" animBg="1"/>
      <p:bldP spid="23560" grpId="1" animBg="1"/>
      <p:bldP spid="23561" grpId="0" animBg="1"/>
      <p:bldP spid="23561" grpId="1" animBg="1"/>
      <p:bldP spid="23562" grpId="0" animBg="1"/>
      <p:bldP spid="23562" grpId="1" animBg="1"/>
      <p:bldP spid="23563" grpId="0" autoUpdateAnimBg="0"/>
      <p:bldP spid="23564" grpId="0" autoUpdateAnimBg="0"/>
      <p:bldP spid="23565" grpId="0" autoUpdateAnimBg="0"/>
      <p:bldP spid="23566" grpId="0" autoUpdateAnimBg="0"/>
      <p:bldP spid="23571" grpId="0" animBg="1"/>
      <p:bldP spid="2357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212976" y="-891480"/>
            <a:ext cx="9361040" cy="8640960"/>
            <a:chOff x="-3708920" y="-891480"/>
            <a:chExt cx="8784976" cy="8695728"/>
          </a:xfrm>
          <a:solidFill>
            <a:srgbClr val="92D050"/>
          </a:solidFill>
        </p:grpSpPr>
        <p:sp>
          <p:nvSpPr>
            <p:cNvPr id="6" name="等腰三角形 5"/>
            <p:cNvSpPr/>
            <p:nvPr/>
          </p:nvSpPr>
          <p:spPr>
            <a:xfrm rot="10800000">
              <a:off x="0" y="6580112"/>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等腰三角形 4"/>
            <p:cNvSpPr/>
            <p:nvPr/>
          </p:nvSpPr>
          <p:spPr>
            <a:xfrm rot="16200000">
              <a:off x="-3636912" y="2969278"/>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等腰三角形 3"/>
            <p:cNvSpPr/>
            <p:nvPr/>
          </p:nvSpPr>
          <p:spPr>
            <a:xfrm>
              <a:off x="-127353" y="-891480"/>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923928" y="2924944"/>
              <a:ext cx="1080120" cy="1224136"/>
            </a:xfrm>
            <a:prstGeom prst="triangle">
              <a:avLst>
                <a:gd name="adj" fmla="val 46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762846" y="28226"/>
              <a:ext cx="6912768" cy="69127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矩形 10"/>
          <p:cNvSpPr/>
          <p:nvPr/>
        </p:nvSpPr>
        <p:spPr>
          <a:xfrm flipH="1">
            <a:off x="861280" y="2896271"/>
            <a:ext cx="2702607" cy="1931136"/>
          </a:xfrm>
          <a:prstGeom prst="rect">
            <a:avLst/>
          </a:prstGeom>
          <a:effectLst/>
        </p:spPr>
        <p:txBody>
          <a:bodyPr wrap="square" lIns="114648" tIns="57324" rIns="114648" bIns="57324">
            <a:spAutoFit/>
          </a:bodyPr>
          <a:lstStyle/>
          <a:p>
            <a:pPr>
              <a:lnSpc>
                <a:spcPct val="120000"/>
              </a:lnSpc>
            </a:pPr>
            <a:r>
              <a:rPr lang="zh-CN" altLang="en-US" sz="2000" b="1" spc="150" dirty="0">
                <a:solidFill>
                  <a:schemeClr val="bg1"/>
                </a:solidFill>
                <a:latin typeface="微软雅黑" panose="020B0503020204020204" charset="-122"/>
                <a:ea typeface="微软雅黑" panose="020B0503020204020204" charset="-122"/>
              </a:rPr>
              <a:t>主要负责外部活动联系，寻求赞助合作筹集活动所需物资和资金，负责绘制活动海报等各类宣传工作。</a:t>
            </a:r>
            <a:endParaRPr lang="en-US" altLang="zh-CN" sz="2000" b="1" spc="150" dirty="0">
              <a:solidFill>
                <a:schemeClr val="bg1"/>
              </a:solidFill>
              <a:latin typeface="微软雅黑" panose="020B0503020204020204" charset="-122"/>
              <a:ea typeface="微软雅黑" panose="020B0503020204020204" charset="-122"/>
            </a:endParaRPr>
          </a:p>
        </p:txBody>
      </p:sp>
      <p:sp>
        <p:nvSpPr>
          <p:cNvPr id="12" name="矩形 11"/>
          <p:cNvSpPr/>
          <p:nvPr/>
        </p:nvSpPr>
        <p:spPr>
          <a:xfrm>
            <a:off x="971600" y="2038454"/>
            <a:ext cx="2016224" cy="369876"/>
          </a:xfrm>
          <a:prstGeom prst="rect">
            <a:avLst/>
          </a:prstGeom>
        </p:spPr>
        <p:txBody>
          <a:bodyPr wrap="square" lIns="114648" tIns="57324" rIns="114648" bIns="57324">
            <a:spAutoFit/>
          </a:bodyPr>
          <a:lstStyle/>
          <a:p>
            <a:pPr algn="just" defTabSz="1146175">
              <a:lnSpc>
                <a:spcPts val="1505"/>
              </a:lnSpc>
            </a:pPr>
            <a:r>
              <a:rPr lang="zh-CN" altLang="en-US" sz="3600" b="1" dirty="0">
                <a:solidFill>
                  <a:srgbClr val="FFC000"/>
                </a:solidFill>
                <a:latin typeface="微软雅黑" panose="020B0503020204020204" charset="-122"/>
                <a:ea typeface="微软雅黑" panose="020B0503020204020204" charset="-122"/>
              </a:rPr>
              <a:t>外交部</a:t>
            </a:r>
            <a:endParaRPr lang="en-US" altLang="zh-CN" sz="3600" b="1" dirty="0">
              <a:solidFill>
                <a:srgbClr val="FFC000"/>
              </a:solidFill>
              <a:latin typeface="微软雅黑" panose="020B0503020204020204" charset="-122"/>
              <a:ea typeface="微软雅黑" panose="020B0503020204020204" charset="-122"/>
            </a:endParaRPr>
          </a:p>
        </p:txBody>
      </p:sp>
      <p:grpSp>
        <p:nvGrpSpPr>
          <p:cNvPr id="8" name="组合 7"/>
          <p:cNvGrpSpPr/>
          <p:nvPr/>
        </p:nvGrpSpPr>
        <p:grpSpPr>
          <a:xfrm>
            <a:off x="6695160" y="2574249"/>
            <a:ext cx="1869742" cy="1869741"/>
            <a:chOff x="6695160" y="2574249"/>
            <a:chExt cx="1869742" cy="1869741"/>
          </a:xfrm>
        </p:grpSpPr>
        <p:sp>
          <p:nvSpPr>
            <p:cNvPr id="13" name="Freeform 8"/>
            <p:cNvSpPr>
              <a:spLocks noEditPoints="1"/>
            </p:cNvSpPr>
            <p:nvPr/>
          </p:nvSpPr>
          <p:spPr bwMode="auto">
            <a:xfrm>
              <a:off x="6695160" y="2574249"/>
              <a:ext cx="1869742" cy="1869741"/>
            </a:xfrm>
            <a:custGeom>
              <a:avLst/>
              <a:gdLst>
                <a:gd name="T0" fmla="*/ 2487957 w 3322"/>
                <a:gd name="T1" fmla="*/ 1365598 h 3322"/>
                <a:gd name="T2" fmla="*/ 2493963 w 3322"/>
                <a:gd name="T3" fmla="*/ 1246981 h 3322"/>
                <a:gd name="T4" fmla="*/ 2487957 w 3322"/>
                <a:gd name="T5" fmla="*/ 1128364 h 3322"/>
                <a:gd name="T6" fmla="*/ 2234206 w 3322"/>
                <a:gd name="T7" fmla="*/ 1101337 h 3322"/>
                <a:gd name="T8" fmla="*/ 2174898 w 3322"/>
                <a:gd name="T9" fmla="*/ 879118 h 3322"/>
                <a:gd name="T10" fmla="*/ 2381352 w 3322"/>
                <a:gd name="T11" fmla="*/ 728970 h 3322"/>
                <a:gd name="T12" fmla="*/ 2262735 w 3322"/>
                <a:gd name="T13" fmla="*/ 523267 h 3322"/>
                <a:gd name="T14" fmla="*/ 2029254 w 3322"/>
                <a:gd name="T15" fmla="*/ 627620 h 3322"/>
                <a:gd name="T16" fmla="*/ 1866343 w 3322"/>
                <a:gd name="T17" fmla="*/ 464709 h 3322"/>
                <a:gd name="T18" fmla="*/ 1970696 w 3322"/>
                <a:gd name="T19" fmla="*/ 231228 h 3322"/>
                <a:gd name="T20" fmla="*/ 1764993 w 3322"/>
                <a:gd name="T21" fmla="*/ 112611 h 3322"/>
                <a:gd name="T22" fmla="*/ 1614845 w 3322"/>
                <a:gd name="T23" fmla="*/ 319065 h 3322"/>
                <a:gd name="T24" fmla="*/ 1392625 w 3322"/>
                <a:gd name="T25" fmla="*/ 259756 h 3322"/>
                <a:gd name="T26" fmla="*/ 1365599 w 3322"/>
                <a:gd name="T27" fmla="*/ 6006 h 3322"/>
                <a:gd name="T28" fmla="*/ 1246982 w 3322"/>
                <a:gd name="T29" fmla="*/ 0 h 3322"/>
                <a:gd name="T30" fmla="*/ 1128364 w 3322"/>
                <a:gd name="T31" fmla="*/ 6006 h 3322"/>
                <a:gd name="T32" fmla="*/ 1101338 w 3322"/>
                <a:gd name="T33" fmla="*/ 259756 h 3322"/>
                <a:gd name="T34" fmla="*/ 879118 w 3322"/>
                <a:gd name="T35" fmla="*/ 319065 h 3322"/>
                <a:gd name="T36" fmla="*/ 728970 w 3322"/>
                <a:gd name="T37" fmla="*/ 112611 h 3322"/>
                <a:gd name="T38" fmla="*/ 523267 w 3322"/>
                <a:gd name="T39" fmla="*/ 231228 h 3322"/>
                <a:gd name="T40" fmla="*/ 627620 w 3322"/>
                <a:gd name="T41" fmla="*/ 464709 h 3322"/>
                <a:gd name="T42" fmla="*/ 464709 w 3322"/>
                <a:gd name="T43" fmla="*/ 627620 h 3322"/>
                <a:gd name="T44" fmla="*/ 231228 w 3322"/>
                <a:gd name="T45" fmla="*/ 523267 h 3322"/>
                <a:gd name="T46" fmla="*/ 112611 w 3322"/>
                <a:gd name="T47" fmla="*/ 728970 h 3322"/>
                <a:gd name="T48" fmla="*/ 319065 w 3322"/>
                <a:gd name="T49" fmla="*/ 879118 h 3322"/>
                <a:gd name="T50" fmla="*/ 259757 w 3322"/>
                <a:gd name="T51" fmla="*/ 1101337 h 3322"/>
                <a:gd name="T52" fmla="*/ 6006 w 3322"/>
                <a:gd name="T53" fmla="*/ 1128364 h 3322"/>
                <a:gd name="T54" fmla="*/ 0 w 3322"/>
                <a:gd name="T55" fmla="*/ 1246981 h 3322"/>
                <a:gd name="T56" fmla="*/ 6006 w 3322"/>
                <a:gd name="T57" fmla="*/ 1365598 h 3322"/>
                <a:gd name="T58" fmla="*/ 259757 w 3322"/>
                <a:gd name="T59" fmla="*/ 1392625 h 3322"/>
                <a:gd name="T60" fmla="*/ 319065 w 3322"/>
                <a:gd name="T61" fmla="*/ 1614844 h 3322"/>
                <a:gd name="T62" fmla="*/ 112611 w 3322"/>
                <a:gd name="T63" fmla="*/ 1764992 h 3322"/>
                <a:gd name="T64" fmla="*/ 231228 w 3322"/>
                <a:gd name="T65" fmla="*/ 1970695 h 3322"/>
                <a:gd name="T66" fmla="*/ 464709 w 3322"/>
                <a:gd name="T67" fmla="*/ 1866342 h 3322"/>
                <a:gd name="T68" fmla="*/ 627620 w 3322"/>
                <a:gd name="T69" fmla="*/ 2029253 h 3322"/>
                <a:gd name="T70" fmla="*/ 523267 w 3322"/>
                <a:gd name="T71" fmla="*/ 2262734 h 3322"/>
                <a:gd name="T72" fmla="*/ 728970 w 3322"/>
                <a:gd name="T73" fmla="*/ 2381351 h 3322"/>
                <a:gd name="T74" fmla="*/ 879118 w 3322"/>
                <a:gd name="T75" fmla="*/ 2174897 h 3322"/>
                <a:gd name="T76" fmla="*/ 1101338 w 3322"/>
                <a:gd name="T77" fmla="*/ 2234206 h 3322"/>
                <a:gd name="T78" fmla="*/ 1128364 w 3322"/>
                <a:gd name="T79" fmla="*/ 2487956 h 3322"/>
                <a:gd name="T80" fmla="*/ 1246982 w 3322"/>
                <a:gd name="T81" fmla="*/ 2493962 h 3322"/>
                <a:gd name="T82" fmla="*/ 1365599 w 3322"/>
                <a:gd name="T83" fmla="*/ 2487956 h 3322"/>
                <a:gd name="T84" fmla="*/ 1392625 w 3322"/>
                <a:gd name="T85" fmla="*/ 2234206 h 3322"/>
                <a:gd name="T86" fmla="*/ 1614845 w 3322"/>
                <a:gd name="T87" fmla="*/ 2174897 h 3322"/>
                <a:gd name="T88" fmla="*/ 1764993 w 3322"/>
                <a:gd name="T89" fmla="*/ 2381351 h 3322"/>
                <a:gd name="T90" fmla="*/ 1970696 w 3322"/>
                <a:gd name="T91" fmla="*/ 2262734 h 3322"/>
                <a:gd name="T92" fmla="*/ 1866343 w 3322"/>
                <a:gd name="T93" fmla="*/ 2028503 h 3322"/>
                <a:gd name="T94" fmla="*/ 2029254 w 3322"/>
                <a:gd name="T95" fmla="*/ 1866342 h 3322"/>
                <a:gd name="T96" fmla="*/ 2262735 w 3322"/>
                <a:gd name="T97" fmla="*/ 1970695 h 3322"/>
                <a:gd name="T98" fmla="*/ 2381352 w 3322"/>
                <a:gd name="T99" fmla="*/ 1764992 h 3322"/>
                <a:gd name="T100" fmla="*/ 2174898 w 3322"/>
                <a:gd name="T101" fmla="*/ 1614844 h 3322"/>
                <a:gd name="T102" fmla="*/ 2234206 w 3322"/>
                <a:gd name="T103" fmla="*/ 1392625 h 3322"/>
                <a:gd name="T104" fmla="*/ 2487957 w 3322"/>
                <a:gd name="T105" fmla="*/ 1365598 h 3322"/>
                <a:gd name="T106" fmla="*/ 1246982 w 3322"/>
                <a:gd name="T107" fmla="*/ 429424 h 3322"/>
                <a:gd name="T108" fmla="*/ 2064539 w 3322"/>
                <a:gd name="T109" fmla="*/ 1246981 h 3322"/>
                <a:gd name="T110" fmla="*/ 1246982 w 3322"/>
                <a:gd name="T111" fmla="*/ 2064538 h 3322"/>
                <a:gd name="T112" fmla="*/ 429424 w 3322"/>
                <a:gd name="T113" fmla="*/ 1246981 h 3322"/>
                <a:gd name="T114" fmla="*/ 1246982 w 3322"/>
                <a:gd name="T115" fmla="*/ 429424 h 33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22" h="3322">
                  <a:moveTo>
                    <a:pt x="3314" y="1819"/>
                  </a:moveTo>
                  <a:cubicBezTo>
                    <a:pt x="3319" y="1767"/>
                    <a:pt x="3322" y="1714"/>
                    <a:pt x="3322" y="1661"/>
                  </a:cubicBezTo>
                  <a:cubicBezTo>
                    <a:pt x="3322" y="1608"/>
                    <a:pt x="3319" y="1555"/>
                    <a:pt x="3314" y="1503"/>
                  </a:cubicBezTo>
                  <a:lnTo>
                    <a:pt x="2976" y="1467"/>
                  </a:lnTo>
                  <a:cubicBezTo>
                    <a:pt x="2961" y="1364"/>
                    <a:pt x="2934" y="1265"/>
                    <a:pt x="2897" y="1171"/>
                  </a:cubicBezTo>
                  <a:lnTo>
                    <a:pt x="3172" y="971"/>
                  </a:lnTo>
                  <a:cubicBezTo>
                    <a:pt x="3128" y="874"/>
                    <a:pt x="3075" y="783"/>
                    <a:pt x="3014" y="697"/>
                  </a:cubicBezTo>
                  <a:lnTo>
                    <a:pt x="2703" y="836"/>
                  </a:lnTo>
                  <a:cubicBezTo>
                    <a:pt x="2639" y="756"/>
                    <a:pt x="2566" y="683"/>
                    <a:pt x="2486" y="619"/>
                  </a:cubicBezTo>
                  <a:lnTo>
                    <a:pt x="2625" y="308"/>
                  </a:lnTo>
                  <a:cubicBezTo>
                    <a:pt x="2539" y="247"/>
                    <a:pt x="2448" y="194"/>
                    <a:pt x="2351" y="150"/>
                  </a:cubicBezTo>
                  <a:lnTo>
                    <a:pt x="2151" y="425"/>
                  </a:lnTo>
                  <a:cubicBezTo>
                    <a:pt x="2057" y="388"/>
                    <a:pt x="1958" y="361"/>
                    <a:pt x="1855" y="346"/>
                  </a:cubicBezTo>
                  <a:lnTo>
                    <a:pt x="1819" y="8"/>
                  </a:lnTo>
                  <a:cubicBezTo>
                    <a:pt x="1767" y="3"/>
                    <a:pt x="1714" y="0"/>
                    <a:pt x="1661" y="0"/>
                  </a:cubicBezTo>
                  <a:cubicBezTo>
                    <a:pt x="1608" y="0"/>
                    <a:pt x="1555" y="3"/>
                    <a:pt x="1503" y="8"/>
                  </a:cubicBezTo>
                  <a:lnTo>
                    <a:pt x="1467" y="346"/>
                  </a:lnTo>
                  <a:cubicBezTo>
                    <a:pt x="1364" y="361"/>
                    <a:pt x="1265" y="388"/>
                    <a:pt x="1171" y="425"/>
                  </a:cubicBezTo>
                  <a:lnTo>
                    <a:pt x="971" y="150"/>
                  </a:lnTo>
                  <a:cubicBezTo>
                    <a:pt x="874" y="194"/>
                    <a:pt x="783" y="247"/>
                    <a:pt x="697" y="308"/>
                  </a:cubicBezTo>
                  <a:lnTo>
                    <a:pt x="836" y="619"/>
                  </a:lnTo>
                  <a:cubicBezTo>
                    <a:pt x="756" y="683"/>
                    <a:pt x="683" y="756"/>
                    <a:pt x="619" y="836"/>
                  </a:cubicBezTo>
                  <a:lnTo>
                    <a:pt x="308" y="697"/>
                  </a:lnTo>
                  <a:cubicBezTo>
                    <a:pt x="247" y="783"/>
                    <a:pt x="194" y="874"/>
                    <a:pt x="150" y="971"/>
                  </a:cubicBezTo>
                  <a:lnTo>
                    <a:pt x="425" y="1171"/>
                  </a:lnTo>
                  <a:cubicBezTo>
                    <a:pt x="388" y="1265"/>
                    <a:pt x="361" y="1364"/>
                    <a:pt x="346" y="1467"/>
                  </a:cubicBezTo>
                  <a:lnTo>
                    <a:pt x="8" y="1503"/>
                  </a:lnTo>
                  <a:cubicBezTo>
                    <a:pt x="3" y="1555"/>
                    <a:pt x="0" y="1608"/>
                    <a:pt x="0" y="1661"/>
                  </a:cubicBezTo>
                  <a:cubicBezTo>
                    <a:pt x="0" y="1714"/>
                    <a:pt x="3" y="1767"/>
                    <a:pt x="8" y="1819"/>
                  </a:cubicBezTo>
                  <a:lnTo>
                    <a:pt x="346" y="1855"/>
                  </a:lnTo>
                  <a:cubicBezTo>
                    <a:pt x="361" y="1958"/>
                    <a:pt x="388" y="2057"/>
                    <a:pt x="425" y="2151"/>
                  </a:cubicBezTo>
                  <a:lnTo>
                    <a:pt x="150" y="2351"/>
                  </a:lnTo>
                  <a:cubicBezTo>
                    <a:pt x="194" y="2448"/>
                    <a:pt x="247" y="2539"/>
                    <a:pt x="308" y="2625"/>
                  </a:cubicBezTo>
                  <a:lnTo>
                    <a:pt x="619" y="2486"/>
                  </a:lnTo>
                  <a:cubicBezTo>
                    <a:pt x="683" y="2566"/>
                    <a:pt x="756" y="2639"/>
                    <a:pt x="836" y="2703"/>
                  </a:cubicBezTo>
                  <a:lnTo>
                    <a:pt x="697" y="3014"/>
                  </a:lnTo>
                  <a:cubicBezTo>
                    <a:pt x="783" y="3075"/>
                    <a:pt x="874" y="3128"/>
                    <a:pt x="971" y="3172"/>
                  </a:cubicBezTo>
                  <a:lnTo>
                    <a:pt x="1171" y="2897"/>
                  </a:lnTo>
                  <a:cubicBezTo>
                    <a:pt x="1265" y="2934"/>
                    <a:pt x="1364" y="2961"/>
                    <a:pt x="1467" y="2976"/>
                  </a:cubicBezTo>
                  <a:lnTo>
                    <a:pt x="1503" y="3314"/>
                  </a:lnTo>
                  <a:cubicBezTo>
                    <a:pt x="1555" y="3319"/>
                    <a:pt x="1608" y="3322"/>
                    <a:pt x="1661" y="3322"/>
                  </a:cubicBezTo>
                  <a:cubicBezTo>
                    <a:pt x="1714" y="3322"/>
                    <a:pt x="1767" y="3319"/>
                    <a:pt x="1819" y="3314"/>
                  </a:cubicBezTo>
                  <a:lnTo>
                    <a:pt x="1855" y="2976"/>
                  </a:lnTo>
                  <a:cubicBezTo>
                    <a:pt x="1958" y="2961"/>
                    <a:pt x="2057" y="2934"/>
                    <a:pt x="2151" y="2897"/>
                  </a:cubicBezTo>
                  <a:lnTo>
                    <a:pt x="2351" y="3172"/>
                  </a:lnTo>
                  <a:cubicBezTo>
                    <a:pt x="2448" y="3128"/>
                    <a:pt x="2539" y="3075"/>
                    <a:pt x="2625" y="3014"/>
                  </a:cubicBezTo>
                  <a:lnTo>
                    <a:pt x="2486" y="2702"/>
                  </a:lnTo>
                  <a:cubicBezTo>
                    <a:pt x="2566" y="2639"/>
                    <a:pt x="2639" y="2566"/>
                    <a:pt x="2703" y="2486"/>
                  </a:cubicBezTo>
                  <a:lnTo>
                    <a:pt x="3014" y="2625"/>
                  </a:lnTo>
                  <a:cubicBezTo>
                    <a:pt x="3075" y="2539"/>
                    <a:pt x="3128" y="2448"/>
                    <a:pt x="3172" y="2351"/>
                  </a:cubicBezTo>
                  <a:lnTo>
                    <a:pt x="2897" y="2151"/>
                  </a:lnTo>
                  <a:cubicBezTo>
                    <a:pt x="2934" y="2057"/>
                    <a:pt x="2961" y="1958"/>
                    <a:pt x="2976" y="1855"/>
                  </a:cubicBezTo>
                  <a:lnTo>
                    <a:pt x="3314" y="1819"/>
                  </a:lnTo>
                  <a:close/>
                  <a:moveTo>
                    <a:pt x="1661" y="572"/>
                  </a:moveTo>
                  <a:cubicBezTo>
                    <a:pt x="2262" y="572"/>
                    <a:pt x="2750" y="1060"/>
                    <a:pt x="2750" y="1661"/>
                  </a:cubicBezTo>
                  <a:cubicBezTo>
                    <a:pt x="2750" y="2262"/>
                    <a:pt x="2262" y="2750"/>
                    <a:pt x="1661" y="2750"/>
                  </a:cubicBezTo>
                  <a:cubicBezTo>
                    <a:pt x="1060" y="2750"/>
                    <a:pt x="572" y="2262"/>
                    <a:pt x="572" y="1661"/>
                  </a:cubicBezTo>
                  <a:cubicBezTo>
                    <a:pt x="572" y="1060"/>
                    <a:pt x="1060" y="572"/>
                    <a:pt x="1661" y="572"/>
                  </a:cubicBezTo>
                  <a:close/>
                </a:path>
              </a:pathLst>
            </a:custGeom>
            <a:solidFill>
              <a:srgbClr val="92D050"/>
            </a:solidFill>
            <a:ln>
              <a:noFill/>
            </a:ln>
          </p:spPr>
          <p:txBody>
            <a:bodyPr/>
            <a:lstStyle/>
            <a:p>
              <a:endParaRPr lang="zh-CN" altLang="en-US" sz="1350"/>
            </a:p>
          </p:txBody>
        </p:sp>
        <p:sp>
          <p:nvSpPr>
            <p:cNvPr id="17" name="椭圆 31"/>
            <p:cNvSpPr/>
            <p:nvPr/>
          </p:nvSpPr>
          <p:spPr>
            <a:xfrm>
              <a:off x="7309969" y="3198581"/>
              <a:ext cx="621079" cy="621076"/>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Tree>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50"/>
                                        <p:tgtEl>
                                          <p:spTgt spid="12"/>
                                        </p:tgtEl>
                                      </p:cBhvr>
                                    </p:animEffect>
                                  </p:childTnLst>
                                </p:cTn>
                              </p:par>
                            </p:childTnLst>
                          </p:cTn>
                        </p:par>
                        <p:par>
                          <p:cTn id="8" fill="hold">
                            <p:stCondLst>
                              <p:cond delay="350"/>
                            </p:stCondLst>
                            <p:childTnLst>
                              <p:par>
                                <p:cTn id="9" presetID="26" presetClass="emph" presetSubtype="0" fill="hold" grpId="1" nodeType="afterEffect">
                                  <p:stCondLst>
                                    <p:cond delay="0"/>
                                  </p:stCondLst>
                                  <p:childTnLst>
                                    <p:animEffect transition="out" filter="fade">
                                      <p:cBhvr>
                                        <p:cTn id="10" dur="400" tmFilter="0, 0; .2, .5; .8, .5; 1, 0"/>
                                        <p:tgtEl>
                                          <p:spTgt spid="12"/>
                                        </p:tgtEl>
                                      </p:cBhvr>
                                    </p:animEffect>
                                    <p:animScale>
                                      <p:cBhvr>
                                        <p:cTn id="11" dur="200" autoRev="1" fill="hold"/>
                                        <p:tgtEl>
                                          <p:spTgt spid="12"/>
                                        </p:tgtEl>
                                      </p:cBhvr>
                                      <p:by x="105000" y="105000"/>
                                    </p:animScale>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a:off x="-3955131" y="-1129300"/>
            <a:ext cx="9361040" cy="9158337"/>
            <a:chOff x="-3708920" y="-891480"/>
            <a:chExt cx="8784976" cy="8695728"/>
          </a:xfrm>
          <a:solidFill>
            <a:schemeClr val="tx1"/>
          </a:solidFill>
        </p:grpSpPr>
        <p:sp>
          <p:nvSpPr>
            <p:cNvPr id="6" name="等腰三角形 5"/>
            <p:cNvSpPr/>
            <p:nvPr/>
          </p:nvSpPr>
          <p:spPr>
            <a:xfrm rot="10800000">
              <a:off x="0" y="6580112"/>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等腰三角形 4"/>
            <p:cNvSpPr/>
            <p:nvPr/>
          </p:nvSpPr>
          <p:spPr>
            <a:xfrm rot="16200000">
              <a:off x="-3636912" y="2969278"/>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等腰三角形 3"/>
            <p:cNvSpPr/>
            <p:nvPr/>
          </p:nvSpPr>
          <p:spPr>
            <a:xfrm>
              <a:off x="-127353" y="-891480"/>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923928" y="2924944"/>
              <a:ext cx="1080120" cy="1224136"/>
            </a:xfrm>
            <a:prstGeom prst="triangle">
              <a:avLst>
                <a:gd name="adj" fmla="val 46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762846" y="28226"/>
              <a:ext cx="6912768" cy="69127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flipH="1">
            <a:off x="890100" y="3016514"/>
            <a:ext cx="2817803" cy="1561804"/>
          </a:xfrm>
          <a:prstGeom prst="rect">
            <a:avLst/>
          </a:prstGeom>
          <a:effectLst/>
        </p:spPr>
        <p:txBody>
          <a:bodyPr wrap="square" lIns="114648" tIns="57324" rIns="114648" bIns="57324">
            <a:spAutoFit/>
          </a:bodyPr>
          <a:lstStyle/>
          <a:p>
            <a:pPr>
              <a:lnSpc>
                <a:spcPct val="120000"/>
              </a:lnSpc>
            </a:pPr>
            <a:r>
              <a:rPr lang="zh-CN" altLang="en-US" sz="2000" b="1" spc="150" dirty="0">
                <a:solidFill>
                  <a:schemeClr val="bg1"/>
                </a:solidFill>
                <a:latin typeface="微软雅黑" panose="020B0503020204020204" charset="-122"/>
                <a:ea typeface="微软雅黑" panose="020B0503020204020204" charset="-122"/>
              </a:rPr>
              <a:t>主要参与负责实施各种技术探讨工作。协会日常活动提供技术支持</a:t>
            </a:r>
            <a:r>
              <a:rPr lang="zh-CN" altLang="en-US" b="1" spc="150" dirty="0">
                <a:solidFill>
                  <a:schemeClr val="bg1"/>
                </a:solidFill>
                <a:latin typeface="微软雅黑" panose="020B0503020204020204" charset="-122"/>
                <a:ea typeface="微软雅黑" panose="020B0503020204020204" charset="-122"/>
              </a:rPr>
              <a:t>。</a:t>
            </a:r>
          </a:p>
        </p:txBody>
      </p:sp>
      <p:sp>
        <p:nvSpPr>
          <p:cNvPr id="9" name="矩形 8"/>
          <p:cNvSpPr/>
          <p:nvPr/>
        </p:nvSpPr>
        <p:spPr>
          <a:xfrm>
            <a:off x="987116" y="2440602"/>
            <a:ext cx="2057044" cy="382123"/>
          </a:xfrm>
          <a:prstGeom prst="rect">
            <a:avLst/>
          </a:prstGeom>
        </p:spPr>
        <p:txBody>
          <a:bodyPr wrap="square" lIns="114648" tIns="57324" rIns="114648" bIns="57324">
            <a:spAutoFit/>
          </a:bodyPr>
          <a:lstStyle/>
          <a:p>
            <a:pPr algn="just" defTabSz="1146175">
              <a:lnSpc>
                <a:spcPts val="1505"/>
              </a:lnSpc>
            </a:pPr>
            <a:r>
              <a:rPr lang="zh-CN" altLang="en-US" sz="4000" b="1" dirty="0">
                <a:solidFill>
                  <a:srgbClr val="C00000"/>
                </a:solidFill>
                <a:latin typeface="微软雅黑" panose="020B0503020204020204" charset="-122"/>
                <a:ea typeface="微软雅黑" panose="020B0503020204020204" charset="-122"/>
              </a:rPr>
              <a:t>电商部</a:t>
            </a:r>
            <a:endParaRPr lang="en-US" altLang="zh-CN" sz="4000" b="1" dirty="0">
              <a:solidFill>
                <a:srgbClr val="C00000"/>
              </a:solidFill>
              <a:latin typeface="微软雅黑" panose="020B0503020204020204" charset="-122"/>
              <a:ea typeface="微软雅黑" panose="020B0503020204020204" charset="-122"/>
            </a:endParaRPr>
          </a:p>
        </p:txBody>
      </p:sp>
      <p:grpSp>
        <p:nvGrpSpPr>
          <p:cNvPr id="10" name="组合 9"/>
          <p:cNvGrpSpPr/>
          <p:nvPr/>
        </p:nvGrpSpPr>
        <p:grpSpPr>
          <a:xfrm>
            <a:off x="6156176" y="2440602"/>
            <a:ext cx="2337474" cy="2336284"/>
            <a:chOff x="6156176" y="2440602"/>
            <a:chExt cx="2337474" cy="2336284"/>
          </a:xfrm>
        </p:grpSpPr>
        <p:sp>
          <p:nvSpPr>
            <p:cNvPr id="11" name="Freeform 9"/>
            <p:cNvSpPr>
              <a:spLocks noEditPoints="1"/>
            </p:cNvSpPr>
            <p:nvPr/>
          </p:nvSpPr>
          <p:spPr bwMode="auto">
            <a:xfrm>
              <a:off x="6156176" y="2440602"/>
              <a:ext cx="2337474" cy="2336284"/>
            </a:xfrm>
            <a:custGeom>
              <a:avLst/>
              <a:gdLst>
                <a:gd name="T0" fmla="*/ 3111092 w 4152"/>
                <a:gd name="T1" fmla="*/ 1706739 h 4152"/>
                <a:gd name="T2" fmla="*/ 3117850 w 4152"/>
                <a:gd name="T3" fmla="*/ 1558131 h 4152"/>
                <a:gd name="T4" fmla="*/ 3111092 w 4152"/>
                <a:gd name="T5" fmla="*/ 1409523 h 4152"/>
                <a:gd name="T6" fmla="*/ 2793449 w 4152"/>
                <a:gd name="T7" fmla="*/ 1376499 h 4152"/>
                <a:gd name="T8" fmla="*/ 2719108 w 4152"/>
                <a:gd name="T9" fmla="*/ 1098798 h 4152"/>
                <a:gd name="T10" fmla="*/ 2977427 w 4152"/>
                <a:gd name="T11" fmla="*/ 911161 h 4152"/>
                <a:gd name="T12" fmla="*/ 2828743 w 4152"/>
                <a:gd name="T13" fmla="*/ 653725 h 4152"/>
                <a:gd name="T14" fmla="*/ 2536632 w 4152"/>
                <a:gd name="T15" fmla="*/ 784319 h 4152"/>
                <a:gd name="T16" fmla="*/ 2333882 w 4152"/>
                <a:gd name="T17" fmla="*/ 580922 h 4152"/>
                <a:gd name="T18" fmla="*/ 2463792 w 4152"/>
                <a:gd name="T19" fmla="*/ 288960 h 4152"/>
                <a:gd name="T20" fmla="*/ 2206975 w 4152"/>
                <a:gd name="T21" fmla="*/ 140352 h 4152"/>
                <a:gd name="T22" fmla="*/ 2018492 w 4152"/>
                <a:gd name="T23" fmla="*/ 399290 h 4152"/>
                <a:gd name="T24" fmla="*/ 1740649 w 4152"/>
                <a:gd name="T25" fmla="*/ 324986 h 4152"/>
                <a:gd name="T26" fmla="*/ 1707609 w 4152"/>
                <a:gd name="T27" fmla="*/ 6755 h 4152"/>
                <a:gd name="T28" fmla="*/ 1558925 w 4152"/>
                <a:gd name="T29" fmla="*/ 0 h 4152"/>
                <a:gd name="T30" fmla="*/ 1410992 w 4152"/>
                <a:gd name="T31" fmla="*/ 6755 h 4152"/>
                <a:gd name="T32" fmla="*/ 1377201 w 4152"/>
                <a:gd name="T33" fmla="*/ 324986 h 4152"/>
                <a:gd name="T34" fmla="*/ 1099358 w 4152"/>
                <a:gd name="T35" fmla="*/ 398539 h 4152"/>
                <a:gd name="T36" fmla="*/ 911626 w 4152"/>
                <a:gd name="T37" fmla="*/ 140352 h 4152"/>
                <a:gd name="T38" fmla="*/ 654809 w 4152"/>
                <a:gd name="T39" fmla="*/ 288960 h 4152"/>
                <a:gd name="T40" fmla="*/ 784719 w 4152"/>
                <a:gd name="T41" fmla="*/ 580922 h 4152"/>
                <a:gd name="T42" fmla="*/ 581218 w 4152"/>
                <a:gd name="T43" fmla="*/ 784319 h 4152"/>
                <a:gd name="T44" fmla="*/ 289107 w 4152"/>
                <a:gd name="T45" fmla="*/ 653725 h 4152"/>
                <a:gd name="T46" fmla="*/ 140423 w 4152"/>
                <a:gd name="T47" fmla="*/ 911161 h 4152"/>
                <a:gd name="T48" fmla="*/ 399493 w 4152"/>
                <a:gd name="T49" fmla="*/ 1098798 h 4152"/>
                <a:gd name="T50" fmla="*/ 325152 w 4152"/>
                <a:gd name="T51" fmla="*/ 1376499 h 4152"/>
                <a:gd name="T52" fmla="*/ 6758 w 4152"/>
                <a:gd name="T53" fmla="*/ 1409523 h 4152"/>
                <a:gd name="T54" fmla="*/ 0 w 4152"/>
                <a:gd name="T55" fmla="*/ 1558131 h 4152"/>
                <a:gd name="T56" fmla="*/ 6758 w 4152"/>
                <a:gd name="T57" fmla="*/ 1706739 h 4152"/>
                <a:gd name="T58" fmla="*/ 325152 w 4152"/>
                <a:gd name="T59" fmla="*/ 1739763 h 4152"/>
                <a:gd name="T60" fmla="*/ 399493 w 4152"/>
                <a:gd name="T61" fmla="*/ 2017464 h 4152"/>
                <a:gd name="T62" fmla="*/ 140423 w 4152"/>
                <a:gd name="T63" fmla="*/ 2205851 h 4152"/>
                <a:gd name="T64" fmla="*/ 289107 w 4152"/>
                <a:gd name="T65" fmla="*/ 2462537 h 4152"/>
                <a:gd name="T66" fmla="*/ 581218 w 4152"/>
                <a:gd name="T67" fmla="*/ 2331943 h 4152"/>
                <a:gd name="T68" fmla="*/ 784719 w 4152"/>
                <a:gd name="T69" fmla="*/ 2535340 h 4152"/>
                <a:gd name="T70" fmla="*/ 654058 w 4152"/>
                <a:gd name="T71" fmla="*/ 2827302 h 4152"/>
                <a:gd name="T72" fmla="*/ 911626 w 4152"/>
                <a:gd name="T73" fmla="*/ 2975910 h 4152"/>
                <a:gd name="T74" fmla="*/ 1099358 w 4152"/>
                <a:gd name="T75" fmla="*/ 2717723 h 4152"/>
                <a:gd name="T76" fmla="*/ 1377201 w 4152"/>
                <a:gd name="T77" fmla="*/ 2792027 h 4152"/>
                <a:gd name="T78" fmla="*/ 1410992 w 4152"/>
                <a:gd name="T79" fmla="*/ 3109507 h 4152"/>
                <a:gd name="T80" fmla="*/ 1558925 w 4152"/>
                <a:gd name="T81" fmla="*/ 3116262 h 4152"/>
                <a:gd name="T82" fmla="*/ 1707609 w 4152"/>
                <a:gd name="T83" fmla="*/ 3109507 h 4152"/>
                <a:gd name="T84" fmla="*/ 1740649 w 4152"/>
                <a:gd name="T85" fmla="*/ 2792027 h 4152"/>
                <a:gd name="T86" fmla="*/ 2018492 w 4152"/>
                <a:gd name="T87" fmla="*/ 2717723 h 4152"/>
                <a:gd name="T88" fmla="*/ 2206975 w 4152"/>
                <a:gd name="T89" fmla="*/ 2975910 h 4152"/>
                <a:gd name="T90" fmla="*/ 2463792 w 4152"/>
                <a:gd name="T91" fmla="*/ 2827302 h 4152"/>
                <a:gd name="T92" fmla="*/ 2333882 w 4152"/>
                <a:gd name="T93" fmla="*/ 2535340 h 4152"/>
                <a:gd name="T94" fmla="*/ 2536632 w 4152"/>
                <a:gd name="T95" fmla="*/ 2331943 h 4152"/>
                <a:gd name="T96" fmla="*/ 2828743 w 4152"/>
                <a:gd name="T97" fmla="*/ 2462537 h 4152"/>
                <a:gd name="T98" fmla="*/ 2977427 w 4152"/>
                <a:gd name="T99" fmla="*/ 2205851 h 4152"/>
                <a:gd name="T100" fmla="*/ 2719108 w 4152"/>
                <a:gd name="T101" fmla="*/ 2017464 h 4152"/>
                <a:gd name="T102" fmla="*/ 2793449 w 4152"/>
                <a:gd name="T103" fmla="*/ 1739763 h 4152"/>
                <a:gd name="T104" fmla="*/ 3111092 w 4152"/>
                <a:gd name="T105" fmla="*/ 1706739 h 4152"/>
                <a:gd name="T106" fmla="*/ 1558925 w 4152"/>
                <a:gd name="T107" fmla="*/ 531386 h 4152"/>
                <a:gd name="T108" fmla="*/ 2586193 w 4152"/>
                <a:gd name="T109" fmla="*/ 1558131 h 4152"/>
                <a:gd name="T110" fmla="*/ 1558925 w 4152"/>
                <a:gd name="T111" fmla="*/ 2584876 h 4152"/>
                <a:gd name="T112" fmla="*/ 531657 w 4152"/>
                <a:gd name="T113" fmla="*/ 1558131 h 4152"/>
                <a:gd name="T114" fmla="*/ 1558925 w 4152"/>
                <a:gd name="T115" fmla="*/ 531386 h 41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2" h="4152">
                  <a:moveTo>
                    <a:pt x="4143" y="2274"/>
                  </a:moveTo>
                  <a:cubicBezTo>
                    <a:pt x="4149" y="2209"/>
                    <a:pt x="4152" y="2143"/>
                    <a:pt x="4152" y="2076"/>
                  </a:cubicBezTo>
                  <a:cubicBezTo>
                    <a:pt x="4152" y="2009"/>
                    <a:pt x="4149" y="1943"/>
                    <a:pt x="4143" y="1878"/>
                  </a:cubicBezTo>
                  <a:lnTo>
                    <a:pt x="3720" y="1834"/>
                  </a:lnTo>
                  <a:cubicBezTo>
                    <a:pt x="3701" y="1705"/>
                    <a:pt x="3667" y="1581"/>
                    <a:pt x="3621" y="1464"/>
                  </a:cubicBezTo>
                  <a:lnTo>
                    <a:pt x="3965" y="1214"/>
                  </a:lnTo>
                  <a:cubicBezTo>
                    <a:pt x="3910" y="1093"/>
                    <a:pt x="3844" y="978"/>
                    <a:pt x="3767" y="871"/>
                  </a:cubicBezTo>
                  <a:lnTo>
                    <a:pt x="3378" y="1045"/>
                  </a:lnTo>
                  <a:cubicBezTo>
                    <a:pt x="3299" y="944"/>
                    <a:pt x="3208" y="854"/>
                    <a:pt x="3108" y="774"/>
                  </a:cubicBezTo>
                  <a:lnTo>
                    <a:pt x="3281" y="385"/>
                  </a:lnTo>
                  <a:cubicBezTo>
                    <a:pt x="3174" y="309"/>
                    <a:pt x="3059" y="242"/>
                    <a:pt x="2939" y="187"/>
                  </a:cubicBezTo>
                  <a:lnTo>
                    <a:pt x="2688" y="532"/>
                  </a:lnTo>
                  <a:cubicBezTo>
                    <a:pt x="2571" y="485"/>
                    <a:pt x="2447" y="452"/>
                    <a:pt x="2318" y="433"/>
                  </a:cubicBezTo>
                  <a:lnTo>
                    <a:pt x="2274" y="9"/>
                  </a:lnTo>
                  <a:cubicBezTo>
                    <a:pt x="2209" y="3"/>
                    <a:pt x="2143" y="0"/>
                    <a:pt x="2076" y="0"/>
                  </a:cubicBezTo>
                  <a:cubicBezTo>
                    <a:pt x="2010" y="0"/>
                    <a:pt x="1944" y="3"/>
                    <a:pt x="1879" y="9"/>
                  </a:cubicBezTo>
                  <a:lnTo>
                    <a:pt x="1834" y="433"/>
                  </a:lnTo>
                  <a:cubicBezTo>
                    <a:pt x="1705" y="452"/>
                    <a:pt x="1581" y="485"/>
                    <a:pt x="1464" y="531"/>
                  </a:cubicBezTo>
                  <a:lnTo>
                    <a:pt x="1214" y="187"/>
                  </a:lnTo>
                  <a:cubicBezTo>
                    <a:pt x="1093" y="242"/>
                    <a:pt x="979" y="309"/>
                    <a:pt x="872" y="385"/>
                  </a:cubicBezTo>
                  <a:lnTo>
                    <a:pt x="1045" y="774"/>
                  </a:lnTo>
                  <a:cubicBezTo>
                    <a:pt x="945" y="854"/>
                    <a:pt x="854" y="944"/>
                    <a:pt x="774" y="1045"/>
                  </a:cubicBezTo>
                  <a:lnTo>
                    <a:pt x="385" y="871"/>
                  </a:lnTo>
                  <a:cubicBezTo>
                    <a:pt x="309" y="978"/>
                    <a:pt x="242" y="1093"/>
                    <a:pt x="187" y="1214"/>
                  </a:cubicBezTo>
                  <a:lnTo>
                    <a:pt x="532" y="1464"/>
                  </a:lnTo>
                  <a:cubicBezTo>
                    <a:pt x="485" y="1581"/>
                    <a:pt x="452" y="1705"/>
                    <a:pt x="433" y="1834"/>
                  </a:cubicBezTo>
                  <a:lnTo>
                    <a:pt x="9" y="1878"/>
                  </a:lnTo>
                  <a:cubicBezTo>
                    <a:pt x="3" y="1943"/>
                    <a:pt x="0" y="2009"/>
                    <a:pt x="0" y="2076"/>
                  </a:cubicBezTo>
                  <a:cubicBezTo>
                    <a:pt x="0" y="2143"/>
                    <a:pt x="3" y="2209"/>
                    <a:pt x="9" y="2274"/>
                  </a:cubicBezTo>
                  <a:lnTo>
                    <a:pt x="433" y="2318"/>
                  </a:lnTo>
                  <a:cubicBezTo>
                    <a:pt x="452" y="2447"/>
                    <a:pt x="485" y="2571"/>
                    <a:pt x="532" y="2688"/>
                  </a:cubicBezTo>
                  <a:lnTo>
                    <a:pt x="187" y="2939"/>
                  </a:lnTo>
                  <a:cubicBezTo>
                    <a:pt x="242" y="3059"/>
                    <a:pt x="309" y="3174"/>
                    <a:pt x="385" y="3281"/>
                  </a:cubicBezTo>
                  <a:lnTo>
                    <a:pt x="774" y="3107"/>
                  </a:lnTo>
                  <a:cubicBezTo>
                    <a:pt x="854" y="3208"/>
                    <a:pt x="945" y="3299"/>
                    <a:pt x="1045" y="3378"/>
                  </a:cubicBezTo>
                  <a:lnTo>
                    <a:pt x="871" y="3767"/>
                  </a:lnTo>
                  <a:cubicBezTo>
                    <a:pt x="978" y="3844"/>
                    <a:pt x="1093" y="3910"/>
                    <a:pt x="1214" y="3965"/>
                  </a:cubicBezTo>
                  <a:lnTo>
                    <a:pt x="1464" y="3621"/>
                  </a:lnTo>
                  <a:cubicBezTo>
                    <a:pt x="1581" y="3667"/>
                    <a:pt x="1705" y="3701"/>
                    <a:pt x="1834" y="3720"/>
                  </a:cubicBezTo>
                  <a:lnTo>
                    <a:pt x="1879" y="4143"/>
                  </a:lnTo>
                  <a:cubicBezTo>
                    <a:pt x="1944" y="4149"/>
                    <a:pt x="2010" y="4152"/>
                    <a:pt x="2076" y="4152"/>
                  </a:cubicBezTo>
                  <a:cubicBezTo>
                    <a:pt x="2143" y="4152"/>
                    <a:pt x="2209" y="4149"/>
                    <a:pt x="2274" y="4143"/>
                  </a:cubicBezTo>
                  <a:lnTo>
                    <a:pt x="2318" y="3720"/>
                  </a:lnTo>
                  <a:cubicBezTo>
                    <a:pt x="2447" y="3701"/>
                    <a:pt x="2571" y="3667"/>
                    <a:pt x="2688" y="3621"/>
                  </a:cubicBezTo>
                  <a:lnTo>
                    <a:pt x="2939" y="3965"/>
                  </a:lnTo>
                  <a:cubicBezTo>
                    <a:pt x="3059" y="3910"/>
                    <a:pt x="3174" y="3844"/>
                    <a:pt x="3281" y="3767"/>
                  </a:cubicBezTo>
                  <a:lnTo>
                    <a:pt x="3108" y="3378"/>
                  </a:lnTo>
                  <a:cubicBezTo>
                    <a:pt x="3208" y="3299"/>
                    <a:pt x="3299" y="3208"/>
                    <a:pt x="3378" y="3107"/>
                  </a:cubicBezTo>
                  <a:lnTo>
                    <a:pt x="3767" y="3281"/>
                  </a:lnTo>
                  <a:cubicBezTo>
                    <a:pt x="3844" y="3174"/>
                    <a:pt x="3910" y="3059"/>
                    <a:pt x="3965" y="2939"/>
                  </a:cubicBezTo>
                  <a:lnTo>
                    <a:pt x="3621" y="2688"/>
                  </a:lnTo>
                  <a:cubicBezTo>
                    <a:pt x="3667" y="2571"/>
                    <a:pt x="3701" y="2447"/>
                    <a:pt x="3720" y="2318"/>
                  </a:cubicBezTo>
                  <a:lnTo>
                    <a:pt x="4143" y="2274"/>
                  </a:lnTo>
                  <a:close/>
                  <a:moveTo>
                    <a:pt x="2076" y="708"/>
                  </a:moveTo>
                  <a:cubicBezTo>
                    <a:pt x="2832" y="708"/>
                    <a:pt x="3444" y="1321"/>
                    <a:pt x="3444" y="2076"/>
                  </a:cubicBezTo>
                  <a:cubicBezTo>
                    <a:pt x="3444" y="2832"/>
                    <a:pt x="2832" y="3444"/>
                    <a:pt x="2076" y="3444"/>
                  </a:cubicBezTo>
                  <a:cubicBezTo>
                    <a:pt x="1321" y="3444"/>
                    <a:pt x="708" y="2832"/>
                    <a:pt x="708" y="2076"/>
                  </a:cubicBezTo>
                  <a:cubicBezTo>
                    <a:pt x="708" y="1321"/>
                    <a:pt x="1321" y="708"/>
                    <a:pt x="2076" y="70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nvGrpSpPr>
            <p:cNvPr id="12" name="Group 38"/>
            <p:cNvGrpSpPr/>
            <p:nvPr/>
          </p:nvGrpSpPr>
          <p:grpSpPr>
            <a:xfrm>
              <a:off x="7065355" y="3292399"/>
              <a:ext cx="581283" cy="620776"/>
              <a:chOff x="1174898" y="640356"/>
              <a:chExt cx="452247" cy="482971"/>
            </a:xfrm>
            <a:solidFill>
              <a:schemeClr val="tx1"/>
            </a:solidFill>
          </p:grpSpPr>
          <p:sp>
            <p:nvSpPr>
              <p:cNvPr id="13" name="Freeform 15"/>
              <p:cNvSpPr>
                <a:spLocks noEditPoints="1"/>
              </p:cNvSpPr>
              <p:nvPr/>
            </p:nvSpPr>
            <p:spPr bwMode="auto">
              <a:xfrm>
                <a:off x="1174898" y="640356"/>
                <a:ext cx="452247" cy="482971"/>
              </a:xfrm>
              <a:custGeom>
                <a:avLst/>
                <a:gdLst>
                  <a:gd name="T0" fmla="*/ 372 w 398"/>
                  <a:gd name="T1" fmla="*/ 0 h 425"/>
                  <a:gd name="T2" fmla="*/ 27 w 398"/>
                  <a:gd name="T3" fmla="*/ 0 h 425"/>
                  <a:gd name="T4" fmla="*/ 0 w 398"/>
                  <a:gd name="T5" fmla="*/ 27 h 425"/>
                  <a:gd name="T6" fmla="*/ 0 w 398"/>
                  <a:gd name="T7" fmla="*/ 372 h 425"/>
                  <a:gd name="T8" fmla="*/ 27 w 398"/>
                  <a:gd name="T9" fmla="*/ 398 h 425"/>
                  <a:gd name="T10" fmla="*/ 53 w 398"/>
                  <a:gd name="T11" fmla="*/ 398 h 425"/>
                  <a:gd name="T12" fmla="*/ 80 w 398"/>
                  <a:gd name="T13" fmla="*/ 425 h 425"/>
                  <a:gd name="T14" fmla="*/ 106 w 398"/>
                  <a:gd name="T15" fmla="*/ 398 h 425"/>
                  <a:gd name="T16" fmla="*/ 292 w 398"/>
                  <a:gd name="T17" fmla="*/ 398 h 425"/>
                  <a:gd name="T18" fmla="*/ 319 w 398"/>
                  <a:gd name="T19" fmla="*/ 425 h 425"/>
                  <a:gd name="T20" fmla="*/ 345 w 398"/>
                  <a:gd name="T21" fmla="*/ 398 h 425"/>
                  <a:gd name="T22" fmla="*/ 372 w 398"/>
                  <a:gd name="T23" fmla="*/ 398 h 425"/>
                  <a:gd name="T24" fmla="*/ 398 w 398"/>
                  <a:gd name="T25" fmla="*/ 372 h 425"/>
                  <a:gd name="T26" fmla="*/ 398 w 398"/>
                  <a:gd name="T27" fmla="*/ 27 h 425"/>
                  <a:gd name="T28" fmla="*/ 372 w 398"/>
                  <a:gd name="T29" fmla="*/ 0 h 425"/>
                  <a:gd name="T30" fmla="*/ 345 w 398"/>
                  <a:gd name="T31" fmla="*/ 345 h 425"/>
                  <a:gd name="T32" fmla="*/ 53 w 398"/>
                  <a:gd name="T33" fmla="*/ 345 h 425"/>
                  <a:gd name="T34" fmla="*/ 53 w 398"/>
                  <a:gd name="T35" fmla="*/ 213 h 425"/>
                  <a:gd name="T36" fmla="*/ 345 w 398"/>
                  <a:gd name="T37" fmla="*/ 213 h 425"/>
                  <a:gd name="T38" fmla="*/ 345 w 398"/>
                  <a:gd name="T39" fmla="*/ 345 h 425"/>
                  <a:gd name="T40" fmla="*/ 345 w 398"/>
                  <a:gd name="T41" fmla="*/ 186 h 425"/>
                  <a:gd name="T42" fmla="*/ 53 w 398"/>
                  <a:gd name="T43" fmla="*/ 186 h 425"/>
                  <a:gd name="T44" fmla="*/ 53 w 398"/>
                  <a:gd name="T45" fmla="*/ 53 h 425"/>
                  <a:gd name="T46" fmla="*/ 345 w 398"/>
                  <a:gd name="T47" fmla="*/ 53 h 425"/>
                  <a:gd name="T48" fmla="*/ 345 w 398"/>
                  <a:gd name="T49" fmla="*/ 18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8" h="425">
                    <a:moveTo>
                      <a:pt x="372" y="0"/>
                    </a:moveTo>
                    <a:cubicBezTo>
                      <a:pt x="27" y="0"/>
                      <a:pt x="27" y="0"/>
                      <a:pt x="27" y="0"/>
                    </a:cubicBezTo>
                    <a:cubicBezTo>
                      <a:pt x="12" y="0"/>
                      <a:pt x="0" y="12"/>
                      <a:pt x="0" y="27"/>
                    </a:cubicBezTo>
                    <a:cubicBezTo>
                      <a:pt x="0" y="372"/>
                      <a:pt x="0" y="372"/>
                      <a:pt x="0" y="372"/>
                    </a:cubicBezTo>
                    <a:cubicBezTo>
                      <a:pt x="0" y="386"/>
                      <a:pt x="12" y="398"/>
                      <a:pt x="27" y="398"/>
                    </a:cubicBezTo>
                    <a:cubicBezTo>
                      <a:pt x="53" y="398"/>
                      <a:pt x="53" y="398"/>
                      <a:pt x="53" y="398"/>
                    </a:cubicBezTo>
                    <a:cubicBezTo>
                      <a:pt x="53" y="413"/>
                      <a:pt x="65" y="425"/>
                      <a:pt x="80" y="425"/>
                    </a:cubicBezTo>
                    <a:cubicBezTo>
                      <a:pt x="94" y="425"/>
                      <a:pt x="106" y="413"/>
                      <a:pt x="106" y="398"/>
                    </a:cubicBezTo>
                    <a:cubicBezTo>
                      <a:pt x="292" y="398"/>
                      <a:pt x="292" y="398"/>
                      <a:pt x="292" y="398"/>
                    </a:cubicBezTo>
                    <a:cubicBezTo>
                      <a:pt x="292" y="413"/>
                      <a:pt x="304" y="425"/>
                      <a:pt x="319" y="425"/>
                    </a:cubicBezTo>
                    <a:cubicBezTo>
                      <a:pt x="333" y="425"/>
                      <a:pt x="345" y="413"/>
                      <a:pt x="345" y="398"/>
                    </a:cubicBezTo>
                    <a:cubicBezTo>
                      <a:pt x="372" y="398"/>
                      <a:pt x="372" y="398"/>
                      <a:pt x="372" y="398"/>
                    </a:cubicBezTo>
                    <a:cubicBezTo>
                      <a:pt x="386" y="398"/>
                      <a:pt x="398" y="386"/>
                      <a:pt x="398" y="372"/>
                    </a:cubicBezTo>
                    <a:cubicBezTo>
                      <a:pt x="398" y="27"/>
                      <a:pt x="398" y="27"/>
                      <a:pt x="398" y="27"/>
                    </a:cubicBezTo>
                    <a:cubicBezTo>
                      <a:pt x="398" y="12"/>
                      <a:pt x="386" y="0"/>
                      <a:pt x="372" y="0"/>
                    </a:cubicBezTo>
                    <a:close/>
                    <a:moveTo>
                      <a:pt x="345" y="345"/>
                    </a:moveTo>
                    <a:cubicBezTo>
                      <a:pt x="53" y="345"/>
                      <a:pt x="53" y="345"/>
                      <a:pt x="53" y="345"/>
                    </a:cubicBezTo>
                    <a:cubicBezTo>
                      <a:pt x="53" y="213"/>
                      <a:pt x="53" y="213"/>
                      <a:pt x="53" y="213"/>
                    </a:cubicBezTo>
                    <a:cubicBezTo>
                      <a:pt x="345" y="213"/>
                      <a:pt x="345" y="213"/>
                      <a:pt x="345" y="213"/>
                    </a:cubicBezTo>
                    <a:lnTo>
                      <a:pt x="345" y="345"/>
                    </a:lnTo>
                    <a:close/>
                    <a:moveTo>
                      <a:pt x="345" y="186"/>
                    </a:moveTo>
                    <a:cubicBezTo>
                      <a:pt x="53" y="186"/>
                      <a:pt x="53" y="186"/>
                      <a:pt x="53" y="186"/>
                    </a:cubicBezTo>
                    <a:cubicBezTo>
                      <a:pt x="53" y="53"/>
                      <a:pt x="53" y="53"/>
                      <a:pt x="53" y="53"/>
                    </a:cubicBezTo>
                    <a:cubicBezTo>
                      <a:pt x="345" y="53"/>
                      <a:pt x="345" y="53"/>
                      <a:pt x="345" y="53"/>
                    </a:cubicBezTo>
                    <a:lnTo>
                      <a:pt x="345" y="186"/>
                    </a:lnTo>
                    <a:close/>
                  </a:path>
                </a:pathLst>
              </a:custGeom>
              <a:grpFill/>
              <a:ln>
                <a:noFill/>
              </a:ln>
            </p:spPr>
            <p:txBody>
              <a:bodyPr vert="horz" wrap="square" lIns="91440" tIns="45720" rIns="91440" bIns="45720" numCol="1" anchor="t" anchorCtr="0" compatLnSpc="1"/>
              <a:lstStyle/>
              <a:p>
                <a:endParaRPr lang="id-ID">
                  <a:cs typeface="+mn-ea"/>
                  <a:sym typeface="+mn-lt"/>
                </a:endParaRPr>
              </a:p>
            </p:txBody>
          </p:sp>
          <p:sp>
            <p:nvSpPr>
              <p:cNvPr id="14" name="Freeform 16"/>
              <p:cNvSpPr>
                <a:spLocks noEditPoints="1"/>
              </p:cNvSpPr>
              <p:nvPr/>
            </p:nvSpPr>
            <p:spPr bwMode="auto">
              <a:xfrm>
                <a:off x="1266115" y="912087"/>
                <a:ext cx="271732" cy="90738"/>
              </a:xfrm>
              <a:custGeom>
                <a:avLst/>
                <a:gdLst>
                  <a:gd name="T0" fmla="*/ 566 w 566"/>
                  <a:gd name="T1" fmla="*/ 0 h 189"/>
                  <a:gd name="T2" fmla="*/ 0 w 566"/>
                  <a:gd name="T3" fmla="*/ 0 h 189"/>
                  <a:gd name="T4" fmla="*/ 0 w 566"/>
                  <a:gd name="T5" fmla="*/ 189 h 189"/>
                  <a:gd name="T6" fmla="*/ 566 w 566"/>
                  <a:gd name="T7" fmla="*/ 189 h 189"/>
                  <a:gd name="T8" fmla="*/ 566 w 566"/>
                  <a:gd name="T9" fmla="*/ 0 h 189"/>
                  <a:gd name="T10" fmla="*/ 376 w 566"/>
                  <a:gd name="T11" fmla="*/ 125 h 189"/>
                  <a:gd name="T12" fmla="*/ 187 w 566"/>
                  <a:gd name="T13" fmla="*/ 125 h 189"/>
                  <a:gd name="T14" fmla="*/ 187 w 566"/>
                  <a:gd name="T15" fmla="*/ 64 h 189"/>
                  <a:gd name="T16" fmla="*/ 376 w 566"/>
                  <a:gd name="T17" fmla="*/ 64 h 189"/>
                  <a:gd name="T18" fmla="*/ 376 w 566"/>
                  <a:gd name="T19" fmla="*/ 12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6" h="189">
                    <a:moveTo>
                      <a:pt x="566" y="0"/>
                    </a:moveTo>
                    <a:lnTo>
                      <a:pt x="0" y="0"/>
                    </a:lnTo>
                    <a:lnTo>
                      <a:pt x="0" y="189"/>
                    </a:lnTo>
                    <a:lnTo>
                      <a:pt x="566" y="189"/>
                    </a:lnTo>
                    <a:lnTo>
                      <a:pt x="566" y="0"/>
                    </a:lnTo>
                    <a:close/>
                    <a:moveTo>
                      <a:pt x="376" y="125"/>
                    </a:moveTo>
                    <a:lnTo>
                      <a:pt x="187" y="125"/>
                    </a:lnTo>
                    <a:lnTo>
                      <a:pt x="187" y="64"/>
                    </a:lnTo>
                    <a:lnTo>
                      <a:pt x="376" y="64"/>
                    </a:lnTo>
                    <a:lnTo>
                      <a:pt x="376" y="125"/>
                    </a:lnTo>
                    <a:close/>
                  </a:path>
                </a:pathLst>
              </a:custGeom>
              <a:grpFill/>
              <a:ln>
                <a:noFill/>
              </a:ln>
            </p:spPr>
            <p:txBody>
              <a:bodyPr vert="horz" wrap="square" lIns="91440" tIns="45720" rIns="91440" bIns="45720" numCol="1" anchor="t" anchorCtr="0" compatLnSpc="1"/>
              <a:lstStyle/>
              <a:p>
                <a:endParaRPr lang="id-ID">
                  <a:cs typeface="+mn-ea"/>
                  <a:sym typeface="+mn-lt"/>
                </a:endParaRPr>
              </a:p>
            </p:txBody>
          </p:sp>
          <p:sp>
            <p:nvSpPr>
              <p:cNvPr id="15" name="Freeform 17"/>
              <p:cNvSpPr>
                <a:spLocks noEditPoints="1"/>
              </p:cNvSpPr>
              <p:nvPr/>
            </p:nvSpPr>
            <p:spPr bwMode="auto">
              <a:xfrm>
                <a:off x="1266115" y="731096"/>
                <a:ext cx="271732" cy="91218"/>
              </a:xfrm>
              <a:custGeom>
                <a:avLst/>
                <a:gdLst>
                  <a:gd name="T0" fmla="*/ 566 w 566"/>
                  <a:gd name="T1" fmla="*/ 0 h 190"/>
                  <a:gd name="T2" fmla="*/ 0 w 566"/>
                  <a:gd name="T3" fmla="*/ 0 h 190"/>
                  <a:gd name="T4" fmla="*/ 0 w 566"/>
                  <a:gd name="T5" fmla="*/ 190 h 190"/>
                  <a:gd name="T6" fmla="*/ 566 w 566"/>
                  <a:gd name="T7" fmla="*/ 190 h 190"/>
                  <a:gd name="T8" fmla="*/ 566 w 566"/>
                  <a:gd name="T9" fmla="*/ 0 h 190"/>
                  <a:gd name="T10" fmla="*/ 376 w 566"/>
                  <a:gd name="T11" fmla="*/ 126 h 190"/>
                  <a:gd name="T12" fmla="*/ 187 w 566"/>
                  <a:gd name="T13" fmla="*/ 126 h 190"/>
                  <a:gd name="T14" fmla="*/ 187 w 566"/>
                  <a:gd name="T15" fmla="*/ 62 h 190"/>
                  <a:gd name="T16" fmla="*/ 376 w 566"/>
                  <a:gd name="T17" fmla="*/ 62 h 190"/>
                  <a:gd name="T18" fmla="*/ 376 w 566"/>
                  <a:gd name="T19" fmla="*/ 12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6" h="190">
                    <a:moveTo>
                      <a:pt x="566" y="0"/>
                    </a:moveTo>
                    <a:lnTo>
                      <a:pt x="0" y="0"/>
                    </a:lnTo>
                    <a:lnTo>
                      <a:pt x="0" y="190"/>
                    </a:lnTo>
                    <a:lnTo>
                      <a:pt x="566" y="190"/>
                    </a:lnTo>
                    <a:lnTo>
                      <a:pt x="566" y="0"/>
                    </a:lnTo>
                    <a:close/>
                    <a:moveTo>
                      <a:pt x="376" y="126"/>
                    </a:moveTo>
                    <a:lnTo>
                      <a:pt x="187" y="126"/>
                    </a:lnTo>
                    <a:lnTo>
                      <a:pt x="187" y="62"/>
                    </a:lnTo>
                    <a:lnTo>
                      <a:pt x="376" y="62"/>
                    </a:lnTo>
                    <a:lnTo>
                      <a:pt x="376" y="126"/>
                    </a:lnTo>
                    <a:close/>
                  </a:path>
                </a:pathLst>
              </a:custGeom>
              <a:grpFill/>
              <a:ln>
                <a:noFill/>
              </a:ln>
            </p:spPr>
            <p:txBody>
              <a:bodyPr vert="horz" wrap="square" lIns="91440" tIns="45720" rIns="91440" bIns="45720" numCol="1" anchor="t" anchorCtr="0" compatLnSpc="1"/>
              <a:lstStyle/>
              <a:p>
                <a:endParaRPr lang="id-ID">
                  <a:cs typeface="+mn-ea"/>
                  <a:sym typeface="+mn-lt"/>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50"/>
                                        <p:tgtEl>
                                          <p:spTgt spid="9"/>
                                        </p:tgtEl>
                                      </p:cBhvr>
                                    </p:animEffect>
                                  </p:childTnLst>
                                </p:cTn>
                              </p:par>
                            </p:childTnLst>
                          </p:cTn>
                        </p:par>
                        <p:par>
                          <p:cTn id="8" fill="hold">
                            <p:stCondLst>
                              <p:cond delay="350"/>
                            </p:stCondLst>
                            <p:childTnLst>
                              <p:par>
                                <p:cTn id="9" presetID="26" presetClass="emph" presetSubtype="0" fill="hold" grpId="1" nodeType="afterEffect">
                                  <p:stCondLst>
                                    <p:cond delay="0"/>
                                  </p:stCondLst>
                                  <p:childTnLst>
                                    <p:animEffect transition="out" filter="fade">
                                      <p:cBhvr>
                                        <p:cTn id="10" dur="400" tmFilter="0, 0; .2, .5; .8, .5; 1, 0"/>
                                        <p:tgtEl>
                                          <p:spTgt spid="9"/>
                                        </p:tgtEl>
                                      </p:cBhvr>
                                    </p:animEffect>
                                    <p:animScale>
                                      <p:cBhvr>
                                        <p:cTn id="11" dur="200" autoRev="1" fill="hold"/>
                                        <p:tgtEl>
                                          <p:spTgt spid="9"/>
                                        </p:tgtEl>
                                      </p:cBhvr>
                                      <p:by x="105000" y="105000"/>
                                    </p:animScale>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0800000">
            <a:off x="-4068960" y="-976383"/>
            <a:ext cx="9361040" cy="9158337"/>
            <a:chOff x="-3708920" y="-891480"/>
            <a:chExt cx="8784976" cy="8695728"/>
          </a:xfrm>
          <a:solidFill>
            <a:srgbClr val="00AAA2"/>
          </a:solidFill>
        </p:grpSpPr>
        <p:sp>
          <p:nvSpPr>
            <p:cNvPr id="6" name="等腰三角形 5"/>
            <p:cNvSpPr/>
            <p:nvPr/>
          </p:nvSpPr>
          <p:spPr>
            <a:xfrm rot="10800000">
              <a:off x="0" y="6580112"/>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等腰三角形 4"/>
            <p:cNvSpPr/>
            <p:nvPr/>
          </p:nvSpPr>
          <p:spPr>
            <a:xfrm rot="16200000">
              <a:off x="-3636912" y="2969278"/>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等腰三角形 3"/>
            <p:cNvSpPr/>
            <p:nvPr/>
          </p:nvSpPr>
          <p:spPr>
            <a:xfrm>
              <a:off x="7801" y="-891480"/>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923928" y="2924944"/>
              <a:ext cx="1080120" cy="1224136"/>
            </a:xfrm>
            <a:prstGeom prst="triangle">
              <a:avLst>
                <a:gd name="adj" fmla="val 46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762846" y="28226"/>
              <a:ext cx="6912768" cy="69127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flipH="1">
            <a:off x="764479" y="3079931"/>
            <a:ext cx="2636847" cy="1749613"/>
          </a:xfrm>
          <a:prstGeom prst="rect">
            <a:avLst/>
          </a:prstGeom>
          <a:effectLst/>
        </p:spPr>
        <p:txBody>
          <a:bodyPr wrap="square" lIns="114648" tIns="57324" rIns="114648" bIns="57324">
            <a:spAutoFit/>
          </a:bodyPr>
          <a:lstStyle/>
          <a:p>
            <a:pPr>
              <a:lnSpc>
                <a:spcPct val="120000"/>
              </a:lnSpc>
            </a:pPr>
            <a:r>
              <a:rPr lang="zh-CN" altLang="en-US" b="1" spc="150" dirty="0">
                <a:solidFill>
                  <a:schemeClr val="bg1"/>
                </a:solidFill>
                <a:latin typeface="微软雅黑" panose="020B0503020204020204" charset="-122"/>
                <a:ea typeface="微软雅黑" panose="020B0503020204020204" charset="-122"/>
              </a:rPr>
              <a:t>主要负责活动的总结和报道，收集和保管协会的资料，内部评优评先工作，以及发票的报销，管理财务。</a:t>
            </a:r>
          </a:p>
        </p:txBody>
      </p:sp>
      <p:sp>
        <p:nvSpPr>
          <p:cNvPr id="13" name="矩形 12"/>
          <p:cNvSpPr/>
          <p:nvPr/>
        </p:nvSpPr>
        <p:spPr>
          <a:xfrm>
            <a:off x="899592" y="2392364"/>
            <a:ext cx="1728192" cy="357693"/>
          </a:xfrm>
          <a:prstGeom prst="rect">
            <a:avLst/>
          </a:prstGeom>
        </p:spPr>
        <p:txBody>
          <a:bodyPr wrap="square" lIns="114648" tIns="57324" rIns="114648" bIns="57324">
            <a:spAutoFit/>
          </a:bodyPr>
          <a:lstStyle/>
          <a:p>
            <a:pPr algn="just" defTabSz="1146175">
              <a:lnSpc>
                <a:spcPts val="1505"/>
              </a:lnSpc>
            </a:pPr>
            <a:r>
              <a:rPr lang="zh-CN" altLang="en-US" sz="3200" b="1" dirty="0">
                <a:solidFill>
                  <a:srgbClr val="92D050"/>
                </a:solidFill>
                <a:latin typeface="微软雅黑" panose="020B0503020204020204" charset="-122"/>
                <a:ea typeface="微软雅黑" panose="020B0503020204020204" charset="-122"/>
              </a:rPr>
              <a:t>秘书部</a:t>
            </a:r>
            <a:endParaRPr lang="en-US" altLang="zh-CN" sz="3200" b="1" dirty="0">
              <a:solidFill>
                <a:srgbClr val="92D050"/>
              </a:solidFill>
              <a:latin typeface="微软雅黑" panose="020B0503020204020204" charset="-122"/>
              <a:ea typeface="微软雅黑" panose="020B0503020204020204" charset="-122"/>
            </a:endParaRPr>
          </a:p>
        </p:txBody>
      </p:sp>
      <p:grpSp>
        <p:nvGrpSpPr>
          <p:cNvPr id="8" name="组合 7"/>
          <p:cNvGrpSpPr/>
          <p:nvPr/>
        </p:nvGrpSpPr>
        <p:grpSpPr>
          <a:xfrm>
            <a:off x="6548279" y="2668511"/>
            <a:ext cx="1869742" cy="1868551"/>
            <a:chOff x="6548279" y="2668511"/>
            <a:chExt cx="1869742" cy="1868551"/>
          </a:xfrm>
        </p:grpSpPr>
        <p:sp>
          <p:nvSpPr>
            <p:cNvPr id="10" name="Freeform 7"/>
            <p:cNvSpPr>
              <a:spLocks noEditPoints="1"/>
            </p:cNvSpPr>
            <p:nvPr/>
          </p:nvSpPr>
          <p:spPr bwMode="auto">
            <a:xfrm>
              <a:off x="6548279" y="2668511"/>
              <a:ext cx="1869742" cy="1868551"/>
            </a:xfrm>
            <a:custGeom>
              <a:avLst/>
              <a:gdLst>
                <a:gd name="T0" fmla="*/ 2488708 w 3322"/>
                <a:gd name="T1" fmla="*/ 1365479 h 3322"/>
                <a:gd name="T2" fmla="*/ 2493963 w 3322"/>
                <a:gd name="T3" fmla="*/ 1246188 h 3322"/>
                <a:gd name="T4" fmla="*/ 2488708 w 3322"/>
                <a:gd name="T5" fmla="*/ 1127646 h 3322"/>
                <a:gd name="T6" fmla="*/ 2234206 w 3322"/>
                <a:gd name="T7" fmla="*/ 1101387 h 3322"/>
                <a:gd name="T8" fmla="*/ 2174898 w 3322"/>
                <a:gd name="T9" fmla="*/ 879309 h 3322"/>
                <a:gd name="T10" fmla="*/ 2381352 w 3322"/>
                <a:gd name="T11" fmla="*/ 729256 h 3322"/>
                <a:gd name="T12" fmla="*/ 2262735 w 3322"/>
                <a:gd name="T13" fmla="*/ 523684 h 3322"/>
                <a:gd name="T14" fmla="*/ 2029254 w 3322"/>
                <a:gd name="T15" fmla="*/ 627220 h 3322"/>
                <a:gd name="T16" fmla="*/ 1866343 w 3322"/>
                <a:gd name="T17" fmla="*/ 465163 h 3322"/>
                <a:gd name="T18" fmla="*/ 1970696 w 3322"/>
                <a:gd name="T19" fmla="*/ 231081 h 3322"/>
                <a:gd name="T20" fmla="*/ 1764993 w 3322"/>
                <a:gd name="T21" fmla="*/ 112540 h 3322"/>
                <a:gd name="T22" fmla="*/ 1614845 w 3322"/>
                <a:gd name="T23" fmla="*/ 319612 h 3322"/>
                <a:gd name="T24" fmla="*/ 1392625 w 3322"/>
                <a:gd name="T25" fmla="*/ 260341 h 3322"/>
                <a:gd name="T26" fmla="*/ 1365599 w 3322"/>
                <a:gd name="T27" fmla="*/ 6002 h 3322"/>
                <a:gd name="T28" fmla="*/ 1246982 w 3322"/>
                <a:gd name="T29" fmla="*/ 0 h 3322"/>
                <a:gd name="T30" fmla="*/ 1128364 w 3322"/>
                <a:gd name="T31" fmla="*/ 6002 h 3322"/>
                <a:gd name="T32" fmla="*/ 1101338 w 3322"/>
                <a:gd name="T33" fmla="*/ 260341 h 3322"/>
                <a:gd name="T34" fmla="*/ 879118 w 3322"/>
                <a:gd name="T35" fmla="*/ 319612 h 3322"/>
                <a:gd name="T36" fmla="*/ 728970 w 3322"/>
                <a:gd name="T37" fmla="*/ 112540 h 3322"/>
                <a:gd name="T38" fmla="*/ 523267 w 3322"/>
                <a:gd name="T39" fmla="*/ 231081 h 3322"/>
                <a:gd name="T40" fmla="*/ 627620 w 3322"/>
                <a:gd name="T41" fmla="*/ 465163 h 3322"/>
                <a:gd name="T42" fmla="*/ 464709 w 3322"/>
                <a:gd name="T43" fmla="*/ 627220 h 3322"/>
                <a:gd name="T44" fmla="*/ 231228 w 3322"/>
                <a:gd name="T45" fmla="*/ 523684 h 3322"/>
                <a:gd name="T46" fmla="*/ 112611 w 3322"/>
                <a:gd name="T47" fmla="*/ 729256 h 3322"/>
                <a:gd name="T48" fmla="*/ 319065 w 3322"/>
                <a:gd name="T49" fmla="*/ 879309 h 3322"/>
                <a:gd name="T50" fmla="*/ 259757 w 3322"/>
                <a:gd name="T51" fmla="*/ 1101387 h 3322"/>
                <a:gd name="T52" fmla="*/ 6006 w 3322"/>
                <a:gd name="T53" fmla="*/ 1127646 h 3322"/>
                <a:gd name="T54" fmla="*/ 0 w 3322"/>
                <a:gd name="T55" fmla="*/ 1246188 h 3322"/>
                <a:gd name="T56" fmla="*/ 6006 w 3322"/>
                <a:gd name="T57" fmla="*/ 1365479 h 3322"/>
                <a:gd name="T58" fmla="*/ 259757 w 3322"/>
                <a:gd name="T59" fmla="*/ 1391739 h 3322"/>
                <a:gd name="T60" fmla="*/ 319065 w 3322"/>
                <a:gd name="T61" fmla="*/ 1613817 h 3322"/>
                <a:gd name="T62" fmla="*/ 112611 w 3322"/>
                <a:gd name="T63" fmla="*/ 1763869 h 3322"/>
                <a:gd name="T64" fmla="*/ 231228 w 3322"/>
                <a:gd name="T65" fmla="*/ 1969441 h 3322"/>
                <a:gd name="T66" fmla="*/ 464709 w 3322"/>
                <a:gd name="T67" fmla="*/ 1865155 h 3322"/>
                <a:gd name="T68" fmla="*/ 627620 w 3322"/>
                <a:gd name="T69" fmla="*/ 2027962 h 3322"/>
                <a:gd name="T70" fmla="*/ 523267 w 3322"/>
                <a:gd name="T71" fmla="*/ 2261294 h 3322"/>
                <a:gd name="T72" fmla="*/ 728970 w 3322"/>
                <a:gd name="T73" fmla="*/ 2380586 h 3322"/>
                <a:gd name="T74" fmla="*/ 879118 w 3322"/>
                <a:gd name="T75" fmla="*/ 2173513 h 3322"/>
                <a:gd name="T76" fmla="*/ 1101338 w 3322"/>
                <a:gd name="T77" fmla="*/ 2232784 h 3322"/>
                <a:gd name="T78" fmla="*/ 1128364 w 3322"/>
                <a:gd name="T79" fmla="*/ 2487123 h 3322"/>
                <a:gd name="T80" fmla="*/ 1246982 w 3322"/>
                <a:gd name="T81" fmla="*/ 2492375 h 3322"/>
                <a:gd name="T82" fmla="*/ 1365599 w 3322"/>
                <a:gd name="T83" fmla="*/ 2487123 h 3322"/>
                <a:gd name="T84" fmla="*/ 1392625 w 3322"/>
                <a:gd name="T85" fmla="*/ 2232784 h 3322"/>
                <a:gd name="T86" fmla="*/ 1614845 w 3322"/>
                <a:gd name="T87" fmla="*/ 2173513 h 3322"/>
                <a:gd name="T88" fmla="*/ 1764993 w 3322"/>
                <a:gd name="T89" fmla="*/ 2380586 h 3322"/>
                <a:gd name="T90" fmla="*/ 1970696 w 3322"/>
                <a:gd name="T91" fmla="*/ 2261294 h 3322"/>
                <a:gd name="T92" fmla="*/ 1866343 w 3322"/>
                <a:gd name="T93" fmla="*/ 2027962 h 3322"/>
                <a:gd name="T94" fmla="*/ 2029254 w 3322"/>
                <a:gd name="T95" fmla="*/ 1865155 h 3322"/>
                <a:gd name="T96" fmla="*/ 2262735 w 3322"/>
                <a:gd name="T97" fmla="*/ 1969441 h 3322"/>
                <a:gd name="T98" fmla="*/ 2381352 w 3322"/>
                <a:gd name="T99" fmla="*/ 1763869 h 3322"/>
                <a:gd name="T100" fmla="*/ 2174898 w 3322"/>
                <a:gd name="T101" fmla="*/ 1613817 h 3322"/>
                <a:gd name="T102" fmla="*/ 2234206 w 3322"/>
                <a:gd name="T103" fmla="*/ 1391739 h 3322"/>
                <a:gd name="T104" fmla="*/ 2488708 w 3322"/>
                <a:gd name="T105" fmla="*/ 1365479 h 3322"/>
                <a:gd name="T106" fmla="*/ 1246982 w 3322"/>
                <a:gd name="T107" fmla="*/ 439654 h 3322"/>
                <a:gd name="T108" fmla="*/ 2054029 w 3322"/>
                <a:gd name="T109" fmla="*/ 1246188 h 3322"/>
                <a:gd name="T110" fmla="*/ 1246982 w 3322"/>
                <a:gd name="T111" fmla="*/ 2053471 h 3322"/>
                <a:gd name="T112" fmla="*/ 439934 w 3322"/>
                <a:gd name="T113" fmla="*/ 1246188 h 3322"/>
                <a:gd name="T114" fmla="*/ 1246982 w 3322"/>
                <a:gd name="T115" fmla="*/ 439654 h 33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22" h="3322">
                  <a:moveTo>
                    <a:pt x="3315" y="1820"/>
                  </a:moveTo>
                  <a:cubicBezTo>
                    <a:pt x="3319" y="1768"/>
                    <a:pt x="3322" y="1715"/>
                    <a:pt x="3322" y="1661"/>
                  </a:cubicBezTo>
                  <a:cubicBezTo>
                    <a:pt x="3322" y="1608"/>
                    <a:pt x="3319" y="1555"/>
                    <a:pt x="3315" y="1503"/>
                  </a:cubicBezTo>
                  <a:lnTo>
                    <a:pt x="2976" y="1468"/>
                  </a:lnTo>
                  <a:cubicBezTo>
                    <a:pt x="2961" y="1365"/>
                    <a:pt x="2934" y="1266"/>
                    <a:pt x="2897" y="1172"/>
                  </a:cubicBezTo>
                  <a:lnTo>
                    <a:pt x="3172" y="972"/>
                  </a:lnTo>
                  <a:cubicBezTo>
                    <a:pt x="3128" y="875"/>
                    <a:pt x="3075" y="783"/>
                    <a:pt x="3014" y="698"/>
                  </a:cubicBezTo>
                  <a:lnTo>
                    <a:pt x="2703" y="836"/>
                  </a:lnTo>
                  <a:cubicBezTo>
                    <a:pt x="2639" y="756"/>
                    <a:pt x="2566" y="683"/>
                    <a:pt x="2486" y="620"/>
                  </a:cubicBezTo>
                  <a:lnTo>
                    <a:pt x="2625" y="308"/>
                  </a:lnTo>
                  <a:cubicBezTo>
                    <a:pt x="2539" y="247"/>
                    <a:pt x="2448" y="194"/>
                    <a:pt x="2351" y="150"/>
                  </a:cubicBezTo>
                  <a:lnTo>
                    <a:pt x="2151" y="426"/>
                  </a:lnTo>
                  <a:cubicBezTo>
                    <a:pt x="2057" y="389"/>
                    <a:pt x="1958" y="362"/>
                    <a:pt x="1855" y="347"/>
                  </a:cubicBezTo>
                  <a:lnTo>
                    <a:pt x="1819" y="8"/>
                  </a:lnTo>
                  <a:cubicBezTo>
                    <a:pt x="1767" y="3"/>
                    <a:pt x="1714" y="0"/>
                    <a:pt x="1661" y="0"/>
                  </a:cubicBezTo>
                  <a:cubicBezTo>
                    <a:pt x="1608" y="0"/>
                    <a:pt x="1555" y="3"/>
                    <a:pt x="1503" y="8"/>
                  </a:cubicBezTo>
                  <a:lnTo>
                    <a:pt x="1467" y="347"/>
                  </a:lnTo>
                  <a:cubicBezTo>
                    <a:pt x="1364" y="362"/>
                    <a:pt x="1265" y="389"/>
                    <a:pt x="1171" y="426"/>
                  </a:cubicBezTo>
                  <a:lnTo>
                    <a:pt x="971" y="150"/>
                  </a:lnTo>
                  <a:cubicBezTo>
                    <a:pt x="875" y="194"/>
                    <a:pt x="783" y="247"/>
                    <a:pt x="697" y="308"/>
                  </a:cubicBezTo>
                  <a:lnTo>
                    <a:pt x="836" y="620"/>
                  </a:lnTo>
                  <a:cubicBezTo>
                    <a:pt x="756" y="683"/>
                    <a:pt x="683" y="756"/>
                    <a:pt x="619" y="836"/>
                  </a:cubicBezTo>
                  <a:lnTo>
                    <a:pt x="308" y="698"/>
                  </a:lnTo>
                  <a:cubicBezTo>
                    <a:pt x="247" y="783"/>
                    <a:pt x="194" y="875"/>
                    <a:pt x="150" y="972"/>
                  </a:cubicBezTo>
                  <a:lnTo>
                    <a:pt x="425" y="1172"/>
                  </a:lnTo>
                  <a:cubicBezTo>
                    <a:pt x="388" y="1266"/>
                    <a:pt x="361" y="1365"/>
                    <a:pt x="346" y="1468"/>
                  </a:cubicBezTo>
                  <a:lnTo>
                    <a:pt x="8" y="1503"/>
                  </a:lnTo>
                  <a:cubicBezTo>
                    <a:pt x="3" y="1555"/>
                    <a:pt x="0" y="1608"/>
                    <a:pt x="0" y="1661"/>
                  </a:cubicBezTo>
                  <a:cubicBezTo>
                    <a:pt x="0" y="1715"/>
                    <a:pt x="3" y="1768"/>
                    <a:pt x="8" y="1820"/>
                  </a:cubicBezTo>
                  <a:lnTo>
                    <a:pt x="346" y="1855"/>
                  </a:lnTo>
                  <a:cubicBezTo>
                    <a:pt x="361" y="1958"/>
                    <a:pt x="388" y="2057"/>
                    <a:pt x="425" y="2151"/>
                  </a:cubicBezTo>
                  <a:lnTo>
                    <a:pt x="150" y="2351"/>
                  </a:lnTo>
                  <a:cubicBezTo>
                    <a:pt x="194" y="2448"/>
                    <a:pt x="247" y="2540"/>
                    <a:pt x="308" y="2625"/>
                  </a:cubicBezTo>
                  <a:lnTo>
                    <a:pt x="619" y="2486"/>
                  </a:lnTo>
                  <a:cubicBezTo>
                    <a:pt x="683" y="2567"/>
                    <a:pt x="756" y="2639"/>
                    <a:pt x="836" y="2703"/>
                  </a:cubicBezTo>
                  <a:lnTo>
                    <a:pt x="697" y="3014"/>
                  </a:lnTo>
                  <a:cubicBezTo>
                    <a:pt x="783" y="3075"/>
                    <a:pt x="874" y="3129"/>
                    <a:pt x="971" y="3173"/>
                  </a:cubicBezTo>
                  <a:lnTo>
                    <a:pt x="1171" y="2897"/>
                  </a:lnTo>
                  <a:cubicBezTo>
                    <a:pt x="1265" y="2934"/>
                    <a:pt x="1364" y="2961"/>
                    <a:pt x="1467" y="2976"/>
                  </a:cubicBezTo>
                  <a:lnTo>
                    <a:pt x="1503" y="3315"/>
                  </a:lnTo>
                  <a:cubicBezTo>
                    <a:pt x="1555" y="3320"/>
                    <a:pt x="1608" y="3322"/>
                    <a:pt x="1661" y="3322"/>
                  </a:cubicBezTo>
                  <a:cubicBezTo>
                    <a:pt x="1714" y="3322"/>
                    <a:pt x="1767" y="3320"/>
                    <a:pt x="1819" y="3315"/>
                  </a:cubicBezTo>
                  <a:lnTo>
                    <a:pt x="1855" y="2976"/>
                  </a:lnTo>
                  <a:cubicBezTo>
                    <a:pt x="1958" y="2961"/>
                    <a:pt x="2057" y="2934"/>
                    <a:pt x="2151" y="2897"/>
                  </a:cubicBezTo>
                  <a:lnTo>
                    <a:pt x="2351" y="3173"/>
                  </a:lnTo>
                  <a:cubicBezTo>
                    <a:pt x="2448" y="3129"/>
                    <a:pt x="2539" y="3075"/>
                    <a:pt x="2625" y="3014"/>
                  </a:cubicBezTo>
                  <a:lnTo>
                    <a:pt x="2486" y="2703"/>
                  </a:lnTo>
                  <a:cubicBezTo>
                    <a:pt x="2566" y="2639"/>
                    <a:pt x="2639" y="2567"/>
                    <a:pt x="2703" y="2486"/>
                  </a:cubicBezTo>
                  <a:lnTo>
                    <a:pt x="3014" y="2625"/>
                  </a:lnTo>
                  <a:cubicBezTo>
                    <a:pt x="3075" y="2540"/>
                    <a:pt x="3128" y="2448"/>
                    <a:pt x="3172" y="2351"/>
                  </a:cubicBezTo>
                  <a:lnTo>
                    <a:pt x="2897" y="2151"/>
                  </a:lnTo>
                  <a:cubicBezTo>
                    <a:pt x="2934" y="2057"/>
                    <a:pt x="2961" y="1958"/>
                    <a:pt x="2976" y="1855"/>
                  </a:cubicBezTo>
                  <a:lnTo>
                    <a:pt x="3315" y="1820"/>
                  </a:lnTo>
                  <a:close/>
                  <a:moveTo>
                    <a:pt x="1661" y="586"/>
                  </a:moveTo>
                  <a:cubicBezTo>
                    <a:pt x="2255" y="586"/>
                    <a:pt x="2736" y="1068"/>
                    <a:pt x="2736" y="1661"/>
                  </a:cubicBezTo>
                  <a:cubicBezTo>
                    <a:pt x="2736" y="2255"/>
                    <a:pt x="2255" y="2737"/>
                    <a:pt x="1661" y="2737"/>
                  </a:cubicBezTo>
                  <a:cubicBezTo>
                    <a:pt x="1067" y="2737"/>
                    <a:pt x="586" y="2255"/>
                    <a:pt x="586" y="1661"/>
                  </a:cubicBezTo>
                  <a:cubicBezTo>
                    <a:pt x="586" y="1068"/>
                    <a:pt x="1067" y="586"/>
                    <a:pt x="1661" y="586"/>
                  </a:cubicBezTo>
                  <a:close/>
                </a:path>
              </a:pathLst>
            </a:custGeom>
            <a:solidFill>
              <a:srgbClr val="00AA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nvGrpSpPr>
            <p:cNvPr id="11" name="组合 10"/>
            <p:cNvGrpSpPr/>
            <p:nvPr/>
          </p:nvGrpSpPr>
          <p:grpSpPr>
            <a:xfrm>
              <a:off x="7164288" y="3429000"/>
              <a:ext cx="647188" cy="453032"/>
              <a:chOff x="6969464" y="2847170"/>
              <a:chExt cx="762000" cy="533400"/>
            </a:xfrm>
            <a:solidFill>
              <a:srgbClr val="00AAA2"/>
            </a:solidFill>
          </p:grpSpPr>
          <p:sp>
            <p:nvSpPr>
              <p:cNvPr id="14" name="任意多边形: 形状 79"/>
              <p:cNvSpPr/>
              <p:nvPr/>
            </p:nvSpPr>
            <p:spPr>
              <a:xfrm>
                <a:off x="6969464" y="2847170"/>
                <a:ext cx="476250" cy="428625"/>
              </a:xfrm>
              <a:custGeom>
                <a:avLst/>
                <a:gdLst>
                  <a:gd name="connsiteX0" fmla="*/ 323850 w 476250"/>
                  <a:gd name="connsiteY0" fmla="*/ 66675 h 428625"/>
                  <a:gd name="connsiteX1" fmla="*/ 476250 w 476250"/>
                  <a:gd name="connsiteY1" fmla="*/ 66675 h 428625"/>
                  <a:gd name="connsiteX2" fmla="*/ 476250 w 476250"/>
                  <a:gd name="connsiteY2" fmla="*/ 38100 h 428625"/>
                  <a:gd name="connsiteX3" fmla="*/ 438150 w 476250"/>
                  <a:gd name="connsiteY3" fmla="*/ 0 h 428625"/>
                  <a:gd name="connsiteX4" fmla="*/ 38100 w 476250"/>
                  <a:gd name="connsiteY4" fmla="*/ 0 h 428625"/>
                  <a:gd name="connsiteX5" fmla="*/ 0 w 476250"/>
                  <a:gd name="connsiteY5" fmla="*/ 38100 h 428625"/>
                  <a:gd name="connsiteX6" fmla="*/ 0 w 476250"/>
                  <a:gd name="connsiteY6" fmla="*/ 295275 h 428625"/>
                  <a:gd name="connsiteX7" fmla="*/ 38100 w 476250"/>
                  <a:gd name="connsiteY7" fmla="*/ 333375 h 428625"/>
                  <a:gd name="connsiteX8" fmla="*/ 95250 w 476250"/>
                  <a:gd name="connsiteY8" fmla="*/ 333375 h 428625"/>
                  <a:gd name="connsiteX9" fmla="*/ 95250 w 476250"/>
                  <a:gd name="connsiteY9" fmla="*/ 428625 h 428625"/>
                  <a:gd name="connsiteX10" fmla="*/ 190500 w 476250"/>
                  <a:gd name="connsiteY10" fmla="*/ 333375 h 428625"/>
                  <a:gd name="connsiteX11" fmla="*/ 247650 w 476250"/>
                  <a:gd name="connsiteY11" fmla="*/ 333375 h 428625"/>
                  <a:gd name="connsiteX12" fmla="*/ 247650 w 476250"/>
                  <a:gd name="connsiteY12" fmla="*/ 142875 h 428625"/>
                  <a:gd name="connsiteX13" fmla="*/ 323850 w 476250"/>
                  <a:gd name="connsiteY13" fmla="*/ 6667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428625">
                    <a:moveTo>
                      <a:pt x="323850" y="66675"/>
                    </a:moveTo>
                    <a:lnTo>
                      <a:pt x="476250" y="66675"/>
                    </a:lnTo>
                    <a:lnTo>
                      <a:pt x="476250" y="38100"/>
                    </a:lnTo>
                    <a:cubicBezTo>
                      <a:pt x="476250" y="17145"/>
                      <a:pt x="459105" y="0"/>
                      <a:pt x="438150" y="0"/>
                    </a:cubicBezTo>
                    <a:lnTo>
                      <a:pt x="38100" y="0"/>
                    </a:lnTo>
                    <a:cubicBezTo>
                      <a:pt x="17145" y="0"/>
                      <a:pt x="0" y="17145"/>
                      <a:pt x="0" y="38100"/>
                    </a:cubicBezTo>
                    <a:lnTo>
                      <a:pt x="0" y="295275"/>
                    </a:lnTo>
                    <a:cubicBezTo>
                      <a:pt x="0" y="316230"/>
                      <a:pt x="17145" y="333375"/>
                      <a:pt x="38100" y="333375"/>
                    </a:cubicBezTo>
                    <a:lnTo>
                      <a:pt x="95250" y="333375"/>
                    </a:lnTo>
                    <a:lnTo>
                      <a:pt x="95250" y="428625"/>
                    </a:lnTo>
                    <a:lnTo>
                      <a:pt x="190500" y="333375"/>
                    </a:lnTo>
                    <a:lnTo>
                      <a:pt x="247650" y="333375"/>
                    </a:lnTo>
                    <a:lnTo>
                      <a:pt x="247650" y="142875"/>
                    </a:lnTo>
                    <a:cubicBezTo>
                      <a:pt x="247650" y="100965"/>
                      <a:pt x="281940" y="66675"/>
                      <a:pt x="323850" y="66675"/>
                    </a:cubicBezTo>
                    <a:close/>
                  </a:path>
                </a:pathLst>
              </a:custGeom>
              <a:grpFill/>
              <a:ln w="9525" cap="flat">
                <a:noFill/>
                <a:prstDash val="solid"/>
                <a:miter/>
              </a:ln>
            </p:spPr>
            <p:txBody>
              <a:bodyPr rtlCol="0" anchor="ctr"/>
              <a:lstStyle/>
              <a:p>
                <a:endParaRPr lang="zh-CN" altLang="en-US"/>
              </a:p>
            </p:txBody>
          </p:sp>
          <p:sp>
            <p:nvSpPr>
              <p:cNvPr id="15" name="任意多边形: 形状 80"/>
              <p:cNvSpPr/>
              <p:nvPr/>
            </p:nvSpPr>
            <p:spPr>
              <a:xfrm>
                <a:off x="7255214" y="2951945"/>
                <a:ext cx="476250" cy="428625"/>
              </a:xfrm>
              <a:custGeom>
                <a:avLst/>
                <a:gdLst>
                  <a:gd name="connsiteX0" fmla="*/ 438150 w 476250"/>
                  <a:gd name="connsiteY0" fmla="*/ 0 h 428625"/>
                  <a:gd name="connsiteX1" fmla="*/ 38100 w 476250"/>
                  <a:gd name="connsiteY1" fmla="*/ 0 h 428625"/>
                  <a:gd name="connsiteX2" fmla="*/ 0 w 476250"/>
                  <a:gd name="connsiteY2" fmla="*/ 38100 h 428625"/>
                  <a:gd name="connsiteX3" fmla="*/ 0 w 476250"/>
                  <a:gd name="connsiteY3" fmla="*/ 295275 h 428625"/>
                  <a:gd name="connsiteX4" fmla="*/ 38100 w 476250"/>
                  <a:gd name="connsiteY4" fmla="*/ 333375 h 428625"/>
                  <a:gd name="connsiteX5" fmla="*/ 285750 w 476250"/>
                  <a:gd name="connsiteY5" fmla="*/ 333375 h 428625"/>
                  <a:gd name="connsiteX6" fmla="*/ 381000 w 476250"/>
                  <a:gd name="connsiteY6" fmla="*/ 428625 h 428625"/>
                  <a:gd name="connsiteX7" fmla="*/ 381000 w 476250"/>
                  <a:gd name="connsiteY7" fmla="*/ 333375 h 428625"/>
                  <a:gd name="connsiteX8" fmla="*/ 438150 w 476250"/>
                  <a:gd name="connsiteY8" fmla="*/ 333375 h 428625"/>
                  <a:gd name="connsiteX9" fmla="*/ 476250 w 476250"/>
                  <a:gd name="connsiteY9" fmla="*/ 295275 h 428625"/>
                  <a:gd name="connsiteX10" fmla="*/ 476250 w 476250"/>
                  <a:gd name="connsiteY10" fmla="*/ 38100 h 428625"/>
                  <a:gd name="connsiteX11" fmla="*/ 438150 w 476250"/>
                  <a:gd name="connsiteY11"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428625">
                    <a:moveTo>
                      <a:pt x="438150" y="0"/>
                    </a:moveTo>
                    <a:lnTo>
                      <a:pt x="38100" y="0"/>
                    </a:lnTo>
                    <a:cubicBezTo>
                      <a:pt x="17145" y="0"/>
                      <a:pt x="0" y="17145"/>
                      <a:pt x="0" y="38100"/>
                    </a:cubicBezTo>
                    <a:lnTo>
                      <a:pt x="0" y="295275"/>
                    </a:lnTo>
                    <a:cubicBezTo>
                      <a:pt x="0" y="316230"/>
                      <a:pt x="17145" y="333375"/>
                      <a:pt x="38100" y="333375"/>
                    </a:cubicBezTo>
                    <a:lnTo>
                      <a:pt x="285750" y="333375"/>
                    </a:lnTo>
                    <a:lnTo>
                      <a:pt x="381000" y="428625"/>
                    </a:lnTo>
                    <a:lnTo>
                      <a:pt x="381000" y="333375"/>
                    </a:lnTo>
                    <a:lnTo>
                      <a:pt x="438150" y="333375"/>
                    </a:lnTo>
                    <a:cubicBezTo>
                      <a:pt x="459105" y="333375"/>
                      <a:pt x="476250" y="316230"/>
                      <a:pt x="476250" y="295275"/>
                    </a:cubicBezTo>
                    <a:lnTo>
                      <a:pt x="476250" y="38100"/>
                    </a:lnTo>
                    <a:cubicBezTo>
                      <a:pt x="476250" y="17145"/>
                      <a:pt x="459105" y="0"/>
                      <a:pt x="438150" y="0"/>
                    </a:cubicBezTo>
                    <a:close/>
                  </a:path>
                </a:pathLst>
              </a:custGeom>
              <a:grpFill/>
              <a:ln w="9525" cap="flat">
                <a:noFill/>
                <a:prstDash val="solid"/>
                <a:miter/>
              </a:ln>
            </p:spPr>
            <p:txBody>
              <a:bodyPr rtlCol="0" anchor="ctr"/>
              <a:lstStyle/>
              <a:p>
                <a:endParaRPr lang="zh-CN" altLang="en-US"/>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50"/>
                                        <p:tgtEl>
                                          <p:spTgt spid="13"/>
                                        </p:tgtEl>
                                      </p:cBhvr>
                                    </p:animEffect>
                                  </p:childTnLst>
                                </p:cTn>
                              </p:par>
                            </p:childTnLst>
                          </p:cTn>
                        </p:par>
                        <p:par>
                          <p:cTn id="8" fill="hold">
                            <p:stCondLst>
                              <p:cond delay="850"/>
                            </p:stCondLst>
                            <p:childTnLst>
                              <p:par>
                                <p:cTn id="9" presetID="26" presetClass="emph" presetSubtype="0" fill="hold" grpId="1" nodeType="afterEffect">
                                  <p:stCondLst>
                                    <p:cond delay="0"/>
                                  </p:stCondLst>
                                  <p:childTnLst>
                                    <p:animEffect transition="out" filter="fade">
                                      <p:cBhvr>
                                        <p:cTn id="10" dur="400" tmFilter="0, 0; .2, .5; .8, .5; 1, 0"/>
                                        <p:tgtEl>
                                          <p:spTgt spid="13"/>
                                        </p:tgtEl>
                                      </p:cBhvr>
                                    </p:animEffect>
                                    <p:animScale>
                                      <p:cBhvr>
                                        <p:cTn id="11" dur="200" autoRev="1" fill="hold"/>
                                        <p:tgtEl>
                                          <p:spTgt spid="13"/>
                                        </p:tgtEl>
                                      </p:cBhvr>
                                      <p:by x="105000" y="105000"/>
                                    </p:animScale>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5400000">
            <a:off x="-3955131" y="-1129300"/>
            <a:ext cx="9361040" cy="9158337"/>
            <a:chOff x="-3708920" y="-891480"/>
            <a:chExt cx="8784976" cy="8695728"/>
          </a:xfrm>
          <a:solidFill>
            <a:srgbClr val="E78BD3"/>
          </a:solidFill>
        </p:grpSpPr>
        <p:sp>
          <p:nvSpPr>
            <p:cNvPr id="6" name="等腰三角形 5"/>
            <p:cNvSpPr/>
            <p:nvPr/>
          </p:nvSpPr>
          <p:spPr>
            <a:xfrm rot="10800000">
              <a:off x="0" y="6580112"/>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等腰三角形 4"/>
            <p:cNvSpPr/>
            <p:nvPr/>
          </p:nvSpPr>
          <p:spPr>
            <a:xfrm rot="16200000">
              <a:off x="-3636912" y="2969278"/>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等腰三角形 3"/>
            <p:cNvSpPr/>
            <p:nvPr/>
          </p:nvSpPr>
          <p:spPr>
            <a:xfrm>
              <a:off x="-127353" y="-891480"/>
              <a:ext cx="1080120" cy="12241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923928" y="2924944"/>
              <a:ext cx="1080120" cy="1224136"/>
            </a:xfrm>
            <a:prstGeom prst="triangle">
              <a:avLst>
                <a:gd name="adj" fmla="val 46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762846" y="28226"/>
              <a:ext cx="6912768" cy="69127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flipH="1">
            <a:off x="971600" y="3296949"/>
            <a:ext cx="2808312" cy="1192473"/>
          </a:xfrm>
          <a:prstGeom prst="rect">
            <a:avLst/>
          </a:prstGeom>
          <a:effectLst/>
        </p:spPr>
        <p:txBody>
          <a:bodyPr wrap="square" lIns="114648" tIns="57324" rIns="114648" bIns="57324">
            <a:spAutoFit/>
          </a:bodyPr>
          <a:lstStyle/>
          <a:p>
            <a:pPr>
              <a:lnSpc>
                <a:spcPct val="120000"/>
              </a:lnSpc>
            </a:pPr>
            <a:r>
              <a:rPr lang="zh-CN" altLang="en-US" sz="2000" b="1" spc="150" dirty="0">
                <a:latin typeface="微软雅黑" panose="020B0503020204020204" charset="-122"/>
                <a:ea typeface="微软雅黑" panose="020B0503020204020204" charset="-122"/>
              </a:rPr>
              <a:t>主要负责对应活动的策划与编辑和对定用的稿件进行修改。</a:t>
            </a:r>
          </a:p>
        </p:txBody>
      </p:sp>
      <p:sp>
        <p:nvSpPr>
          <p:cNvPr id="11" name="矩形 10"/>
          <p:cNvSpPr/>
          <p:nvPr/>
        </p:nvSpPr>
        <p:spPr>
          <a:xfrm>
            <a:off x="1225248" y="2393239"/>
            <a:ext cx="2122615" cy="369876"/>
          </a:xfrm>
          <a:prstGeom prst="rect">
            <a:avLst/>
          </a:prstGeom>
        </p:spPr>
        <p:txBody>
          <a:bodyPr wrap="square" lIns="114648" tIns="57324" rIns="114648" bIns="57324">
            <a:spAutoFit/>
          </a:bodyPr>
          <a:lstStyle/>
          <a:p>
            <a:pPr algn="just" defTabSz="1146175">
              <a:lnSpc>
                <a:spcPts val="1505"/>
              </a:lnSpc>
            </a:pPr>
            <a:r>
              <a:rPr lang="zh-CN" altLang="en-US" sz="3600" b="1" dirty="0">
                <a:solidFill>
                  <a:schemeClr val="accent6"/>
                </a:solidFill>
                <a:latin typeface="微软雅黑" panose="020B0503020204020204" charset="-122"/>
                <a:ea typeface="微软雅黑" panose="020B0503020204020204" charset="-122"/>
              </a:rPr>
              <a:t>编辑部</a:t>
            </a:r>
            <a:endParaRPr lang="en-US" altLang="zh-CN" sz="3600" b="1" dirty="0">
              <a:solidFill>
                <a:schemeClr val="accent6"/>
              </a:solidFill>
              <a:latin typeface="微软雅黑" panose="020B0503020204020204" charset="-122"/>
              <a:ea typeface="微软雅黑" panose="020B0503020204020204" charset="-122"/>
            </a:endParaRPr>
          </a:p>
        </p:txBody>
      </p:sp>
      <p:grpSp>
        <p:nvGrpSpPr>
          <p:cNvPr id="10" name="组合 9"/>
          <p:cNvGrpSpPr/>
          <p:nvPr/>
        </p:nvGrpSpPr>
        <p:grpSpPr>
          <a:xfrm>
            <a:off x="6676352" y="2563189"/>
            <a:ext cx="1575772" cy="1575772"/>
            <a:chOff x="6676352" y="2563189"/>
            <a:chExt cx="1575772" cy="1575772"/>
          </a:xfrm>
        </p:grpSpPr>
        <p:sp>
          <p:nvSpPr>
            <p:cNvPr id="8" name="Freeform 6"/>
            <p:cNvSpPr>
              <a:spLocks noEditPoints="1"/>
            </p:cNvSpPr>
            <p:nvPr/>
          </p:nvSpPr>
          <p:spPr bwMode="auto">
            <a:xfrm>
              <a:off x="6676352" y="2563189"/>
              <a:ext cx="1575772" cy="1575772"/>
            </a:xfrm>
            <a:custGeom>
              <a:avLst/>
              <a:gdLst>
                <a:gd name="T0" fmla="*/ 2097348 w 2801"/>
                <a:gd name="T1" fmla="*/ 1151102 h 2801"/>
                <a:gd name="T2" fmla="*/ 2101850 w 2801"/>
                <a:gd name="T3" fmla="*/ 1051300 h 2801"/>
                <a:gd name="T4" fmla="*/ 2097348 w 2801"/>
                <a:gd name="T5" fmla="*/ 951498 h 2801"/>
                <a:gd name="T6" fmla="*/ 1882735 w 2801"/>
                <a:gd name="T7" fmla="*/ 928236 h 2801"/>
                <a:gd name="T8" fmla="*/ 1833209 w 2801"/>
                <a:gd name="T9" fmla="*/ 741388 h 2801"/>
                <a:gd name="T10" fmla="*/ 2007301 w 2801"/>
                <a:gd name="T11" fmla="*/ 614572 h 2801"/>
                <a:gd name="T12" fmla="*/ 1907498 w 2801"/>
                <a:gd name="T13" fmla="*/ 441231 h 2801"/>
                <a:gd name="T14" fmla="*/ 1710145 w 2801"/>
                <a:gd name="T15" fmla="*/ 529027 h 2801"/>
                <a:gd name="T16" fmla="*/ 1573574 w 2801"/>
                <a:gd name="T17" fmla="*/ 392455 h 2801"/>
                <a:gd name="T18" fmla="*/ 1660619 w 2801"/>
                <a:gd name="T19" fmla="*/ 195102 h 2801"/>
                <a:gd name="T20" fmla="*/ 1488029 w 2801"/>
                <a:gd name="T21" fmla="*/ 95300 h 2801"/>
                <a:gd name="T22" fmla="*/ 1361212 w 2801"/>
                <a:gd name="T23" fmla="*/ 269391 h 2801"/>
                <a:gd name="T24" fmla="*/ 1173614 w 2801"/>
                <a:gd name="T25" fmla="*/ 219115 h 2801"/>
                <a:gd name="T26" fmla="*/ 1151102 w 2801"/>
                <a:gd name="T27" fmla="*/ 5253 h 2801"/>
                <a:gd name="T28" fmla="*/ 1051300 w 2801"/>
                <a:gd name="T29" fmla="*/ 0 h 2801"/>
                <a:gd name="T30" fmla="*/ 951498 w 2801"/>
                <a:gd name="T31" fmla="*/ 5253 h 2801"/>
                <a:gd name="T32" fmla="*/ 928986 w 2801"/>
                <a:gd name="T33" fmla="*/ 219115 h 2801"/>
                <a:gd name="T34" fmla="*/ 741388 w 2801"/>
                <a:gd name="T35" fmla="*/ 269391 h 2801"/>
                <a:gd name="T36" fmla="*/ 614572 w 2801"/>
                <a:gd name="T37" fmla="*/ 95300 h 2801"/>
                <a:gd name="T38" fmla="*/ 441231 w 2801"/>
                <a:gd name="T39" fmla="*/ 195102 h 2801"/>
                <a:gd name="T40" fmla="*/ 529027 w 2801"/>
                <a:gd name="T41" fmla="*/ 392455 h 2801"/>
                <a:gd name="T42" fmla="*/ 392455 w 2801"/>
                <a:gd name="T43" fmla="*/ 529027 h 2801"/>
                <a:gd name="T44" fmla="*/ 195102 w 2801"/>
                <a:gd name="T45" fmla="*/ 441231 h 2801"/>
                <a:gd name="T46" fmla="*/ 95300 w 2801"/>
                <a:gd name="T47" fmla="*/ 614572 h 2801"/>
                <a:gd name="T48" fmla="*/ 269391 w 2801"/>
                <a:gd name="T49" fmla="*/ 741388 h 2801"/>
                <a:gd name="T50" fmla="*/ 219115 w 2801"/>
                <a:gd name="T51" fmla="*/ 928236 h 2801"/>
                <a:gd name="T52" fmla="*/ 5253 w 2801"/>
                <a:gd name="T53" fmla="*/ 951498 h 2801"/>
                <a:gd name="T54" fmla="*/ 0 w 2801"/>
                <a:gd name="T55" fmla="*/ 1051300 h 2801"/>
                <a:gd name="T56" fmla="*/ 5253 w 2801"/>
                <a:gd name="T57" fmla="*/ 1151102 h 2801"/>
                <a:gd name="T58" fmla="*/ 219115 w 2801"/>
                <a:gd name="T59" fmla="*/ 1173614 h 2801"/>
                <a:gd name="T60" fmla="*/ 269391 w 2801"/>
                <a:gd name="T61" fmla="*/ 1361212 h 2801"/>
                <a:gd name="T62" fmla="*/ 95300 w 2801"/>
                <a:gd name="T63" fmla="*/ 1488029 h 2801"/>
                <a:gd name="T64" fmla="*/ 195102 w 2801"/>
                <a:gd name="T65" fmla="*/ 1660619 h 2801"/>
                <a:gd name="T66" fmla="*/ 392455 w 2801"/>
                <a:gd name="T67" fmla="*/ 1573574 h 2801"/>
                <a:gd name="T68" fmla="*/ 529027 w 2801"/>
                <a:gd name="T69" fmla="*/ 1710145 h 2801"/>
                <a:gd name="T70" fmla="*/ 441231 w 2801"/>
                <a:gd name="T71" fmla="*/ 1907498 h 2801"/>
                <a:gd name="T72" fmla="*/ 614572 w 2801"/>
                <a:gd name="T73" fmla="*/ 2007301 h 2801"/>
                <a:gd name="T74" fmla="*/ 741388 w 2801"/>
                <a:gd name="T75" fmla="*/ 1833209 h 2801"/>
                <a:gd name="T76" fmla="*/ 928986 w 2801"/>
                <a:gd name="T77" fmla="*/ 1882735 h 2801"/>
                <a:gd name="T78" fmla="*/ 951498 w 2801"/>
                <a:gd name="T79" fmla="*/ 2097348 h 2801"/>
                <a:gd name="T80" fmla="*/ 1051300 w 2801"/>
                <a:gd name="T81" fmla="*/ 2101850 h 2801"/>
                <a:gd name="T82" fmla="*/ 1151102 w 2801"/>
                <a:gd name="T83" fmla="*/ 2097348 h 2801"/>
                <a:gd name="T84" fmla="*/ 1173614 w 2801"/>
                <a:gd name="T85" fmla="*/ 1882735 h 2801"/>
                <a:gd name="T86" fmla="*/ 1361212 w 2801"/>
                <a:gd name="T87" fmla="*/ 1833209 h 2801"/>
                <a:gd name="T88" fmla="*/ 1488029 w 2801"/>
                <a:gd name="T89" fmla="*/ 2007301 h 2801"/>
                <a:gd name="T90" fmla="*/ 1661369 w 2801"/>
                <a:gd name="T91" fmla="*/ 1907498 h 2801"/>
                <a:gd name="T92" fmla="*/ 1573574 w 2801"/>
                <a:gd name="T93" fmla="*/ 1710145 h 2801"/>
                <a:gd name="T94" fmla="*/ 1710145 w 2801"/>
                <a:gd name="T95" fmla="*/ 1573574 h 2801"/>
                <a:gd name="T96" fmla="*/ 1907498 w 2801"/>
                <a:gd name="T97" fmla="*/ 1660619 h 2801"/>
                <a:gd name="T98" fmla="*/ 2007301 w 2801"/>
                <a:gd name="T99" fmla="*/ 1488029 h 2801"/>
                <a:gd name="T100" fmla="*/ 1833209 w 2801"/>
                <a:gd name="T101" fmla="*/ 1361212 h 2801"/>
                <a:gd name="T102" fmla="*/ 1882735 w 2801"/>
                <a:gd name="T103" fmla="*/ 1173614 h 2801"/>
                <a:gd name="T104" fmla="*/ 2097348 w 2801"/>
                <a:gd name="T105" fmla="*/ 1151102 h 2801"/>
                <a:gd name="T106" fmla="*/ 1051300 w 2801"/>
                <a:gd name="T107" fmla="*/ 366192 h 2801"/>
                <a:gd name="T108" fmla="*/ 1735658 w 2801"/>
                <a:gd name="T109" fmla="*/ 1051300 h 2801"/>
                <a:gd name="T110" fmla="*/ 1051300 w 2801"/>
                <a:gd name="T111" fmla="*/ 1735658 h 2801"/>
                <a:gd name="T112" fmla="*/ 366192 w 2801"/>
                <a:gd name="T113" fmla="*/ 1051300 h 2801"/>
                <a:gd name="T114" fmla="*/ 1051300 w 2801"/>
                <a:gd name="T115" fmla="*/ 366192 h 28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01" h="2801">
                  <a:moveTo>
                    <a:pt x="2795" y="1534"/>
                  </a:moveTo>
                  <a:cubicBezTo>
                    <a:pt x="2799" y="1490"/>
                    <a:pt x="2801" y="1446"/>
                    <a:pt x="2801" y="1401"/>
                  </a:cubicBezTo>
                  <a:cubicBezTo>
                    <a:pt x="2801" y="1356"/>
                    <a:pt x="2799" y="1311"/>
                    <a:pt x="2795" y="1268"/>
                  </a:cubicBezTo>
                  <a:lnTo>
                    <a:pt x="2509" y="1237"/>
                  </a:lnTo>
                  <a:cubicBezTo>
                    <a:pt x="2497" y="1151"/>
                    <a:pt x="2474" y="1067"/>
                    <a:pt x="2443" y="988"/>
                  </a:cubicBezTo>
                  <a:lnTo>
                    <a:pt x="2675" y="819"/>
                  </a:lnTo>
                  <a:cubicBezTo>
                    <a:pt x="2638" y="738"/>
                    <a:pt x="2593" y="660"/>
                    <a:pt x="2542" y="588"/>
                  </a:cubicBezTo>
                  <a:lnTo>
                    <a:pt x="2279" y="705"/>
                  </a:lnTo>
                  <a:cubicBezTo>
                    <a:pt x="2225" y="638"/>
                    <a:pt x="2164" y="576"/>
                    <a:pt x="2097" y="523"/>
                  </a:cubicBezTo>
                  <a:lnTo>
                    <a:pt x="2213" y="260"/>
                  </a:lnTo>
                  <a:cubicBezTo>
                    <a:pt x="2141" y="209"/>
                    <a:pt x="2064" y="164"/>
                    <a:pt x="1983" y="127"/>
                  </a:cubicBezTo>
                  <a:lnTo>
                    <a:pt x="1814" y="359"/>
                  </a:lnTo>
                  <a:cubicBezTo>
                    <a:pt x="1735" y="328"/>
                    <a:pt x="1651" y="305"/>
                    <a:pt x="1564" y="292"/>
                  </a:cubicBezTo>
                  <a:lnTo>
                    <a:pt x="1534" y="7"/>
                  </a:lnTo>
                  <a:cubicBezTo>
                    <a:pt x="1490" y="3"/>
                    <a:pt x="1446" y="0"/>
                    <a:pt x="1401" y="0"/>
                  </a:cubicBezTo>
                  <a:cubicBezTo>
                    <a:pt x="1356" y="0"/>
                    <a:pt x="1311" y="3"/>
                    <a:pt x="1268" y="7"/>
                  </a:cubicBezTo>
                  <a:lnTo>
                    <a:pt x="1238" y="292"/>
                  </a:lnTo>
                  <a:cubicBezTo>
                    <a:pt x="1151" y="305"/>
                    <a:pt x="1067" y="328"/>
                    <a:pt x="988" y="359"/>
                  </a:cubicBezTo>
                  <a:lnTo>
                    <a:pt x="819" y="127"/>
                  </a:lnTo>
                  <a:cubicBezTo>
                    <a:pt x="738" y="164"/>
                    <a:pt x="660" y="209"/>
                    <a:pt x="588" y="260"/>
                  </a:cubicBezTo>
                  <a:lnTo>
                    <a:pt x="705" y="523"/>
                  </a:lnTo>
                  <a:cubicBezTo>
                    <a:pt x="638" y="576"/>
                    <a:pt x="576" y="638"/>
                    <a:pt x="523" y="705"/>
                  </a:cubicBezTo>
                  <a:lnTo>
                    <a:pt x="260" y="588"/>
                  </a:lnTo>
                  <a:cubicBezTo>
                    <a:pt x="209" y="660"/>
                    <a:pt x="164" y="738"/>
                    <a:pt x="127" y="819"/>
                  </a:cubicBezTo>
                  <a:lnTo>
                    <a:pt x="359" y="988"/>
                  </a:lnTo>
                  <a:cubicBezTo>
                    <a:pt x="328" y="1067"/>
                    <a:pt x="305" y="1151"/>
                    <a:pt x="292" y="1237"/>
                  </a:cubicBezTo>
                  <a:lnTo>
                    <a:pt x="7" y="1268"/>
                  </a:lnTo>
                  <a:cubicBezTo>
                    <a:pt x="3" y="1311"/>
                    <a:pt x="0" y="1356"/>
                    <a:pt x="0" y="1401"/>
                  </a:cubicBezTo>
                  <a:cubicBezTo>
                    <a:pt x="0" y="1446"/>
                    <a:pt x="3" y="1490"/>
                    <a:pt x="7" y="1534"/>
                  </a:cubicBezTo>
                  <a:lnTo>
                    <a:pt x="292" y="1564"/>
                  </a:lnTo>
                  <a:cubicBezTo>
                    <a:pt x="305" y="1651"/>
                    <a:pt x="328" y="1735"/>
                    <a:pt x="359" y="1814"/>
                  </a:cubicBezTo>
                  <a:lnTo>
                    <a:pt x="127" y="1983"/>
                  </a:lnTo>
                  <a:cubicBezTo>
                    <a:pt x="164" y="2064"/>
                    <a:pt x="209" y="2141"/>
                    <a:pt x="260" y="2213"/>
                  </a:cubicBezTo>
                  <a:lnTo>
                    <a:pt x="523" y="2097"/>
                  </a:lnTo>
                  <a:cubicBezTo>
                    <a:pt x="576" y="2164"/>
                    <a:pt x="638" y="2226"/>
                    <a:pt x="705" y="2279"/>
                  </a:cubicBezTo>
                  <a:lnTo>
                    <a:pt x="588" y="2542"/>
                  </a:lnTo>
                  <a:cubicBezTo>
                    <a:pt x="660" y="2593"/>
                    <a:pt x="738" y="2638"/>
                    <a:pt x="819" y="2675"/>
                  </a:cubicBezTo>
                  <a:lnTo>
                    <a:pt x="988" y="2443"/>
                  </a:lnTo>
                  <a:cubicBezTo>
                    <a:pt x="1067" y="2474"/>
                    <a:pt x="1151" y="2497"/>
                    <a:pt x="1238" y="2509"/>
                  </a:cubicBezTo>
                  <a:lnTo>
                    <a:pt x="1268" y="2795"/>
                  </a:lnTo>
                  <a:cubicBezTo>
                    <a:pt x="1311" y="2799"/>
                    <a:pt x="1356" y="2801"/>
                    <a:pt x="1401" y="2801"/>
                  </a:cubicBezTo>
                  <a:cubicBezTo>
                    <a:pt x="1446" y="2801"/>
                    <a:pt x="1490" y="2799"/>
                    <a:pt x="1534" y="2795"/>
                  </a:cubicBezTo>
                  <a:lnTo>
                    <a:pt x="1564" y="2509"/>
                  </a:lnTo>
                  <a:cubicBezTo>
                    <a:pt x="1651" y="2497"/>
                    <a:pt x="1735" y="2474"/>
                    <a:pt x="1814" y="2443"/>
                  </a:cubicBezTo>
                  <a:lnTo>
                    <a:pt x="1983" y="2675"/>
                  </a:lnTo>
                  <a:cubicBezTo>
                    <a:pt x="2064" y="2638"/>
                    <a:pt x="2141" y="2593"/>
                    <a:pt x="2214" y="2542"/>
                  </a:cubicBezTo>
                  <a:lnTo>
                    <a:pt x="2097" y="2279"/>
                  </a:lnTo>
                  <a:cubicBezTo>
                    <a:pt x="2164" y="2225"/>
                    <a:pt x="2226" y="2164"/>
                    <a:pt x="2279" y="2097"/>
                  </a:cubicBezTo>
                  <a:lnTo>
                    <a:pt x="2542" y="2213"/>
                  </a:lnTo>
                  <a:cubicBezTo>
                    <a:pt x="2593" y="2141"/>
                    <a:pt x="2638" y="2064"/>
                    <a:pt x="2675" y="1983"/>
                  </a:cubicBezTo>
                  <a:lnTo>
                    <a:pt x="2443" y="1814"/>
                  </a:lnTo>
                  <a:cubicBezTo>
                    <a:pt x="2474" y="1735"/>
                    <a:pt x="2497" y="1651"/>
                    <a:pt x="2509" y="1564"/>
                  </a:cubicBezTo>
                  <a:lnTo>
                    <a:pt x="2795" y="1534"/>
                  </a:lnTo>
                  <a:close/>
                  <a:moveTo>
                    <a:pt x="1401" y="488"/>
                  </a:moveTo>
                  <a:cubicBezTo>
                    <a:pt x="1905" y="488"/>
                    <a:pt x="2313" y="897"/>
                    <a:pt x="2313" y="1401"/>
                  </a:cubicBezTo>
                  <a:cubicBezTo>
                    <a:pt x="2313" y="1905"/>
                    <a:pt x="1905" y="2313"/>
                    <a:pt x="1401" y="2313"/>
                  </a:cubicBezTo>
                  <a:cubicBezTo>
                    <a:pt x="897" y="2313"/>
                    <a:pt x="488" y="1905"/>
                    <a:pt x="488" y="1401"/>
                  </a:cubicBezTo>
                  <a:cubicBezTo>
                    <a:pt x="488" y="897"/>
                    <a:pt x="897" y="488"/>
                    <a:pt x="1401" y="488"/>
                  </a:cubicBezTo>
                  <a:close/>
                </a:path>
              </a:pathLst>
            </a:custGeom>
            <a:solidFill>
              <a:srgbClr val="E78BD3"/>
            </a:solidFill>
            <a:ln>
              <a:noFill/>
            </a:ln>
          </p:spPr>
          <p:txBody>
            <a:bodyPr/>
            <a:lstStyle/>
            <a:p>
              <a:endParaRPr lang="zh-CN" altLang="en-US" sz="1350"/>
            </a:p>
          </p:txBody>
        </p:sp>
        <p:grpSp>
          <p:nvGrpSpPr>
            <p:cNvPr id="13" name="Group 32"/>
            <p:cNvGrpSpPr/>
            <p:nvPr/>
          </p:nvGrpSpPr>
          <p:grpSpPr>
            <a:xfrm>
              <a:off x="7164288" y="2991590"/>
              <a:ext cx="571522" cy="610718"/>
              <a:chOff x="512850" y="1020112"/>
              <a:chExt cx="421521" cy="482494"/>
            </a:xfrm>
            <a:solidFill>
              <a:srgbClr val="E78BD3"/>
            </a:solidFill>
          </p:grpSpPr>
          <p:sp>
            <p:nvSpPr>
              <p:cNvPr id="14" name="Freeform 11"/>
              <p:cNvSpPr>
                <a:spLocks noEditPoints="1"/>
              </p:cNvSpPr>
              <p:nvPr/>
            </p:nvSpPr>
            <p:spPr bwMode="auto">
              <a:xfrm>
                <a:off x="603587" y="1020112"/>
                <a:ext cx="241007" cy="120023"/>
              </a:xfrm>
              <a:custGeom>
                <a:avLst/>
                <a:gdLst>
                  <a:gd name="T0" fmla="*/ 212 w 212"/>
                  <a:gd name="T1" fmla="*/ 53 h 106"/>
                  <a:gd name="T2" fmla="*/ 159 w 212"/>
                  <a:gd name="T3" fmla="*/ 53 h 106"/>
                  <a:gd name="T4" fmla="*/ 106 w 212"/>
                  <a:gd name="T5" fmla="*/ 0 h 106"/>
                  <a:gd name="T6" fmla="*/ 53 w 212"/>
                  <a:gd name="T7" fmla="*/ 53 h 106"/>
                  <a:gd name="T8" fmla="*/ 0 w 212"/>
                  <a:gd name="T9" fmla="*/ 53 h 106"/>
                  <a:gd name="T10" fmla="*/ 0 w 212"/>
                  <a:gd name="T11" fmla="*/ 106 h 106"/>
                  <a:gd name="T12" fmla="*/ 212 w 212"/>
                  <a:gd name="T13" fmla="*/ 106 h 106"/>
                  <a:gd name="T14" fmla="*/ 212 w 212"/>
                  <a:gd name="T15" fmla="*/ 53 h 106"/>
                  <a:gd name="T16" fmla="*/ 106 w 212"/>
                  <a:gd name="T17" fmla="*/ 80 h 106"/>
                  <a:gd name="T18" fmla="*/ 79 w 212"/>
                  <a:gd name="T19" fmla="*/ 53 h 106"/>
                  <a:gd name="T20" fmla="*/ 106 w 212"/>
                  <a:gd name="T21" fmla="*/ 27 h 106"/>
                  <a:gd name="T22" fmla="*/ 132 w 212"/>
                  <a:gd name="T23" fmla="*/ 53 h 106"/>
                  <a:gd name="T24" fmla="*/ 106 w 212"/>
                  <a:gd name="T2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106">
                    <a:moveTo>
                      <a:pt x="212" y="53"/>
                    </a:moveTo>
                    <a:cubicBezTo>
                      <a:pt x="159" y="53"/>
                      <a:pt x="159" y="53"/>
                      <a:pt x="159" y="53"/>
                    </a:cubicBezTo>
                    <a:cubicBezTo>
                      <a:pt x="159" y="24"/>
                      <a:pt x="135" y="0"/>
                      <a:pt x="106" y="0"/>
                    </a:cubicBezTo>
                    <a:cubicBezTo>
                      <a:pt x="76" y="0"/>
                      <a:pt x="53" y="24"/>
                      <a:pt x="53" y="53"/>
                    </a:cubicBezTo>
                    <a:cubicBezTo>
                      <a:pt x="0" y="53"/>
                      <a:pt x="0" y="53"/>
                      <a:pt x="0" y="53"/>
                    </a:cubicBezTo>
                    <a:cubicBezTo>
                      <a:pt x="0" y="106"/>
                      <a:pt x="0" y="106"/>
                      <a:pt x="0" y="106"/>
                    </a:cubicBezTo>
                    <a:cubicBezTo>
                      <a:pt x="212" y="106"/>
                      <a:pt x="212" y="106"/>
                      <a:pt x="212" y="106"/>
                    </a:cubicBezTo>
                    <a:lnTo>
                      <a:pt x="212" y="53"/>
                    </a:lnTo>
                    <a:close/>
                    <a:moveTo>
                      <a:pt x="106" y="80"/>
                    </a:moveTo>
                    <a:cubicBezTo>
                      <a:pt x="91" y="80"/>
                      <a:pt x="79" y="68"/>
                      <a:pt x="79" y="53"/>
                    </a:cubicBezTo>
                    <a:cubicBezTo>
                      <a:pt x="79" y="39"/>
                      <a:pt x="91" y="27"/>
                      <a:pt x="106" y="27"/>
                    </a:cubicBezTo>
                    <a:cubicBezTo>
                      <a:pt x="120" y="27"/>
                      <a:pt x="132" y="39"/>
                      <a:pt x="132" y="53"/>
                    </a:cubicBezTo>
                    <a:cubicBezTo>
                      <a:pt x="132" y="68"/>
                      <a:pt x="120" y="80"/>
                      <a:pt x="106" y="80"/>
                    </a:cubicBezTo>
                    <a:close/>
                  </a:path>
                </a:pathLst>
              </a:custGeom>
              <a:grpFill/>
              <a:ln>
                <a:noFill/>
              </a:ln>
            </p:spPr>
            <p:txBody>
              <a:bodyPr vert="horz" wrap="square" lIns="91440" tIns="45720" rIns="91440" bIns="45720" numCol="1" anchor="t" anchorCtr="0" compatLnSpc="1"/>
              <a:lstStyle/>
              <a:p>
                <a:endParaRPr lang="id-ID">
                  <a:cs typeface="+mn-ea"/>
                  <a:sym typeface="+mn-lt"/>
                </a:endParaRPr>
              </a:p>
            </p:txBody>
          </p:sp>
          <p:sp>
            <p:nvSpPr>
              <p:cNvPr id="15" name="Freeform 12"/>
              <p:cNvSpPr>
                <a:spLocks noEditPoints="1"/>
              </p:cNvSpPr>
              <p:nvPr/>
            </p:nvSpPr>
            <p:spPr bwMode="auto">
              <a:xfrm>
                <a:off x="512850" y="1080124"/>
                <a:ext cx="421521" cy="422482"/>
              </a:xfrm>
              <a:custGeom>
                <a:avLst/>
                <a:gdLst>
                  <a:gd name="T0" fmla="*/ 752 w 878"/>
                  <a:gd name="T1" fmla="*/ 0 h 880"/>
                  <a:gd name="T2" fmla="*/ 752 w 878"/>
                  <a:gd name="T3" fmla="*/ 189 h 880"/>
                  <a:gd name="T4" fmla="*/ 125 w 878"/>
                  <a:gd name="T5" fmla="*/ 189 h 880"/>
                  <a:gd name="T6" fmla="*/ 125 w 878"/>
                  <a:gd name="T7" fmla="*/ 0 h 880"/>
                  <a:gd name="T8" fmla="*/ 0 w 878"/>
                  <a:gd name="T9" fmla="*/ 0 h 880"/>
                  <a:gd name="T10" fmla="*/ 0 w 878"/>
                  <a:gd name="T11" fmla="*/ 880 h 880"/>
                  <a:gd name="T12" fmla="*/ 878 w 878"/>
                  <a:gd name="T13" fmla="*/ 880 h 880"/>
                  <a:gd name="T14" fmla="*/ 878 w 878"/>
                  <a:gd name="T15" fmla="*/ 0 h 880"/>
                  <a:gd name="T16" fmla="*/ 752 w 878"/>
                  <a:gd name="T17" fmla="*/ 0 h 880"/>
                  <a:gd name="T18" fmla="*/ 409 w 878"/>
                  <a:gd name="T19" fmla="*/ 745 h 880"/>
                  <a:gd name="T20" fmla="*/ 366 w 878"/>
                  <a:gd name="T21" fmla="*/ 700 h 880"/>
                  <a:gd name="T22" fmla="*/ 189 w 878"/>
                  <a:gd name="T23" fmla="*/ 523 h 880"/>
                  <a:gd name="T24" fmla="*/ 276 w 878"/>
                  <a:gd name="T25" fmla="*/ 435 h 880"/>
                  <a:gd name="T26" fmla="*/ 409 w 878"/>
                  <a:gd name="T27" fmla="*/ 568 h 880"/>
                  <a:gd name="T28" fmla="*/ 662 w 878"/>
                  <a:gd name="T29" fmla="*/ 315 h 880"/>
                  <a:gd name="T30" fmla="*/ 752 w 878"/>
                  <a:gd name="T31" fmla="*/ 402 h 880"/>
                  <a:gd name="T32" fmla="*/ 409 w 878"/>
                  <a:gd name="T33" fmla="*/ 74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8" h="880">
                    <a:moveTo>
                      <a:pt x="752" y="0"/>
                    </a:moveTo>
                    <a:lnTo>
                      <a:pt x="752" y="189"/>
                    </a:lnTo>
                    <a:lnTo>
                      <a:pt x="125" y="189"/>
                    </a:lnTo>
                    <a:lnTo>
                      <a:pt x="125" y="0"/>
                    </a:lnTo>
                    <a:lnTo>
                      <a:pt x="0" y="0"/>
                    </a:lnTo>
                    <a:lnTo>
                      <a:pt x="0" y="880"/>
                    </a:lnTo>
                    <a:lnTo>
                      <a:pt x="878" y="880"/>
                    </a:lnTo>
                    <a:lnTo>
                      <a:pt x="878" y="0"/>
                    </a:lnTo>
                    <a:lnTo>
                      <a:pt x="752" y="0"/>
                    </a:lnTo>
                    <a:close/>
                    <a:moveTo>
                      <a:pt x="409" y="745"/>
                    </a:moveTo>
                    <a:lnTo>
                      <a:pt x="366" y="700"/>
                    </a:lnTo>
                    <a:lnTo>
                      <a:pt x="189" y="523"/>
                    </a:lnTo>
                    <a:lnTo>
                      <a:pt x="276" y="435"/>
                    </a:lnTo>
                    <a:lnTo>
                      <a:pt x="409" y="568"/>
                    </a:lnTo>
                    <a:lnTo>
                      <a:pt x="662" y="315"/>
                    </a:lnTo>
                    <a:lnTo>
                      <a:pt x="752" y="402"/>
                    </a:lnTo>
                    <a:lnTo>
                      <a:pt x="409" y="745"/>
                    </a:lnTo>
                    <a:close/>
                  </a:path>
                </a:pathLst>
              </a:custGeom>
              <a:grpFill/>
              <a:ln>
                <a:noFill/>
              </a:ln>
            </p:spPr>
            <p:txBody>
              <a:bodyPr vert="horz" wrap="square" lIns="91440" tIns="45720" rIns="91440" bIns="45720" numCol="1" anchor="t" anchorCtr="0" compatLnSpc="1"/>
              <a:lstStyle/>
              <a:p>
                <a:endParaRPr lang="id-ID">
                  <a:cs typeface="+mn-ea"/>
                  <a:sym typeface="+mn-lt"/>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50"/>
                                        <p:tgtEl>
                                          <p:spTgt spid="11"/>
                                        </p:tgtEl>
                                      </p:cBhvr>
                                    </p:animEffect>
                                  </p:childTnLst>
                                </p:cTn>
                              </p:par>
                            </p:childTnLst>
                          </p:cTn>
                        </p:par>
                        <p:par>
                          <p:cTn id="8" fill="hold">
                            <p:stCondLst>
                              <p:cond delay="850"/>
                            </p:stCondLst>
                            <p:childTnLst>
                              <p:par>
                                <p:cTn id="9" presetID="26" presetClass="emph" presetSubtype="0" fill="hold" grpId="1" nodeType="afterEffect">
                                  <p:stCondLst>
                                    <p:cond delay="0"/>
                                  </p:stCondLst>
                                  <p:childTnLst>
                                    <p:animEffect transition="out" filter="fade">
                                      <p:cBhvr>
                                        <p:cTn id="10" dur="400" tmFilter="0, 0; .2, .5; .8, .5; 1, 0"/>
                                        <p:tgtEl>
                                          <p:spTgt spid="11"/>
                                        </p:tgtEl>
                                      </p:cBhvr>
                                    </p:animEffect>
                                    <p:animScale>
                                      <p:cBhvr>
                                        <p:cTn id="11" dur="200" autoRev="1" fill="hold"/>
                                        <p:tgtEl>
                                          <p:spTgt spid="11"/>
                                        </p:tgtEl>
                                      </p:cBhvr>
                                      <p:by x="105000" y="105000"/>
                                    </p:animScale>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1"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ar far away, behind the word mountains, far from the countries Vokalia and Consonantia, there live the blind texts. Separated they live in Bookmarksgrove right at the coast of the Semantics."/>
          <p:cNvSpPr txBox="1"/>
          <p:nvPr>
            <p:custDataLst>
              <p:tags r:id="rId1"/>
            </p:custDataLst>
          </p:nvPr>
        </p:nvSpPr>
        <p:spPr>
          <a:xfrm>
            <a:off x="819658" y="1499417"/>
            <a:ext cx="3591000" cy="904136"/>
          </a:xfrm>
          <a:prstGeom prst="rect">
            <a:avLst/>
          </a:prstGeom>
        </p:spPr>
        <p:txBody>
          <a:bodyPr wrap="square">
            <a:noAutofit/>
          </a:bodyPr>
          <a:lstStyle>
            <a:defPPr>
              <a:defRPr lang="zh-CN"/>
            </a:defPPr>
            <a:lvl1pPr>
              <a:lnSpc>
                <a:spcPct val="130000"/>
              </a:lnSpc>
              <a:defRPr sz="1600" spc="150">
                <a:solidFill>
                  <a:prstClr val="black">
                    <a:lumMod val="65000"/>
                    <a:lumOff val="35000"/>
                  </a:prstClr>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4000" b="1" i="0" u="none" strike="noStrike" kern="1200" cap="none" spc="150" normalizeH="0" baseline="0" noProof="0" dirty="0">
                <a:ln>
                  <a:noFill/>
                </a:ln>
                <a:solidFill>
                  <a:schemeClr val="bg2"/>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2022</a:t>
            </a:r>
            <a:r>
              <a:rPr kumimoji="0" lang="zh-CN" altLang="en-US" sz="4000" b="1" i="0" u="none" strike="noStrike" kern="1200" cap="none" spc="150" normalizeH="0" baseline="0" noProof="0" dirty="0">
                <a:ln>
                  <a:noFill/>
                </a:ln>
                <a:solidFill>
                  <a:schemeClr val="bg2"/>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届会长</a:t>
            </a:r>
          </a:p>
        </p:txBody>
      </p:sp>
      <p:grpSp>
        <p:nvGrpSpPr>
          <p:cNvPr id="9" name="组合 8"/>
          <p:cNvGrpSpPr/>
          <p:nvPr/>
        </p:nvGrpSpPr>
        <p:grpSpPr>
          <a:xfrm>
            <a:off x="935768" y="2708920"/>
            <a:ext cx="1980048" cy="0"/>
            <a:chOff x="935768" y="2708920"/>
            <a:chExt cx="1980048" cy="0"/>
          </a:xfrm>
        </p:grpSpPr>
        <p:cxnSp>
          <p:nvCxnSpPr>
            <p:cNvPr id="6" name="直接连接符 5"/>
            <p:cNvCxnSpPr/>
            <p:nvPr/>
          </p:nvCxnSpPr>
          <p:spPr>
            <a:xfrm>
              <a:off x="935768" y="2708920"/>
              <a:ext cx="1548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411760" y="2708920"/>
              <a:ext cx="504056"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custDataLst>
              <p:tags r:id="rId2"/>
            </p:custDataLst>
          </p:nvPr>
        </p:nvSpPr>
        <p:spPr>
          <a:xfrm>
            <a:off x="907240" y="2852936"/>
            <a:ext cx="1377315" cy="54072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800" b="1" spc="150" dirty="0">
                <a:solidFill>
                  <a:srgbClr val="FFFFFF"/>
                </a:solidFill>
                <a:latin typeface="黑体" panose="02010609060101010101" charset="-122"/>
                <a:ea typeface="黑体" panose="02010609060101010101" charset="-122"/>
                <a:cs typeface="微软雅黑" panose="020B0503020204020204" charset="-122"/>
                <a:sym typeface="Arial" panose="020B0604020202020204" pitchFamily="34" charset="0"/>
              </a:rPr>
              <a:t>马利阳</a:t>
            </a:r>
            <a:endParaRPr kumimoji="0" lang="zh-CN" altLang="en-US" sz="2800" b="1" i="0" u="none" strike="noStrike" kern="1200" cap="none" spc="150" normalizeH="0" baseline="0" noProof="0" dirty="0">
              <a:ln>
                <a:noFill/>
              </a:ln>
              <a:solidFill>
                <a:srgbClr val="FFFFFF"/>
              </a:solidFill>
              <a:effectLst/>
              <a:uLnTx/>
              <a:uFillTx/>
              <a:latin typeface="黑体" panose="02010609060101010101" charset="-122"/>
              <a:ea typeface="黑体" panose="02010609060101010101" charset="-122"/>
              <a:cs typeface="微软雅黑" panose="020B0503020204020204" charset="-122"/>
              <a:sym typeface="Arial" panose="020B0604020202020204" pitchFamily="34" charset="0"/>
            </a:endParaRPr>
          </a:p>
        </p:txBody>
      </p:sp>
      <p:sp>
        <p:nvSpPr>
          <p:cNvPr id="11" name="矩形 10"/>
          <p:cNvSpPr/>
          <p:nvPr>
            <p:custDataLst>
              <p:tags r:id="rId3"/>
            </p:custDataLst>
          </p:nvPr>
        </p:nvSpPr>
        <p:spPr>
          <a:xfrm>
            <a:off x="1297036" y="3774268"/>
            <a:ext cx="2034505" cy="41261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000" spc="150" dirty="0">
                <a:solidFill>
                  <a:srgbClr val="FFFFFF"/>
                </a:solidFill>
                <a:latin typeface="黑体" panose="02010609060101010101" charset="-122"/>
                <a:ea typeface="黑体" panose="02010609060101010101" charset="-122"/>
                <a:cs typeface="微软雅黑" panose="020B0503020204020204" charset="-122"/>
                <a:sym typeface="Arial" panose="020B0604020202020204" pitchFamily="34" charset="0"/>
              </a:rPr>
              <a:t>卫生健康学院</a:t>
            </a:r>
            <a:endParaRPr kumimoji="0" lang="zh-CN" altLang="en-US" sz="2000" b="0" i="0" u="none" strike="noStrike" kern="1200" cap="none" spc="150" normalizeH="0" baseline="0" noProof="0" dirty="0">
              <a:ln>
                <a:noFill/>
              </a:ln>
              <a:solidFill>
                <a:srgbClr val="FFFFFF"/>
              </a:solidFill>
              <a:effectLst/>
              <a:uLnTx/>
              <a:uFillTx/>
              <a:latin typeface="黑体" panose="02010609060101010101" charset="-122"/>
              <a:ea typeface="黑体" panose="02010609060101010101" charset="-122"/>
              <a:cs typeface="微软雅黑" panose="020B0503020204020204" charset="-122"/>
              <a:sym typeface="Arial" panose="020B0604020202020204" pitchFamily="34" charset="0"/>
            </a:endParaRPr>
          </a:p>
        </p:txBody>
      </p:sp>
      <p:sp>
        <p:nvSpPr>
          <p:cNvPr id="12" name="矩形 11"/>
          <p:cNvSpPr/>
          <p:nvPr>
            <p:custDataLst>
              <p:tags r:id="rId4"/>
            </p:custDataLst>
          </p:nvPr>
        </p:nvSpPr>
        <p:spPr>
          <a:xfrm>
            <a:off x="819658" y="4235867"/>
            <a:ext cx="2719981" cy="369332"/>
          </a:xfrm>
          <a:prstGeom prst="rect">
            <a:avLst/>
          </a:prstGeom>
        </p:spPr>
        <p:txBody>
          <a:bodyPr wrap="square">
            <a:spAutoFit/>
          </a:bodyPr>
          <a:lstStyle/>
          <a:p>
            <a:pPr algn="ctr"/>
            <a:r>
              <a:rPr lang="zh-CN" altLang="en-US" b="1" dirty="0">
                <a:solidFill>
                  <a:schemeClr val="bg1"/>
                </a:solidFill>
                <a:latin typeface="黑体" panose="02010609060101010101" charset="-122"/>
                <a:ea typeface="黑体" panose="02010609060101010101" charset="-122"/>
                <a:cs typeface="黑体" panose="02010609060101010101" charset="-122"/>
                <a:sym typeface="Helvetica"/>
              </a:rPr>
              <a:t>护理专业</a:t>
            </a:r>
          </a:p>
        </p:txBody>
      </p:sp>
      <p:sp>
        <p:nvSpPr>
          <p:cNvPr id="15" name="等腰三角形 14"/>
          <p:cNvSpPr/>
          <p:nvPr/>
        </p:nvSpPr>
        <p:spPr>
          <a:xfrm>
            <a:off x="-4996" y="5816737"/>
            <a:ext cx="2289551" cy="1041263"/>
          </a:xfrm>
          <a:custGeom>
            <a:avLst/>
            <a:gdLst>
              <a:gd name="connsiteX0" fmla="*/ 0 w 1800200"/>
              <a:gd name="connsiteY0" fmla="*/ 648071 h 648071"/>
              <a:gd name="connsiteX1" fmla="*/ 900100 w 1800200"/>
              <a:gd name="connsiteY1" fmla="*/ 0 h 648071"/>
              <a:gd name="connsiteX2" fmla="*/ 1800200 w 1800200"/>
              <a:gd name="connsiteY2" fmla="*/ 648071 h 648071"/>
              <a:gd name="connsiteX3" fmla="*/ 0 w 1800200"/>
              <a:gd name="connsiteY3" fmla="*/ 648071 h 648071"/>
              <a:gd name="connsiteX0-1" fmla="*/ 0 w 1800200"/>
              <a:gd name="connsiteY0-2" fmla="*/ 648071 h 648071"/>
              <a:gd name="connsiteX1-3" fmla="*/ 900100 w 1800200"/>
              <a:gd name="connsiteY1-4" fmla="*/ 0 h 648071"/>
              <a:gd name="connsiteX2-5" fmla="*/ 1800200 w 1800200"/>
              <a:gd name="connsiteY2-6" fmla="*/ 602351 h 648071"/>
              <a:gd name="connsiteX3-7" fmla="*/ 0 w 1800200"/>
              <a:gd name="connsiteY3-8" fmla="*/ 648071 h 648071"/>
              <a:gd name="connsiteX0-9" fmla="*/ 0 w 1772768"/>
              <a:gd name="connsiteY0-10" fmla="*/ 648071 h 648071"/>
              <a:gd name="connsiteX1-11" fmla="*/ 900100 w 1772768"/>
              <a:gd name="connsiteY1-12" fmla="*/ 0 h 648071"/>
              <a:gd name="connsiteX2-13" fmla="*/ 1772768 w 1772768"/>
              <a:gd name="connsiteY2-14" fmla="*/ 574919 h 648071"/>
              <a:gd name="connsiteX3-15" fmla="*/ 0 w 1772768"/>
              <a:gd name="connsiteY3-16" fmla="*/ 648071 h 648071"/>
              <a:gd name="connsiteX0-17" fmla="*/ 0 w 2687168"/>
              <a:gd name="connsiteY0-18" fmla="*/ 648071 h 648071"/>
              <a:gd name="connsiteX1-19" fmla="*/ 900100 w 2687168"/>
              <a:gd name="connsiteY1-20" fmla="*/ 0 h 648071"/>
              <a:gd name="connsiteX2-21" fmla="*/ 2687168 w 2687168"/>
              <a:gd name="connsiteY2-22" fmla="*/ 602351 h 648071"/>
              <a:gd name="connsiteX3-23" fmla="*/ 0 w 2687168"/>
              <a:gd name="connsiteY3-24" fmla="*/ 648071 h 648071"/>
              <a:gd name="connsiteX0-25" fmla="*/ 0 w 2687168"/>
              <a:gd name="connsiteY0-26" fmla="*/ 702935 h 702935"/>
              <a:gd name="connsiteX1-27" fmla="*/ 598348 w 2687168"/>
              <a:gd name="connsiteY1-28" fmla="*/ 0 h 702935"/>
              <a:gd name="connsiteX2-29" fmla="*/ 2687168 w 2687168"/>
              <a:gd name="connsiteY2-30" fmla="*/ 657215 h 702935"/>
              <a:gd name="connsiteX3-31" fmla="*/ 0 w 2687168"/>
              <a:gd name="connsiteY3-32" fmla="*/ 702935 h 702935"/>
              <a:gd name="connsiteX0-33" fmla="*/ 0 w 2687168"/>
              <a:gd name="connsiteY0-34" fmla="*/ 666359 h 666359"/>
              <a:gd name="connsiteX1-35" fmla="*/ 13132 w 2687168"/>
              <a:gd name="connsiteY1-36" fmla="*/ 0 h 666359"/>
              <a:gd name="connsiteX2-37" fmla="*/ 2687168 w 2687168"/>
              <a:gd name="connsiteY2-38" fmla="*/ 620639 h 666359"/>
              <a:gd name="connsiteX3-39" fmla="*/ 0 w 2687168"/>
              <a:gd name="connsiteY3-40" fmla="*/ 666359 h 666359"/>
              <a:gd name="connsiteX0-41" fmla="*/ 0 w 2687168"/>
              <a:gd name="connsiteY0-42" fmla="*/ 666359 h 666359"/>
              <a:gd name="connsiteX1-43" fmla="*/ 13132 w 2687168"/>
              <a:gd name="connsiteY1-44" fmla="*/ 0 h 666359"/>
              <a:gd name="connsiteX2-45" fmla="*/ 2687168 w 2687168"/>
              <a:gd name="connsiteY2-46" fmla="*/ 620639 h 666359"/>
              <a:gd name="connsiteX3-47" fmla="*/ 0 w 2687168"/>
              <a:gd name="connsiteY3-48" fmla="*/ 666359 h 666359"/>
              <a:gd name="connsiteX0-49" fmla="*/ 0 w 2687168"/>
              <a:gd name="connsiteY0-50" fmla="*/ 666359 h 666359"/>
              <a:gd name="connsiteX1-51" fmla="*/ 13132 w 2687168"/>
              <a:gd name="connsiteY1-52" fmla="*/ 0 h 666359"/>
              <a:gd name="connsiteX2-53" fmla="*/ 2687168 w 2687168"/>
              <a:gd name="connsiteY2-54" fmla="*/ 620639 h 666359"/>
              <a:gd name="connsiteX3-55" fmla="*/ 0 w 2687168"/>
              <a:gd name="connsiteY3-56" fmla="*/ 666359 h 666359"/>
              <a:gd name="connsiteX0-57" fmla="*/ 0 w 2750404"/>
              <a:gd name="connsiteY0-58" fmla="*/ 666359 h 666359"/>
              <a:gd name="connsiteX1-59" fmla="*/ 13132 w 2750404"/>
              <a:gd name="connsiteY1-60" fmla="*/ 0 h 666359"/>
              <a:gd name="connsiteX2-61" fmla="*/ 2750404 w 2750404"/>
              <a:gd name="connsiteY2-62" fmla="*/ 666359 h 666359"/>
              <a:gd name="connsiteX3-63" fmla="*/ 0 w 2750404"/>
              <a:gd name="connsiteY3-64" fmla="*/ 666359 h 666359"/>
              <a:gd name="connsiteX0-65" fmla="*/ 0 w 2750404"/>
              <a:gd name="connsiteY0-66" fmla="*/ 666359 h 666359"/>
              <a:gd name="connsiteX1-67" fmla="*/ 13132 w 2750404"/>
              <a:gd name="connsiteY1-68" fmla="*/ 0 h 666359"/>
              <a:gd name="connsiteX2-69" fmla="*/ 2750404 w 2750404"/>
              <a:gd name="connsiteY2-70" fmla="*/ 666359 h 666359"/>
              <a:gd name="connsiteX3-71" fmla="*/ 0 w 2750404"/>
              <a:gd name="connsiteY3-72" fmla="*/ 666359 h 666359"/>
              <a:gd name="connsiteX0-73" fmla="*/ 0 w 2750404"/>
              <a:gd name="connsiteY0-74" fmla="*/ 776087 h 776087"/>
              <a:gd name="connsiteX1-75" fmla="*/ 13132 w 2750404"/>
              <a:gd name="connsiteY1-76" fmla="*/ 0 h 776087"/>
              <a:gd name="connsiteX2-77" fmla="*/ 2750404 w 2750404"/>
              <a:gd name="connsiteY2-78" fmla="*/ 776087 h 776087"/>
              <a:gd name="connsiteX3-79" fmla="*/ 0 w 2750404"/>
              <a:gd name="connsiteY3-80" fmla="*/ 776087 h 776087"/>
              <a:gd name="connsiteX0-81" fmla="*/ 4936 w 2755340"/>
              <a:gd name="connsiteY0-82" fmla="*/ 1041263 h 1041263"/>
              <a:gd name="connsiteX1-83" fmla="*/ 0 w 2755340"/>
              <a:gd name="connsiteY1-84" fmla="*/ 0 h 1041263"/>
              <a:gd name="connsiteX2-85" fmla="*/ 2755340 w 2755340"/>
              <a:gd name="connsiteY2-86" fmla="*/ 1041263 h 1041263"/>
              <a:gd name="connsiteX3-87" fmla="*/ 4936 w 2755340"/>
              <a:gd name="connsiteY3-88" fmla="*/ 1041263 h 1041263"/>
              <a:gd name="connsiteX0-89" fmla="*/ 4936 w 2755340"/>
              <a:gd name="connsiteY0-90" fmla="*/ 1041263 h 1041263"/>
              <a:gd name="connsiteX1-91" fmla="*/ 0 w 2755340"/>
              <a:gd name="connsiteY1-92" fmla="*/ 0 h 1041263"/>
              <a:gd name="connsiteX2-93" fmla="*/ 2755340 w 2755340"/>
              <a:gd name="connsiteY2-94" fmla="*/ 1041263 h 1041263"/>
              <a:gd name="connsiteX3-95" fmla="*/ 4936 w 2755340"/>
              <a:gd name="connsiteY3-96" fmla="*/ 1041263 h 1041263"/>
              <a:gd name="connsiteX0-97" fmla="*/ 4936 w 2755340"/>
              <a:gd name="connsiteY0-98" fmla="*/ 1041263 h 1041263"/>
              <a:gd name="connsiteX1-99" fmla="*/ 0 w 2755340"/>
              <a:gd name="connsiteY1-100" fmla="*/ 0 h 1041263"/>
              <a:gd name="connsiteX2-101" fmla="*/ 2755340 w 2755340"/>
              <a:gd name="connsiteY2-102" fmla="*/ 1041263 h 1041263"/>
              <a:gd name="connsiteX3-103" fmla="*/ 4936 w 2755340"/>
              <a:gd name="connsiteY3-104" fmla="*/ 1041263 h 1041263"/>
            </a:gdLst>
            <a:ahLst/>
            <a:cxnLst>
              <a:cxn ang="0">
                <a:pos x="connsiteX0-1" y="connsiteY0-2"/>
              </a:cxn>
              <a:cxn ang="0">
                <a:pos x="connsiteX1-3" y="connsiteY1-4"/>
              </a:cxn>
              <a:cxn ang="0">
                <a:pos x="connsiteX2-5" y="connsiteY2-6"/>
              </a:cxn>
              <a:cxn ang="0">
                <a:pos x="connsiteX3-7" y="connsiteY3-8"/>
              </a:cxn>
            </a:cxnLst>
            <a:rect l="l" t="t" r="r" b="b"/>
            <a:pathLst>
              <a:path w="2755340" h="1041263">
                <a:moveTo>
                  <a:pt x="4936" y="1041263"/>
                </a:moveTo>
                <a:cubicBezTo>
                  <a:pt x="3291" y="694175"/>
                  <a:pt x="1645" y="347088"/>
                  <a:pt x="0" y="0"/>
                </a:cubicBezTo>
                <a:cubicBezTo>
                  <a:pt x="957592" y="1035936"/>
                  <a:pt x="1987455" y="627119"/>
                  <a:pt x="2755340" y="1041263"/>
                </a:cubicBezTo>
                <a:lnTo>
                  <a:pt x="4936" y="104126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1F78E3D7-E4E7-78D5-366F-E8037017FF86}"/>
              </a:ext>
            </a:extLst>
          </p:cNvPr>
          <p:cNvGrpSpPr/>
          <p:nvPr/>
        </p:nvGrpSpPr>
        <p:grpSpPr>
          <a:xfrm>
            <a:off x="3851919" y="0"/>
            <a:ext cx="5330311" cy="6858000"/>
            <a:chOff x="3851919" y="0"/>
            <a:chExt cx="5330311" cy="6858000"/>
          </a:xfrm>
        </p:grpSpPr>
        <p:sp>
          <p:nvSpPr>
            <p:cNvPr id="13" name="矩形 12"/>
            <p:cNvSpPr/>
            <p:nvPr/>
          </p:nvSpPr>
          <p:spPr>
            <a:xfrm>
              <a:off x="3851919" y="0"/>
              <a:ext cx="4900329" cy="6857998"/>
            </a:xfrm>
            <a:custGeom>
              <a:avLst/>
              <a:gdLst>
                <a:gd name="connsiteX0" fmla="*/ 0 w 4733342"/>
                <a:gd name="connsiteY0" fmla="*/ 0 h 6857998"/>
                <a:gd name="connsiteX1" fmla="*/ 4733342 w 4733342"/>
                <a:gd name="connsiteY1" fmla="*/ 0 h 6857998"/>
                <a:gd name="connsiteX2" fmla="*/ 4733342 w 4733342"/>
                <a:gd name="connsiteY2" fmla="*/ 6857998 h 6857998"/>
                <a:gd name="connsiteX3" fmla="*/ 0 w 4733342"/>
                <a:gd name="connsiteY3" fmla="*/ 6857998 h 6857998"/>
                <a:gd name="connsiteX4" fmla="*/ 0 w 4733342"/>
                <a:gd name="connsiteY4" fmla="*/ 0 h 6857998"/>
                <a:gd name="connsiteX0-1" fmla="*/ 0 w 4756788"/>
                <a:gd name="connsiteY0-2" fmla="*/ 0 h 6857998"/>
                <a:gd name="connsiteX1-3" fmla="*/ 4756788 w 4756788"/>
                <a:gd name="connsiteY1-4" fmla="*/ 0 h 6857998"/>
                <a:gd name="connsiteX2-5" fmla="*/ 4756788 w 4756788"/>
                <a:gd name="connsiteY2-6" fmla="*/ 6857998 h 6857998"/>
                <a:gd name="connsiteX3-7" fmla="*/ 23446 w 4756788"/>
                <a:gd name="connsiteY3-8" fmla="*/ 6857998 h 6857998"/>
                <a:gd name="connsiteX4-9" fmla="*/ 0 w 4756788"/>
                <a:gd name="connsiteY4-10" fmla="*/ 0 h 6857998"/>
                <a:gd name="connsiteX0-11" fmla="*/ 0 w 4756788"/>
                <a:gd name="connsiteY0-12" fmla="*/ 0 h 6857998"/>
                <a:gd name="connsiteX1-13" fmla="*/ 4756788 w 4756788"/>
                <a:gd name="connsiteY1-14" fmla="*/ 0 h 6857998"/>
                <a:gd name="connsiteX2-15" fmla="*/ 4756788 w 4756788"/>
                <a:gd name="connsiteY2-16" fmla="*/ 6857998 h 6857998"/>
                <a:gd name="connsiteX3-17" fmla="*/ 23446 w 4756788"/>
                <a:gd name="connsiteY3-18" fmla="*/ 6857998 h 6857998"/>
                <a:gd name="connsiteX4-19" fmla="*/ 0 w 4756788"/>
                <a:gd name="connsiteY4-20" fmla="*/ 0 h 6857998"/>
                <a:gd name="connsiteX0-21" fmla="*/ 0 w 4756788"/>
                <a:gd name="connsiteY0-22" fmla="*/ 0 h 6857998"/>
                <a:gd name="connsiteX1-23" fmla="*/ 4756788 w 4756788"/>
                <a:gd name="connsiteY1-24" fmla="*/ 0 h 6857998"/>
                <a:gd name="connsiteX2-25" fmla="*/ 4756788 w 4756788"/>
                <a:gd name="connsiteY2-26" fmla="*/ 6857998 h 6857998"/>
                <a:gd name="connsiteX3-27" fmla="*/ 23446 w 4756788"/>
                <a:gd name="connsiteY3-28" fmla="*/ 6857998 h 6857998"/>
                <a:gd name="connsiteX4-29" fmla="*/ 0 w 4756788"/>
                <a:gd name="connsiteY4-30" fmla="*/ 0 h 6857998"/>
                <a:gd name="connsiteX0-31" fmla="*/ 0 w 4756788"/>
                <a:gd name="connsiteY0-32" fmla="*/ 0 h 6857998"/>
                <a:gd name="connsiteX1-33" fmla="*/ 4756788 w 4756788"/>
                <a:gd name="connsiteY1-34" fmla="*/ 0 h 6857998"/>
                <a:gd name="connsiteX2-35" fmla="*/ 4756788 w 4756788"/>
                <a:gd name="connsiteY2-36" fmla="*/ 6857998 h 6857998"/>
                <a:gd name="connsiteX3-37" fmla="*/ 23446 w 4756788"/>
                <a:gd name="connsiteY3-38" fmla="*/ 6857998 h 6857998"/>
                <a:gd name="connsiteX4-39" fmla="*/ 0 w 4756788"/>
                <a:gd name="connsiteY4-40" fmla="*/ 0 h 6857998"/>
                <a:gd name="connsiteX0-41" fmla="*/ 141986 w 4898774"/>
                <a:gd name="connsiteY0-42" fmla="*/ 0 h 6857998"/>
                <a:gd name="connsiteX1-43" fmla="*/ 4898774 w 4898774"/>
                <a:gd name="connsiteY1-44" fmla="*/ 0 h 6857998"/>
                <a:gd name="connsiteX2-45" fmla="*/ 4898774 w 4898774"/>
                <a:gd name="connsiteY2-46" fmla="*/ 6857998 h 6857998"/>
                <a:gd name="connsiteX3-47" fmla="*/ 165432 w 4898774"/>
                <a:gd name="connsiteY3-48" fmla="*/ 6857998 h 6857998"/>
                <a:gd name="connsiteX4-49" fmla="*/ 141986 w 4898774"/>
                <a:gd name="connsiteY4-50" fmla="*/ 0 h 6857998"/>
                <a:gd name="connsiteX0-51" fmla="*/ 141986 w 4898774"/>
                <a:gd name="connsiteY0-52" fmla="*/ 0 h 6857998"/>
                <a:gd name="connsiteX1-53" fmla="*/ 4898774 w 4898774"/>
                <a:gd name="connsiteY1-54" fmla="*/ 0 h 6857998"/>
                <a:gd name="connsiteX2-55" fmla="*/ 4898774 w 4898774"/>
                <a:gd name="connsiteY2-56" fmla="*/ 6857998 h 6857998"/>
                <a:gd name="connsiteX3-57" fmla="*/ 165432 w 4898774"/>
                <a:gd name="connsiteY3-58" fmla="*/ 6857998 h 6857998"/>
                <a:gd name="connsiteX4-59" fmla="*/ 141986 w 4898774"/>
                <a:gd name="connsiteY4-60" fmla="*/ 0 h 6857998"/>
                <a:gd name="connsiteX0-61" fmla="*/ 207836 w 4964624"/>
                <a:gd name="connsiteY0-62" fmla="*/ 0 h 6857998"/>
                <a:gd name="connsiteX1-63" fmla="*/ 4964624 w 4964624"/>
                <a:gd name="connsiteY1-64" fmla="*/ 0 h 6857998"/>
                <a:gd name="connsiteX2-65" fmla="*/ 4964624 w 4964624"/>
                <a:gd name="connsiteY2-66" fmla="*/ 6857998 h 6857998"/>
                <a:gd name="connsiteX3-67" fmla="*/ 231282 w 4964624"/>
                <a:gd name="connsiteY3-68" fmla="*/ 6857998 h 6857998"/>
                <a:gd name="connsiteX4-69" fmla="*/ 207836 w 4964624"/>
                <a:gd name="connsiteY4-70" fmla="*/ 0 h 6857998"/>
                <a:gd name="connsiteX0-71" fmla="*/ 207836 w 4964624"/>
                <a:gd name="connsiteY0-72" fmla="*/ 0 h 6857998"/>
                <a:gd name="connsiteX1-73" fmla="*/ 4964624 w 4964624"/>
                <a:gd name="connsiteY1-74" fmla="*/ 0 h 6857998"/>
                <a:gd name="connsiteX2-75" fmla="*/ 4964624 w 4964624"/>
                <a:gd name="connsiteY2-76" fmla="*/ 6857998 h 6857998"/>
                <a:gd name="connsiteX3-77" fmla="*/ 231282 w 4964624"/>
                <a:gd name="connsiteY3-78" fmla="*/ 6857998 h 6857998"/>
                <a:gd name="connsiteX4-79" fmla="*/ 207836 w 4964624"/>
                <a:gd name="connsiteY4-80" fmla="*/ 0 h 6857998"/>
                <a:gd name="connsiteX0-81" fmla="*/ 258195 w 5014983"/>
                <a:gd name="connsiteY0-82" fmla="*/ 0 h 6857998"/>
                <a:gd name="connsiteX1-83" fmla="*/ 5014983 w 5014983"/>
                <a:gd name="connsiteY1-84" fmla="*/ 0 h 6857998"/>
                <a:gd name="connsiteX2-85" fmla="*/ 5014983 w 5014983"/>
                <a:gd name="connsiteY2-86" fmla="*/ 6857998 h 6857998"/>
                <a:gd name="connsiteX3-87" fmla="*/ 281641 w 5014983"/>
                <a:gd name="connsiteY3-88" fmla="*/ 6857998 h 6857998"/>
                <a:gd name="connsiteX4-89" fmla="*/ 258195 w 5014983"/>
                <a:gd name="connsiteY4-90" fmla="*/ 0 h 6857998"/>
                <a:gd name="connsiteX0-91" fmla="*/ 258195 w 5014983"/>
                <a:gd name="connsiteY0-92" fmla="*/ 0 h 6857998"/>
                <a:gd name="connsiteX1-93" fmla="*/ 5014983 w 5014983"/>
                <a:gd name="connsiteY1-94" fmla="*/ 0 h 6857998"/>
                <a:gd name="connsiteX2-95" fmla="*/ 5014983 w 5014983"/>
                <a:gd name="connsiteY2-96" fmla="*/ 6857998 h 6857998"/>
                <a:gd name="connsiteX3-97" fmla="*/ 281641 w 5014983"/>
                <a:gd name="connsiteY3-98" fmla="*/ 6857998 h 6857998"/>
                <a:gd name="connsiteX4-99" fmla="*/ 258195 w 5014983"/>
                <a:gd name="connsiteY4-100" fmla="*/ 0 h 6857998"/>
                <a:gd name="connsiteX0-101" fmla="*/ 217151 w 4973939"/>
                <a:gd name="connsiteY0-102" fmla="*/ 0 h 6857998"/>
                <a:gd name="connsiteX1-103" fmla="*/ 4973939 w 4973939"/>
                <a:gd name="connsiteY1-104" fmla="*/ 0 h 6857998"/>
                <a:gd name="connsiteX2-105" fmla="*/ 4973939 w 4973939"/>
                <a:gd name="connsiteY2-106" fmla="*/ 6857998 h 6857998"/>
                <a:gd name="connsiteX3-107" fmla="*/ 240597 w 4973939"/>
                <a:gd name="connsiteY3-108" fmla="*/ 6857998 h 6857998"/>
                <a:gd name="connsiteX4-109" fmla="*/ 217151 w 4973939"/>
                <a:gd name="connsiteY4-110" fmla="*/ 0 h 6857998"/>
                <a:gd name="connsiteX0-111" fmla="*/ 217151 w 4973939"/>
                <a:gd name="connsiteY0-112" fmla="*/ 0 h 6857998"/>
                <a:gd name="connsiteX1-113" fmla="*/ 4973939 w 4973939"/>
                <a:gd name="connsiteY1-114" fmla="*/ 0 h 6857998"/>
                <a:gd name="connsiteX2-115" fmla="*/ 4973939 w 4973939"/>
                <a:gd name="connsiteY2-116" fmla="*/ 6857998 h 6857998"/>
                <a:gd name="connsiteX3-117" fmla="*/ 240597 w 4973939"/>
                <a:gd name="connsiteY3-118" fmla="*/ 6857998 h 6857998"/>
                <a:gd name="connsiteX4-119" fmla="*/ 217151 w 4973939"/>
                <a:gd name="connsiteY4-120" fmla="*/ 0 h 6857998"/>
                <a:gd name="connsiteX0-121" fmla="*/ 208218 w 4965006"/>
                <a:gd name="connsiteY0-122" fmla="*/ 0 h 6857998"/>
                <a:gd name="connsiteX1-123" fmla="*/ 4965006 w 4965006"/>
                <a:gd name="connsiteY1-124" fmla="*/ 0 h 6857998"/>
                <a:gd name="connsiteX2-125" fmla="*/ 4965006 w 4965006"/>
                <a:gd name="connsiteY2-126" fmla="*/ 6857998 h 6857998"/>
                <a:gd name="connsiteX3-127" fmla="*/ 231664 w 4965006"/>
                <a:gd name="connsiteY3-128" fmla="*/ 6857998 h 6857998"/>
                <a:gd name="connsiteX4-129" fmla="*/ 208218 w 4965006"/>
                <a:gd name="connsiteY4-130" fmla="*/ 0 h 68579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65006" h="6857998">
                  <a:moveTo>
                    <a:pt x="208218" y="0"/>
                  </a:moveTo>
                  <a:lnTo>
                    <a:pt x="4965006" y="0"/>
                  </a:lnTo>
                  <a:lnTo>
                    <a:pt x="4965006" y="6857998"/>
                  </a:lnTo>
                  <a:lnTo>
                    <a:pt x="231664" y="6857998"/>
                  </a:lnTo>
                  <a:cubicBezTo>
                    <a:pt x="-706182" y="4243752"/>
                    <a:pt x="1599354" y="1715477"/>
                    <a:pt x="208218"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2"/>
            <p:cNvSpPr/>
            <p:nvPr/>
          </p:nvSpPr>
          <p:spPr>
            <a:xfrm>
              <a:off x="4139952" y="2"/>
              <a:ext cx="5042278" cy="6857998"/>
            </a:xfrm>
            <a:custGeom>
              <a:avLst/>
              <a:gdLst>
                <a:gd name="connsiteX0" fmla="*/ 0 w 4733342"/>
                <a:gd name="connsiteY0" fmla="*/ 0 h 6857998"/>
                <a:gd name="connsiteX1" fmla="*/ 4733342 w 4733342"/>
                <a:gd name="connsiteY1" fmla="*/ 0 h 6857998"/>
                <a:gd name="connsiteX2" fmla="*/ 4733342 w 4733342"/>
                <a:gd name="connsiteY2" fmla="*/ 6857998 h 6857998"/>
                <a:gd name="connsiteX3" fmla="*/ 0 w 4733342"/>
                <a:gd name="connsiteY3" fmla="*/ 6857998 h 6857998"/>
                <a:gd name="connsiteX4" fmla="*/ 0 w 4733342"/>
                <a:gd name="connsiteY4" fmla="*/ 0 h 6857998"/>
                <a:gd name="connsiteX0-1" fmla="*/ 0 w 4756788"/>
                <a:gd name="connsiteY0-2" fmla="*/ 0 h 6857998"/>
                <a:gd name="connsiteX1-3" fmla="*/ 4756788 w 4756788"/>
                <a:gd name="connsiteY1-4" fmla="*/ 0 h 6857998"/>
                <a:gd name="connsiteX2-5" fmla="*/ 4756788 w 4756788"/>
                <a:gd name="connsiteY2-6" fmla="*/ 6857998 h 6857998"/>
                <a:gd name="connsiteX3-7" fmla="*/ 23446 w 4756788"/>
                <a:gd name="connsiteY3-8" fmla="*/ 6857998 h 6857998"/>
                <a:gd name="connsiteX4-9" fmla="*/ 0 w 4756788"/>
                <a:gd name="connsiteY4-10" fmla="*/ 0 h 6857998"/>
                <a:gd name="connsiteX0-11" fmla="*/ 0 w 4756788"/>
                <a:gd name="connsiteY0-12" fmla="*/ 0 h 6857998"/>
                <a:gd name="connsiteX1-13" fmla="*/ 4756788 w 4756788"/>
                <a:gd name="connsiteY1-14" fmla="*/ 0 h 6857998"/>
                <a:gd name="connsiteX2-15" fmla="*/ 4756788 w 4756788"/>
                <a:gd name="connsiteY2-16" fmla="*/ 6857998 h 6857998"/>
                <a:gd name="connsiteX3-17" fmla="*/ 23446 w 4756788"/>
                <a:gd name="connsiteY3-18" fmla="*/ 6857998 h 6857998"/>
                <a:gd name="connsiteX4-19" fmla="*/ 0 w 4756788"/>
                <a:gd name="connsiteY4-20" fmla="*/ 0 h 6857998"/>
                <a:gd name="connsiteX0-21" fmla="*/ 0 w 4756788"/>
                <a:gd name="connsiteY0-22" fmla="*/ 0 h 6857998"/>
                <a:gd name="connsiteX1-23" fmla="*/ 4756788 w 4756788"/>
                <a:gd name="connsiteY1-24" fmla="*/ 0 h 6857998"/>
                <a:gd name="connsiteX2-25" fmla="*/ 4756788 w 4756788"/>
                <a:gd name="connsiteY2-26" fmla="*/ 6857998 h 6857998"/>
                <a:gd name="connsiteX3-27" fmla="*/ 23446 w 4756788"/>
                <a:gd name="connsiteY3-28" fmla="*/ 6857998 h 6857998"/>
                <a:gd name="connsiteX4-29" fmla="*/ 0 w 4756788"/>
                <a:gd name="connsiteY4-30" fmla="*/ 0 h 6857998"/>
                <a:gd name="connsiteX0-31" fmla="*/ 0 w 4756788"/>
                <a:gd name="connsiteY0-32" fmla="*/ 0 h 6857998"/>
                <a:gd name="connsiteX1-33" fmla="*/ 4756788 w 4756788"/>
                <a:gd name="connsiteY1-34" fmla="*/ 0 h 6857998"/>
                <a:gd name="connsiteX2-35" fmla="*/ 4756788 w 4756788"/>
                <a:gd name="connsiteY2-36" fmla="*/ 6857998 h 6857998"/>
                <a:gd name="connsiteX3-37" fmla="*/ 23446 w 4756788"/>
                <a:gd name="connsiteY3-38" fmla="*/ 6857998 h 6857998"/>
                <a:gd name="connsiteX4-39" fmla="*/ 0 w 4756788"/>
                <a:gd name="connsiteY4-40" fmla="*/ 0 h 6857998"/>
                <a:gd name="connsiteX0-41" fmla="*/ 141986 w 4898774"/>
                <a:gd name="connsiteY0-42" fmla="*/ 0 h 6857998"/>
                <a:gd name="connsiteX1-43" fmla="*/ 4898774 w 4898774"/>
                <a:gd name="connsiteY1-44" fmla="*/ 0 h 6857998"/>
                <a:gd name="connsiteX2-45" fmla="*/ 4898774 w 4898774"/>
                <a:gd name="connsiteY2-46" fmla="*/ 6857998 h 6857998"/>
                <a:gd name="connsiteX3-47" fmla="*/ 165432 w 4898774"/>
                <a:gd name="connsiteY3-48" fmla="*/ 6857998 h 6857998"/>
                <a:gd name="connsiteX4-49" fmla="*/ 141986 w 4898774"/>
                <a:gd name="connsiteY4-50" fmla="*/ 0 h 6857998"/>
                <a:gd name="connsiteX0-51" fmla="*/ 141986 w 4898774"/>
                <a:gd name="connsiteY0-52" fmla="*/ 0 h 6857998"/>
                <a:gd name="connsiteX1-53" fmla="*/ 4898774 w 4898774"/>
                <a:gd name="connsiteY1-54" fmla="*/ 0 h 6857998"/>
                <a:gd name="connsiteX2-55" fmla="*/ 4898774 w 4898774"/>
                <a:gd name="connsiteY2-56" fmla="*/ 6857998 h 6857998"/>
                <a:gd name="connsiteX3-57" fmla="*/ 165432 w 4898774"/>
                <a:gd name="connsiteY3-58" fmla="*/ 6857998 h 6857998"/>
                <a:gd name="connsiteX4-59" fmla="*/ 141986 w 4898774"/>
                <a:gd name="connsiteY4-60" fmla="*/ 0 h 6857998"/>
                <a:gd name="connsiteX0-61" fmla="*/ 207836 w 4964624"/>
                <a:gd name="connsiteY0-62" fmla="*/ 0 h 6857998"/>
                <a:gd name="connsiteX1-63" fmla="*/ 4964624 w 4964624"/>
                <a:gd name="connsiteY1-64" fmla="*/ 0 h 6857998"/>
                <a:gd name="connsiteX2-65" fmla="*/ 4964624 w 4964624"/>
                <a:gd name="connsiteY2-66" fmla="*/ 6857998 h 6857998"/>
                <a:gd name="connsiteX3-67" fmla="*/ 231282 w 4964624"/>
                <a:gd name="connsiteY3-68" fmla="*/ 6857998 h 6857998"/>
                <a:gd name="connsiteX4-69" fmla="*/ 207836 w 4964624"/>
                <a:gd name="connsiteY4-70" fmla="*/ 0 h 6857998"/>
                <a:gd name="connsiteX0-71" fmla="*/ 207836 w 4964624"/>
                <a:gd name="connsiteY0-72" fmla="*/ 0 h 6857998"/>
                <a:gd name="connsiteX1-73" fmla="*/ 4964624 w 4964624"/>
                <a:gd name="connsiteY1-74" fmla="*/ 0 h 6857998"/>
                <a:gd name="connsiteX2-75" fmla="*/ 4964624 w 4964624"/>
                <a:gd name="connsiteY2-76" fmla="*/ 6857998 h 6857998"/>
                <a:gd name="connsiteX3-77" fmla="*/ 231282 w 4964624"/>
                <a:gd name="connsiteY3-78" fmla="*/ 6857998 h 6857998"/>
                <a:gd name="connsiteX4-79" fmla="*/ 207836 w 4964624"/>
                <a:gd name="connsiteY4-80" fmla="*/ 0 h 6857998"/>
                <a:gd name="connsiteX0-81" fmla="*/ 258195 w 5014983"/>
                <a:gd name="connsiteY0-82" fmla="*/ 0 h 6857998"/>
                <a:gd name="connsiteX1-83" fmla="*/ 5014983 w 5014983"/>
                <a:gd name="connsiteY1-84" fmla="*/ 0 h 6857998"/>
                <a:gd name="connsiteX2-85" fmla="*/ 5014983 w 5014983"/>
                <a:gd name="connsiteY2-86" fmla="*/ 6857998 h 6857998"/>
                <a:gd name="connsiteX3-87" fmla="*/ 281641 w 5014983"/>
                <a:gd name="connsiteY3-88" fmla="*/ 6857998 h 6857998"/>
                <a:gd name="connsiteX4-89" fmla="*/ 258195 w 5014983"/>
                <a:gd name="connsiteY4-90" fmla="*/ 0 h 6857998"/>
                <a:gd name="connsiteX0-91" fmla="*/ 258195 w 5014983"/>
                <a:gd name="connsiteY0-92" fmla="*/ 0 h 6857998"/>
                <a:gd name="connsiteX1-93" fmla="*/ 5014983 w 5014983"/>
                <a:gd name="connsiteY1-94" fmla="*/ 0 h 6857998"/>
                <a:gd name="connsiteX2-95" fmla="*/ 5014983 w 5014983"/>
                <a:gd name="connsiteY2-96" fmla="*/ 6857998 h 6857998"/>
                <a:gd name="connsiteX3-97" fmla="*/ 281641 w 5014983"/>
                <a:gd name="connsiteY3-98" fmla="*/ 6857998 h 6857998"/>
                <a:gd name="connsiteX4-99" fmla="*/ 258195 w 5014983"/>
                <a:gd name="connsiteY4-100" fmla="*/ 0 h 6857998"/>
                <a:gd name="connsiteX0-101" fmla="*/ 217151 w 4973939"/>
                <a:gd name="connsiteY0-102" fmla="*/ 0 h 6857998"/>
                <a:gd name="connsiteX1-103" fmla="*/ 4973939 w 4973939"/>
                <a:gd name="connsiteY1-104" fmla="*/ 0 h 6857998"/>
                <a:gd name="connsiteX2-105" fmla="*/ 4973939 w 4973939"/>
                <a:gd name="connsiteY2-106" fmla="*/ 6857998 h 6857998"/>
                <a:gd name="connsiteX3-107" fmla="*/ 240597 w 4973939"/>
                <a:gd name="connsiteY3-108" fmla="*/ 6857998 h 6857998"/>
                <a:gd name="connsiteX4-109" fmla="*/ 217151 w 4973939"/>
                <a:gd name="connsiteY4-110" fmla="*/ 0 h 6857998"/>
                <a:gd name="connsiteX0-111" fmla="*/ 217151 w 4973939"/>
                <a:gd name="connsiteY0-112" fmla="*/ 0 h 6857998"/>
                <a:gd name="connsiteX1-113" fmla="*/ 4973939 w 4973939"/>
                <a:gd name="connsiteY1-114" fmla="*/ 0 h 6857998"/>
                <a:gd name="connsiteX2-115" fmla="*/ 4973939 w 4973939"/>
                <a:gd name="connsiteY2-116" fmla="*/ 6857998 h 6857998"/>
                <a:gd name="connsiteX3-117" fmla="*/ 240597 w 4973939"/>
                <a:gd name="connsiteY3-118" fmla="*/ 6857998 h 6857998"/>
                <a:gd name="connsiteX4-119" fmla="*/ 217151 w 4973939"/>
                <a:gd name="connsiteY4-120" fmla="*/ 0 h 6857998"/>
                <a:gd name="connsiteX0-121" fmla="*/ 270602 w 5027390"/>
                <a:gd name="connsiteY0-122" fmla="*/ 0 h 6857998"/>
                <a:gd name="connsiteX1-123" fmla="*/ 5027390 w 5027390"/>
                <a:gd name="connsiteY1-124" fmla="*/ 0 h 6857998"/>
                <a:gd name="connsiteX2-125" fmla="*/ 5027390 w 5027390"/>
                <a:gd name="connsiteY2-126" fmla="*/ 6857998 h 6857998"/>
                <a:gd name="connsiteX3-127" fmla="*/ 294048 w 5027390"/>
                <a:gd name="connsiteY3-128" fmla="*/ 6857998 h 6857998"/>
                <a:gd name="connsiteX4-129" fmla="*/ 270602 w 5027390"/>
                <a:gd name="connsiteY4-130" fmla="*/ 0 h 6857998"/>
                <a:gd name="connsiteX0-131" fmla="*/ 292148 w 5024057"/>
                <a:gd name="connsiteY0-132" fmla="*/ 23446 h 6857998"/>
                <a:gd name="connsiteX1-133" fmla="*/ 5024057 w 5024057"/>
                <a:gd name="connsiteY1-134" fmla="*/ 0 h 6857998"/>
                <a:gd name="connsiteX2-135" fmla="*/ 5024057 w 5024057"/>
                <a:gd name="connsiteY2-136" fmla="*/ 6857998 h 6857998"/>
                <a:gd name="connsiteX3-137" fmla="*/ 290715 w 5024057"/>
                <a:gd name="connsiteY3-138" fmla="*/ 6857998 h 6857998"/>
                <a:gd name="connsiteX4-139" fmla="*/ 292148 w 5024057"/>
                <a:gd name="connsiteY4-140" fmla="*/ 23446 h 6857998"/>
                <a:gd name="connsiteX0-141" fmla="*/ 292148 w 5024057"/>
                <a:gd name="connsiteY0-142" fmla="*/ 23446 h 6857998"/>
                <a:gd name="connsiteX1-143" fmla="*/ 5024057 w 5024057"/>
                <a:gd name="connsiteY1-144" fmla="*/ 0 h 6857998"/>
                <a:gd name="connsiteX2-145" fmla="*/ 5024057 w 5024057"/>
                <a:gd name="connsiteY2-146" fmla="*/ 6857998 h 6857998"/>
                <a:gd name="connsiteX3-147" fmla="*/ 290715 w 5024057"/>
                <a:gd name="connsiteY3-148" fmla="*/ 6857998 h 6857998"/>
                <a:gd name="connsiteX4-149" fmla="*/ 292148 w 5024057"/>
                <a:gd name="connsiteY4-150" fmla="*/ 23446 h 6857998"/>
                <a:gd name="connsiteX0-151" fmla="*/ 475679 w 5207588"/>
                <a:gd name="connsiteY0-152" fmla="*/ 23446 h 6857998"/>
                <a:gd name="connsiteX1-153" fmla="*/ 5207588 w 5207588"/>
                <a:gd name="connsiteY1-154" fmla="*/ 0 h 6857998"/>
                <a:gd name="connsiteX2-155" fmla="*/ 5207588 w 5207588"/>
                <a:gd name="connsiteY2-156" fmla="*/ 6857998 h 6857998"/>
                <a:gd name="connsiteX3-157" fmla="*/ 474246 w 5207588"/>
                <a:gd name="connsiteY3-158" fmla="*/ 6857998 h 6857998"/>
                <a:gd name="connsiteX4-159" fmla="*/ 475679 w 5207588"/>
                <a:gd name="connsiteY4-160" fmla="*/ 23446 h 6857998"/>
                <a:gd name="connsiteX0-161" fmla="*/ 475679 w 5207588"/>
                <a:gd name="connsiteY0-162" fmla="*/ 23446 h 6857998"/>
                <a:gd name="connsiteX1-163" fmla="*/ 5207588 w 5207588"/>
                <a:gd name="connsiteY1-164" fmla="*/ 0 h 6857998"/>
                <a:gd name="connsiteX2-165" fmla="*/ 5207588 w 5207588"/>
                <a:gd name="connsiteY2-166" fmla="*/ 6857998 h 6857998"/>
                <a:gd name="connsiteX3-167" fmla="*/ 474246 w 5207588"/>
                <a:gd name="connsiteY3-168" fmla="*/ 6857998 h 6857998"/>
                <a:gd name="connsiteX4-169" fmla="*/ 475679 w 5207588"/>
                <a:gd name="connsiteY4-170" fmla="*/ 23446 h 6857998"/>
                <a:gd name="connsiteX0-171" fmla="*/ 429391 w 5161300"/>
                <a:gd name="connsiteY0-172" fmla="*/ 23446 h 6857998"/>
                <a:gd name="connsiteX1-173" fmla="*/ 5161300 w 5161300"/>
                <a:gd name="connsiteY1-174" fmla="*/ 0 h 6857998"/>
                <a:gd name="connsiteX2-175" fmla="*/ 5161300 w 5161300"/>
                <a:gd name="connsiteY2-176" fmla="*/ 6857998 h 6857998"/>
                <a:gd name="connsiteX3-177" fmla="*/ 427958 w 5161300"/>
                <a:gd name="connsiteY3-178" fmla="*/ 6857998 h 6857998"/>
                <a:gd name="connsiteX4-179" fmla="*/ 429391 w 5161300"/>
                <a:gd name="connsiteY4-180" fmla="*/ 23446 h 6857998"/>
                <a:gd name="connsiteX0-181" fmla="*/ 315153 w 5179748"/>
                <a:gd name="connsiteY0-182" fmla="*/ 85969 h 6857998"/>
                <a:gd name="connsiteX1-183" fmla="*/ 5179748 w 5179748"/>
                <a:gd name="connsiteY1-184" fmla="*/ 0 h 6857998"/>
                <a:gd name="connsiteX2-185" fmla="*/ 5179748 w 5179748"/>
                <a:gd name="connsiteY2-186" fmla="*/ 6857998 h 6857998"/>
                <a:gd name="connsiteX3-187" fmla="*/ 446406 w 5179748"/>
                <a:gd name="connsiteY3-188" fmla="*/ 6857998 h 6857998"/>
                <a:gd name="connsiteX4-189" fmla="*/ 315153 w 5179748"/>
                <a:gd name="connsiteY4-190" fmla="*/ 85969 h 6857998"/>
                <a:gd name="connsiteX0-191" fmla="*/ 315153 w 5179748"/>
                <a:gd name="connsiteY0-192" fmla="*/ 85969 h 6857998"/>
                <a:gd name="connsiteX1-193" fmla="*/ 5179748 w 5179748"/>
                <a:gd name="connsiteY1-194" fmla="*/ 0 h 6857998"/>
                <a:gd name="connsiteX2-195" fmla="*/ 5179748 w 5179748"/>
                <a:gd name="connsiteY2-196" fmla="*/ 6857998 h 6857998"/>
                <a:gd name="connsiteX3-197" fmla="*/ 446406 w 5179748"/>
                <a:gd name="connsiteY3-198" fmla="*/ 6857998 h 6857998"/>
                <a:gd name="connsiteX4-199" fmla="*/ 315153 w 5179748"/>
                <a:gd name="connsiteY4-200" fmla="*/ 85969 h 6857998"/>
                <a:gd name="connsiteX0-201" fmla="*/ 188754 w 5202621"/>
                <a:gd name="connsiteY0-202" fmla="*/ 7815 h 6857998"/>
                <a:gd name="connsiteX1-203" fmla="*/ 5202621 w 5202621"/>
                <a:gd name="connsiteY1-204" fmla="*/ 0 h 6857998"/>
                <a:gd name="connsiteX2-205" fmla="*/ 5202621 w 5202621"/>
                <a:gd name="connsiteY2-206" fmla="*/ 6857998 h 6857998"/>
                <a:gd name="connsiteX3-207" fmla="*/ 469279 w 5202621"/>
                <a:gd name="connsiteY3-208" fmla="*/ 6857998 h 6857998"/>
                <a:gd name="connsiteX4-209" fmla="*/ 188754 w 5202621"/>
                <a:gd name="connsiteY4-210" fmla="*/ 7815 h 6857998"/>
                <a:gd name="connsiteX0-211" fmla="*/ 188754 w 5202621"/>
                <a:gd name="connsiteY0-212" fmla="*/ 7815 h 6857998"/>
                <a:gd name="connsiteX1-213" fmla="*/ 5202621 w 5202621"/>
                <a:gd name="connsiteY1-214" fmla="*/ 0 h 6857998"/>
                <a:gd name="connsiteX2-215" fmla="*/ 5202621 w 5202621"/>
                <a:gd name="connsiteY2-216" fmla="*/ 6857998 h 6857998"/>
                <a:gd name="connsiteX3-217" fmla="*/ 469279 w 5202621"/>
                <a:gd name="connsiteY3-218" fmla="*/ 6857998 h 6857998"/>
                <a:gd name="connsiteX4-219" fmla="*/ 188754 w 5202621"/>
                <a:gd name="connsiteY4-220" fmla="*/ 7815 h 6857998"/>
                <a:gd name="connsiteX0-221" fmla="*/ 150884 w 5164751"/>
                <a:gd name="connsiteY0-222" fmla="*/ 7815 h 6857998"/>
                <a:gd name="connsiteX1-223" fmla="*/ 5164751 w 5164751"/>
                <a:gd name="connsiteY1-224" fmla="*/ 0 h 6857998"/>
                <a:gd name="connsiteX2-225" fmla="*/ 5164751 w 5164751"/>
                <a:gd name="connsiteY2-226" fmla="*/ 6857998 h 6857998"/>
                <a:gd name="connsiteX3-227" fmla="*/ 431409 w 5164751"/>
                <a:gd name="connsiteY3-228" fmla="*/ 6857998 h 6857998"/>
                <a:gd name="connsiteX4-229" fmla="*/ 150884 w 5164751"/>
                <a:gd name="connsiteY4-230" fmla="*/ 7815 h 68579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4751" h="6857998">
                  <a:moveTo>
                    <a:pt x="150884" y="7815"/>
                  </a:moveTo>
                  <a:lnTo>
                    <a:pt x="5164751" y="0"/>
                  </a:lnTo>
                  <a:lnTo>
                    <a:pt x="5164751" y="6857998"/>
                  </a:lnTo>
                  <a:lnTo>
                    <a:pt x="431409" y="6857998"/>
                  </a:lnTo>
                  <a:cubicBezTo>
                    <a:pt x="-945961" y="5306645"/>
                    <a:pt x="1540413" y="1770184"/>
                    <a:pt x="150884" y="7815"/>
                  </a:cubicBezTo>
                  <a:close/>
                </a:path>
              </a:pathLst>
            </a:custGeom>
            <a:blipFill dpi="0" rotWithShape="1">
              <a:blip r:embed="rId6">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250" fill="hold">
                                          <p:stCondLst>
                                            <p:cond delay="0"/>
                                          </p:stCondLst>
                                        </p:cTn>
                                        <p:tgtEl>
                                          <p:spTgt spid="4"/>
                                        </p:tgtEl>
                                        <p:attrNameLst>
                                          <p:attrName>style.visibility</p:attrName>
                                        </p:attrNameLst>
                                      </p:cBhvr>
                                      <p:to>
                                        <p:strVal val="visible"/>
                                      </p:to>
                                    </p:set>
                                    <p:anim calcmode="discrete" valueType="clr">
                                      <p:cBhvr override="childStyle">
                                        <p:cTn id="7" dur="25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250"/>
                                        <p:tgtEl>
                                          <p:spTgt spid="4"/>
                                        </p:tgtEl>
                                        <p:attrNameLst>
                                          <p:attrName>fillcolor</p:attrName>
                                        </p:attrNameLst>
                                      </p:cBhvr>
                                      <p:tavLst>
                                        <p:tav tm="0">
                                          <p:val>
                                            <p:clrVal>
                                              <a:schemeClr val="accent2"/>
                                            </p:clrVal>
                                          </p:val>
                                        </p:tav>
                                        <p:tav tm="50000">
                                          <p:val>
                                            <p:clrVal>
                                              <a:schemeClr val="hlink"/>
                                            </p:clrVal>
                                          </p:val>
                                        </p:tav>
                                      </p:tavLst>
                                    </p:anim>
                                    <p:set>
                                      <p:cBhvr>
                                        <p:cTn id="9" dur="250"/>
                                        <p:tgtEl>
                                          <p:spTgt spid="4"/>
                                        </p:tgtEl>
                                        <p:attrNameLst>
                                          <p:attrName>fill.type</p:attrName>
                                        </p:attrNameLst>
                                      </p:cBhvr>
                                      <p:to>
                                        <p:strVal val="solid"/>
                                      </p:to>
                                    </p:set>
                                  </p:childTnLst>
                                </p:cTn>
                              </p:par>
                              <p:par>
                                <p:cTn id="10" presetID="2" presetClass="entr" presetSubtype="4"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7" presetClass="entr" presetSubtype="0" fill="hold" grpId="0" nodeType="afterEffect">
                                  <p:stCondLst>
                                    <p:cond delay="0"/>
                                  </p:stCondLst>
                                  <p:iterate type="lt">
                                    <p:tmPct val="50000"/>
                                  </p:iterate>
                                  <p:childTnLst>
                                    <p:set>
                                      <p:cBhvr>
                                        <p:cTn id="26" dur="500" fill="hold">
                                          <p:stCondLst>
                                            <p:cond delay="0"/>
                                          </p:stCondLst>
                                        </p:cTn>
                                        <p:tgtEl>
                                          <p:spTgt spid="10"/>
                                        </p:tgtEl>
                                        <p:attrNameLst>
                                          <p:attrName>style.visibility</p:attrName>
                                        </p:attrNameLst>
                                      </p:cBhvr>
                                      <p:to>
                                        <p:strVal val="visible"/>
                                      </p:to>
                                    </p:set>
                                    <p:anim calcmode="discrete" valueType="clr">
                                      <p:cBhvr override="childStyle">
                                        <p:cTn id="27" dur="50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8" dur="500"/>
                                        <p:tgtEl>
                                          <p:spTgt spid="10"/>
                                        </p:tgtEl>
                                        <p:attrNameLst>
                                          <p:attrName>fillcolor</p:attrName>
                                        </p:attrNameLst>
                                      </p:cBhvr>
                                      <p:tavLst>
                                        <p:tav tm="0">
                                          <p:val>
                                            <p:clrVal>
                                              <a:schemeClr val="accent2"/>
                                            </p:clrVal>
                                          </p:val>
                                        </p:tav>
                                        <p:tav tm="50000">
                                          <p:val>
                                            <p:clrVal>
                                              <a:schemeClr val="hlink"/>
                                            </p:clrVal>
                                          </p:val>
                                        </p:tav>
                                      </p:tavLst>
                                    </p:anim>
                                    <p:set>
                                      <p:cBhvr>
                                        <p:cTn id="29" dur="500"/>
                                        <p:tgtEl>
                                          <p:spTgt spid="10"/>
                                        </p:tgtEl>
                                        <p:attrNameLst>
                                          <p:attrName>fill.type</p:attrName>
                                        </p:attrNameLst>
                                      </p:cBhvr>
                                      <p:to>
                                        <p:strVal val="solid"/>
                                      </p:to>
                                    </p:set>
                                  </p:childTnLst>
                                </p:cTn>
                              </p:par>
                            </p:childTnLst>
                          </p:cTn>
                        </p:par>
                        <p:par>
                          <p:cTn id="30" fill="hold">
                            <p:stCondLst>
                              <p:cond delay="3000"/>
                            </p:stCondLst>
                            <p:childTnLst>
                              <p:par>
                                <p:cTn id="31" presetID="27" presetClass="entr" presetSubtype="0" fill="hold" grpId="0" nodeType="afterEffect">
                                  <p:stCondLst>
                                    <p:cond delay="0"/>
                                  </p:stCondLst>
                                  <p:iterate type="lt">
                                    <p:tmPct val="50000"/>
                                  </p:iterate>
                                  <p:childTnLst>
                                    <p:set>
                                      <p:cBhvr>
                                        <p:cTn id="32" dur="750" fill="hold">
                                          <p:stCondLst>
                                            <p:cond delay="0"/>
                                          </p:stCondLst>
                                        </p:cTn>
                                        <p:tgtEl>
                                          <p:spTgt spid="11"/>
                                        </p:tgtEl>
                                        <p:attrNameLst>
                                          <p:attrName>style.visibility</p:attrName>
                                        </p:attrNameLst>
                                      </p:cBhvr>
                                      <p:to>
                                        <p:strVal val="visible"/>
                                      </p:to>
                                    </p:set>
                                    <p:anim calcmode="discrete" valueType="clr">
                                      <p:cBhvr override="childStyle">
                                        <p:cTn id="33" dur="75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4" dur="750"/>
                                        <p:tgtEl>
                                          <p:spTgt spid="11"/>
                                        </p:tgtEl>
                                        <p:attrNameLst>
                                          <p:attrName>fillcolor</p:attrName>
                                        </p:attrNameLst>
                                      </p:cBhvr>
                                      <p:tavLst>
                                        <p:tav tm="0">
                                          <p:val>
                                            <p:clrVal>
                                              <a:schemeClr val="accent2"/>
                                            </p:clrVal>
                                          </p:val>
                                        </p:tav>
                                        <p:tav tm="50000">
                                          <p:val>
                                            <p:clrVal>
                                              <a:schemeClr val="hlink"/>
                                            </p:clrVal>
                                          </p:val>
                                        </p:tav>
                                      </p:tavLst>
                                    </p:anim>
                                    <p:set>
                                      <p:cBhvr>
                                        <p:cTn id="35" dur="750"/>
                                        <p:tgtEl>
                                          <p:spTgt spid="11"/>
                                        </p:tgtEl>
                                        <p:attrNameLst>
                                          <p:attrName>fill.type</p:attrName>
                                        </p:attrNameLst>
                                      </p:cBhvr>
                                      <p:to>
                                        <p:strVal val="solid"/>
                                      </p:to>
                                    </p:set>
                                  </p:childTnLst>
                                </p:cTn>
                              </p:par>
                            </p:childTnLst>
                          </p:cTn>
                        </p:par>
                        <p:par>
                          <p:cTn id="36" fill="hold">
                            <p:stCondLst>
                              <p:cond delay="5625"/>
                            </p:stCondLst>
                            <p:childTnLst>
                              <p:par>
                                <p:cTn id="37" presetID="27" presetClass="entr" presetSubtype="0" fill="hold" grpId="0" nodeType="afterEffect">
                                  <p:stCondLst>
                                    <p:cond delay="0"/>
                                  </p:stCondLst>
                                  <p:iterate type="lt">
                                    <p:tmPct val="50000"/>
                                  </p:iterate>
                                  <p:childTnLst>
                                    <p:set>
                                      <p:cBhvr>
                                        <p:cTn id="38" dur="500" fill="hold">
                                          <p:stCondLst>
                                            <p:cond delay="0"/>
                                          </p:stCondLst>
                                        </p:cTn>
                                        <p:tgtEl>
                                          <p:spTgt spid="12"/>
                                        </p:tgtEl>
                                        <p:attrNameLst>
                                          <p:attrName>style.visibility</p:attrName>
                                        </p:attrNameLst>
                                      </p:cBhvr>
                                      <p:to>
                                        <p:strVal val="visible"/>
                                      </p:to>
                                    </p:set>
                                    <p:anim calcmode="discrete" valueType="clr">
                                      <p:cBhvr override="childStyle">
                                        <p:cTn id="39" dur="50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40" dur="500"/>
                                        <p:tgtEl>
                                          <p:spTgt spid="12"/>
                                        </p:tgtEl>
                                        <p:attrNameLst>
                                          <p:attrName>fillcolor</p:attrName>
                                        </p:attrNameLst>
                                      </p:cBhvr>
                                      <p:tavLst>
                                        <p:tav tm="0">
                                          <p:val>
                                            <p:clrVal>
                                              <a:schemeClr val="accent2"/>
                                            </p:clrVal>
                                          </p:val>
                                        </p:tav>
                                        <p:tav tm="50000">
                                          <p:val>
                                            <p:clrVal>
                                              <a:schemeClr val="hlink"/>
                                            </p:clrVal>
                                          </p:val>
                                        </p:tav>
                                      </p:tavLst>
                                    </p:anim>
                                    <p:set>
                                      <p:cBhvr>
                                        <p:cTn id="41" dur="50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062856" y="5296120"/>
            <a:ext cx="82184" cy="20882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4" name="组合 3"/>
          <p:cNvGrpSpPr/>
          <p:nvPr/>
        </p:nvGrpSpPr>
        <p:grpSpPr>
          <a:xfrm>
            <a:off x="28886" y="404664"/>
            <a:ext cx="8719577" cy="678940"/>
            <a:chOff x="0" y="440280"/>
            <a:chExt cx="11428920" cy="616557"/>
          </a:xfrm>
        </p:grpSpPr>
        <p:sp>
          <p:nvSpPr>
            <p:cNvPr id="5" name="TextBox 7"/>
            <p:cNvSpPr txBox="1"/>
            <p:nvPr/>
          </p:nvSpPr>
          <p:spPr>
            <a:xfrm>
              <a:off x="645991" y="440280"/>
              <a:ext cx="2666053" cy="542341"/>
            </a:xfrm>
            <a:prstGeom prst="rect">
              <a:avLst/>
            </a:prstGeom>
            <a:noFill/>
          </p:spPr>
          <p:txBody>
            <a:bodyPr wrap="square" rtlCol="0">
              <a:spAutoFit/>
            </a:bodyPr>
            <a:lstStyle/>
            <a:p>
              <a:pPr>
                <a:lnSpc>
                  <a:spcPct val="130000"/>
                </a:lnSpc>
              </a:pPr>
              <a:r>
                <a:rPr lang="zh-CN" altLang="en-US" sz="2800" b="1" dirty="0">
                  <a:solidFill>
                    <a:schemeClr val="bg2">
                      <a:lumMod val="25000"/>
                    </a:schemeClr>
                  </a:solidFill>
                  <a:cs typeface="+mn-ea"/>
                  <a:sym typeface="+mn-lt"/>
                </a:rPr>
                <a:t>副会长</a:t>
              </a:r>
            </a:p>
          </p:txBody>
        </p:sp>
        <p:grpSp>
          <p:nvGrpSpPr>
            <p:cNvPr id="6" name="组合 5"/>
            <p:cNvGrpSpPr/>
            <p:nvPr/>
          </p:nvGrpSpPr>
          <p:grpSpPr>
            <a:xfrm>
              <a:off x="763079" y="966131"/>
              <a:ext cx="10665841" cy="0"/>
              <a:chOff x="1542623" y="3580904"/>
              <a:chExt cx="10665841" cy="0"/>
            </a:xfrm>
          </p:grpSpPr>
          <p:cxnSp>
            <p:nvCxnSpPr>
              <p:cNvPr id="10" name="直接连接符 9"/>
              <p:cNvCxnSpPr/>
              <p:nvPr/>
            </p:nvCxnSpPr>
            <p:spPr>
              <a:xfrm>
                <a:off x="1542623" y="3580904"/>
                <a:ext cx="106658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644022" y="3580904"/>
                <a:ext cx="4122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0" y="603483"/>
              <a:ext cx="551874" cy="453354"/>
              <a:chOff x="121825" y="625642"/>
              <a:chExt cx="551874" cy="524379"/>
            </a:xfrm>
            <a:solidFill>
              <a:srgbClr val="C00000"/>
            </a:solidFill>
            <a:effectLst>
              <a:outerShdw blurRad="101600" dist="38100" dir="2700000" algn="tl" rotWithShape="0">
                <a:prstClr val="black">
                  <a:alpha val="25000"/>
                </a:prstClr>
              </a:outerShdw>
            </a:effectLst>
          </p:grpSpPr>
          <p:sp>
            <p:nvSpPr>
              <p:cNvPr id="8" name="矩形 7"/>
              <p:cNvSpPr/>
              <p:nvPr/>
            </p:nvSpPr>
            <p:spPr>
              <a:xfrm>
                <a:off x="121825" y="625642"/>
                <a:ext cx="369348" cy="5243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9" name="矩形 8"/>
              <p:cNvSpPr/>
              <p:nvPr/>
            </p:nvSpPr>
            <p:spPr>
              <a:xfrm>
                <a:off x="578071" y="625642"/>
                <a:ext cx="95628" cy="52437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sp>
        <p:nvSpPr>
          <p:cNvPr id="45" name="矩形 44"/>
          <p:cNvSpPr/>
          <p:nvPr/>
        </p:nvSpPr>
        <p:spPr>
          <a:xfrm>
            <a:off x="-818147" y="2323392"/>
            <a:ext cx="2804747" cy="2901803"/>
          </a:xfrm>
          <a:prstGeom prst="rect">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2D050"/>
              </a:solidFill>
              <a:cs typeface="+mn-ea"/>
              <a:sym typeface="+mn-lt"/>
            </a:endParaRPr>
          </a:p>
        </p:txBody>
      </p:sp>
      <p:sp>
        <p:nvSpPr>
          <p:cNvPr id="46" name="矩形 45"/>
          <p:cNvSpPr/>
          <p:nvPr/>
        </p:nvSpPr>
        <p:spPr>
          <a:xfrm>
            <a:off x="1091956" y="3146208"/>
            <a:ext cx="1384995" cy="415498"/>
          </a:xfrm>
          <a:prstGeom prst="rect">
            <a:avLst/>
          </a:prstGeom>
        </p:spPr>
        <p:txBody>
          <a:bodyPr wrap="none" lIns="0" tIns="0" rIns="0" bIns="0">
            <a:spAutoFit/>
          </a:bodyPr>
          <a:lstStyle/>
          <a:p>
            <a:r>
              <a:rPr lang="zh-CN" altLang="en-US" sz="2700" b="1" dirty="0">
                <a:solidFill>
                  <a:srgbClr val="71DAFF"/>
                </a:solidFill>
                <a:cs typeface="+mn-ea"/>
                <a:sym typeface="+mn-lt"/>
              </a:rPr>
              <a:t>副会简介</a:t>
            </a:r>
          </a:p>
        </p:txBody>
      </p:sp>
      <p:sp>
        <p:nvSpPr>
          <p:cNvPr id="47" name="矩形 46"/>
          <p:cNvSpPr/>
          <p:nvPr/>
        </p:nvSpPr>
        <p:spPr>
          <a:xfrm>
            <a:off x="263280" y="3548397"/>
            <a:ext cx="2711272" cy="545086"/>
          </a:xfrm>
          <a:prstGeom prst="rect">
            <a:avLst/>
          </a:prstGeom>
          <a:noFill/>
        </p:spPr>
        <p:txBody>
          <a:bodyPr wrap="square" rtlCol="0">
            <a:spAutoFit/>
          </a:bodyPr>
          <a:lstStyle/>
          <a:p>
            <a:pPr>
              <a:lnSpc>
                <a:spcPct val="120000"/>
              </a:lnSpc>
            </a:pPr>
            <a:r>
              <a:rPr lang="en-US" altLang="zh-CN" sz="2700" b="1" dirty="0">
                <a:solidFill>
                  <a:schemeClr val="tx1">
                    <a:lumMod val="75000"/>
                    <a:lumOff val="25000"/>
                    <a:alpha val="20000"/>
                  </a:schemeClr>
                </a:solidFill>
                <a:cs typeface="+mn-ea"/>
                <a:sym typeface="+mn-lt"/>
              </a:rPr>
              <a:t>MANAGEMENT</a:t>
            </a:r>
            <a:endParaRPr lang="zh-CN" altLang="en-US" sz="2700" b="1" dirty="0">
              <a:solidFill>
                <a:schemeClr val="tx1">
                  <a:lumMod val="75000"/>
                  <a:lumOff val="25000"/>
                  <a:alpha val="20000"/>
                </a:schemeClr>
              </a:solidFill>
              <a:cs typeface="+mn-ea"/>
              <a:sym typeface="+mn-lt"/>
            </a:endParaRPr>
          </a:p>
        </p:txBody>
      </p:sp>
      <p:sp>
        <p:nvSpPr>
          <p:cNvPr id="48" name="矩形 47"/>
          <p:cNvSpPr/>
          <p:nvPr/>
        </p:nvSpPr>
        <p:spPr>
          <a:xfrm>
            <a:off x="1615108" y="4059887"/>
            <a:ext cx="872034" cy="369332"/>
          </a:xfrm>
          <a:prstGeom prst="rect">
            <a:avLst/>
          </a:prstGeom>
        </p:spPr>
        <p:txBody>
          <a:bodyPr wrap="none" lIns="0" tIns="0" rIns="0" bIns="0">
            <a:spAutoFit/>
          </a:bodyPr>
          <a:lstStyle/>
          <a:p>
            <a:r>
              <a:rPr lang="en-US" altLang="zh-CN" sz="2400" b="1" dirty="0">
                <a:solidFill>
                  <a:srgbClr val="92D050"/>
                </a:solidFill>
                <a:cs typeface="+mn-ea"/>
                <a:sym typeface="+mn-lt"/>
              </a:rPr>
              <a:t>TEAM</a:t>
            </a:r>
            <a:endParaRPr lang="zh-CN" altLang="en-US" sz="2400" b="1" dirty="0">
              <a:solidFill>
                <a:srgbClr val="92D050"/>
              </a:solidFill>
              <a:cs typeface="+mn-ea"/>
              <a:sym typeface="+mn-lt"/>
            </a:endParaRPr>
          </a:p>
        </p:txBody>
      </p:sp>
      <p:sp>
        <p:nvSpPr>
          <p:cNvPr id="82" name="矩形 81"/>
          <p:cNvSpPr/>
          <p:nvPr/>
        </p:nvSpPr>
        <p:spPr>
          <a:xfrm rot="5400000">
            <a:off x="7490941" y="5300579"/>
            <a:ext cx="82184" cy="20793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37" name="文本框 36"/>
          <p:cNvSpPr txBox="1"/>
          <p:nvPr/>
        </p:nvSpPr>
        <p:spPr>
          <a:xfrm>
            <a:off x="2649529" y="4978870"/>
            <a:ext cx="2813050" cy="1200329"/>
          </a:xfrm>
          <a:prstGeom prst="rect">
            <a:avLst/>
          </a:prstGeom>
          <a:noFill/>
        </p:spPr>
        <p:txBody>
          <a:bodyPr wrap="square" rtlCol="0">
            <a:spAutoFit/>
          </a:bodyPr>
          <a:lstStyle/>
          <a:p>
            <a:pPr algn="ctr"/>
            <a:r>
              <a:rPr lang="zh-CN" altLang="en-US" b="1"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rPr>
              <a:t>简介：江西赣州人</a:t>
            </a:r>
          </a:p>
          <a:p>
            <a:pPr algn="ctr"/>
            <a:r>
              <a:rPr lang="zh-CN" altLang="en-US" b="1"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rPr>
              <a:t>信息技术学院</a:t>
            </a:r>
          </a:p>
          <a:p>
            <a:pPr algn="ctr"/>
            <a:r>
              <a:rPr lang="zh-CN" altLang="en-US" b="1"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rPr>
              <a:t>电子商务专业学生</a:t>
            </a:r>
            <a:endParaRPr kumimoji="0" lang="zh-CN" altLang="en-US" b="1" u="none" strike="noStrike" kern="1200" cap="none" spc="0" normalizeH="0"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endParaRPr>
          </a:p>
          <a:p>
            <a:pPr algn="ctr"/>
            <a:endParaRPr kumimoji="0" lang="zh-CN" altLang="en-US" b="1" u="none" strike="noStrike" kern="1200" cap="none" spc="0" normalizeH="0"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endParaRPr>
          </a:p>
        </p:txBody>
      </p:sp>
      <p:sp>
        <p:nvSpPr>
          <p:cNvPr id="38" name="文本框 37"/>
          <p:cNvSpPr txBox="1"/>
          <p:nvPr/>
        </p:nvSpPr>
        <p:spPr>
          <a:xfrm>
            <a:off x="6125508" y="4976961"/>
            <a:ext cx="2813050" cy="1200329"/>
          </a:xfrm>
          <a:prstGeom prst="rect">
            <a:avLst/>
          </a:prstGeom>
          <a:noFill/>
        </p:spPr>
        <p:txBody>
          <a:bodyPr wrap="square" rtlCol="0">
            <a:spAutoFit/>
          </a:bodyPr>
          <a:lstStyle/>
          <a:p>
            <a:pPr algn="ctr"/>
            <a:r>
              <a:rPr lang="zh-CN" altLang="en-US" b="1"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rPr>
              <a:t>简介：江西赣州人</a:t>
            </a:r>
          </a:p>
          <a:p>
            <a:pPr algn="ctr"/>
            <a:r>
              <a:rPr lang="zh-CN" altLang="en-US" b="1"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rPr>
              <a:t>信息技术学院</a:t>
            </a:r>
          </a:p>
          <a:p>
            <a:pPr algn="ctr"/>
            <a:r>
              <a:rPr lang="zh-CN" altLang="en-US" b="1" dirty="0">
                <a:solidFill>
                  <a:srgbClr val="000000">
                    <a:lumMod val="75000"/>
                    <a:lumOff val="25000"/>
                  </a:srgbClr>
                </a:solidFill>
                <a:latin typeface="黑体" panose="02010609060101010101" charset="-122"/>
                <a:ea typeface="黑体" panose="02010609060101010101" charset="-122"/>
                <a:cs typeface="+mj-cs"/>
                <a:sym typeface="Helvetica"/>
              </a:rPr>
              <a:t>计算机网络技术专业</a:t>
            </a:r>
            <a:endParaRPr kumimoji="0" lang="zh-CN" altLang="en-US" b="1" u="none" strike="noStrike" kern="1200" cap="none" spc="0" normalizeH="0"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endParaRPr>
          </a:p>
          <a:p>
            <a:pPr algn="ctr"/>
            <a:endParaRPr kumimoji="0" lang="zh-CN" altLang="en-US" b="1" u="none" strike="noStrike" kern="1200" cap="none" spc="0" normalizeH="0" noProof="0" dirty="0">
              <a:ln>
                <a:noFill/>
              </a:ln>
              <a:solidFill>
                <a:srgbClr val="000000">
                  <a:lumMod val="75000"/>
                  <a:lumOff val="25000"/>
                </a:srgbClr>
              </a:solidFill>
              <a:effectLst/>
              <a:uLnTx/>
              <a:uFillTx/>
              <a:latin typeface="黑体" panose="02010609060101010101" charset="-122"/>
              <a:ea typeface="黑体" panose="02010609060101010101" charset="-122"/>
              <a:cs typeface="+mj-cs"/>
              <a:sym typeface="Helvetica"/>
            </a:endParaRPr>
          </a:p>
        </p:txBody>
      </p:sp>
      <p:sp>
        <p:nvSpPr>
          <p:cNvPr id="41" name="矩形 40"/>
          <p:cNvSpPr/>
          <p:nvPr/>
        </p:nvSpPr>
        <p:spPr>
          <a:xfrm>
            <a:off x="2834878" y="4365104"/>
            <a:ext cx="2698115" cy="584775"/>
          </a:xfrm>
          <a:prstGeom prst="rect">
            <a:avLst/>
          </a:prstGeom>
          <a:noFill/>
          <a:ln>
            <a:noFill/>
          </a:ln>
        </p:spPr>
        <p:txBody>
          <a:bodyPr wrap="square" rtlCol="0" anchor="t">
            <a:spAutoFit/>
          </a:bodyPr>
          <a:lstStyle/>
          <a:p>
            <a:pPr algn="ctr"/>
            <a:r>
              <a:rPr lang="zh-CN" altLang="en-US" sz="3200" b="1" noProof="0" dirty="0">
                <a:solidFill>
                  <a:srgbClr val="0070C0"/>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rPr>
              <a:t>副会：刘贤鹏</a:t>
            </a:r>
          </a:p>
        </p:txBody>
      </p:sp>
      <p:sp>
        <p:nvSpPr>
          <p:cNvPr id="42" name="矩形 41"/>
          <p:cNvSpPr/>
          <p:nvPr/>
        </p:nvSpPr>
        <p:spPr>
          <a:xfrm>
            <a:off x="6104701" y="4357603"/>
            <a:ext cx="2931795" cy="584775"/>
          </a:xfrm>
          <a:prstGeom prst="rect">
            <a:avLst/>
          </a:prstGeom>
          <a:noFill/>
          <a:ln>
            <a:noFill/>
          </a:ln>
        </p:spPr>
        <p:txBody>
          <a:bodyPr wrap="square" rtlCol="0" anchor="t">
            <a:spAutoFit/>
          </a:bodyPr>
          <a:lstStyle/>
          <a:p>
            <a:pPr algn="ctr"/>
            <a:r>
              <a:rPr lang="zh-CN" altLang="en-US" sz="3200" b="1" noProof="0" dirty="0">
                <a:solidFill>
                  <a:srgbClr val="0070C0"/>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rPr>
              <a:t>副会：</a:t>
            </a:r>
            <a:r>
              <a:rPr lang="zh-CN" altLang="en-US" sz="3200" b="1" dirty="0">
                <a:solidFill>
                  <a:srgbClr val="0070C0"/>
                </a:solidFill>
                <a:effectLst>
                  <a:reflection blurRad="6350" stA="53000" endA="300" endPos="35500" dir="5400000" sy="-90000" algn="bl" rotWithShape="0"/>
                </a:effectLst>
                <a:latin typeface="华文楷体" panose="02010600040101010101" charset="-122"/>
                <a:ea typeface="华文楷体" panose="02010600040101010101" charset="-122"/>
                <a:cs typeface="+mj-cs"/>
                <a:sym typeface="Helvetica"/>
              </a:rPr>
              <a:t>丁扬财</a:t>
            </a:r>
            <a:endParaRPr lang="zh-CN" altLang="en-US" sz="3200" b="1" noProof="0" dirty="0">
              <a:solidFill>
                <a:srgbClr val="0070C0"/>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9832" y="1104952"/>
            <a:ext cx="2396881" cy="3100826"/>
          </a:xfrm>
          <a:prstGeom prst="roundRect">
            <a:avLst>
              <a:gd name="adj" fmla="val 13704"/>
            </a:avLst>
          </a:prstGeom>
        </p:spPr>
      </p:pic>
      <p:pic>
        <p:nvPicPr>
          <p:cNvPr id="12" name="图片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5300" y="1075760"/>
            <a:ext cx="2287183" cy="3100826"/>
          </a:xfrm>
          <a:prstGeom prst="roundRect">
            <a:avLst>
              <a:gd name="adj" fmla="val 9354"/>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heel(1)">
                                      <p:cBhvr>
                                        <p:cTn id="10" dur="750"/>
                                        <p:tgtEl>
                                          <p:spTgt spid="4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childTnLst>
                          </p:cTn>
                        </p:par>
                        <p:par>
                          <p:cTn id="35" fill="hold">
                            <p:stCondLst>
                              <p:cond delay="3000"/>
                            </p:stCondLst>
                            <p:childTnLst>
                              <p:par>
                                <p:cTn id="36" presetID="31"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500"/>
                                        <p:tgtEl>
                                          <p:spTgt spid="67"/>
                                        </p:tgtEl>
                                      </p:cBhvr>
                                    </p:animEffect>
                                  </p:childTnLst>
                                </p:cTn>
                              </p:par>
                            </p:childTnLst>
                          </p:cTn>
                        </p:par>
                        <p:par>
                          <p:cTn id="46" fill="hold">
                            <p:stCondLst>
                              <p:cond delay="4500"/>
                            </p:stCondLst>
                            <p:childTnLst>
                              <p:par>
                                <p:cTn id="47" presetID="50" presetClass="entr" presetSubtype="0" decel="10000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strVal val="#ppt_w+.3"/>
                                          </p:val>
                                        </p:tav>
                                        <p:tav tm="100000">
                                          <p:val>
                                            <p:strVal val="#ppt_w"/>
                                          </p:val>
                                        </p:tav>
                                      </p:tavLst>
                                    </p:anim>
                                    <p:anim calcmode="lin" valueType="num">
                                      <p:cBhvr>
                                        <p:cTn id="50" dur="1000" fill="hold"/>
                                        <p:tgtEl>
                                          <p:spTgt spid="12"/>
                                        </p:tgtEl>
                                        <p:attrNameLst>
                                          <p:attrName>ppt_h</p:attrName>
                                        </p:attrNameLst>
                                      </p:cBhvr>
                                      <p:tavLst>
                                        <p:tav tm="0">
                                          <p:val>
                                            <p:strVal val="#ppt_h"/>
                                          </p:val>
                                        </p:tav>
                                        <p:tav tm="100000">
                                          <p:val>
                                            <p:strVal val="#ppt_h"/>
                                          </p:val>
                                        </p:tav>
                                      </p:tavLst>
                                    </p:anim>
                                    <p:animEffect transition="in" filter="fade">
                                      <p:cBhvr>
                                        <p:cTn id="51" dur="1000"/>
                                        <p:tgtEl>
                                          <p:spTgt spid="12"/>
                                        </p:tgtEl>
                                      </p:cBhvr>
                                    </p:animEffect>
                                  </p:childTnLst>
                                </p:cTn>
                              </p:par>
                            </p:childTnLst>
                          </p:cTn>
                        </p:par>
                        <p:par>
                          <p:cTn id="52" fill="hold">
                            <p:stCondLst>
                              <p:cond delay="5500"/>
                            </p:stCondLst>
                            <p:childTnLst>
                              <p:par>
                                <p:cTn id="53" presetID="53" presetClass="entr" presetSubtype="16"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500" fill="hold"/>
                                        <p:tgtEl>
                                          <p:spTgt spid="42"/>
                                        </p:tgtEl>
                                        <p:attrNameLst>
                                          <p:attrName>ppt_w</p:attrName>
                                        </p:attrNameLst>
                                      </p:cBhvr>
                                      <p:tavLst>
                                        <p:tav tm="0">
                                          <p:val>
                                            <p:fltVal val="0"/>
                                          </p:val>
                                        </p:tav>
                                        <p:tav tm="100000">
                                          <p:val>
                                            <p:strVal val="#ppt_w"/>
                                          </p:val>
                                        </p:tav>
                                      </p:tavLst>
                                    </p:anim>
                                    <p:anim calcmode="lin" valueType="num">
                                      <p:cBhvr>
                                        <p:cTn id="56" dur="500" fill="hold"/>
                                        <p:tgtEl>
                                          <p:spTgt spid="42"/>
                                        </p:tgtEl>
                                        <p:attrNameLst>
                                          <p:attrName>ppt_h</p:attrName>
                                        </p:attrNameLst>
                                      </p:cBhvr>
                                      <p:tavLst>
                                        <p:tav tm="0">
                                          <p:val>
                                            <p:fltVal val="0"/>
                                          </p:val>
                                        </p:tav>
                                        <p:tav tm="100000">
                                          <p:val>
                                            <p:strVal val="#ppt_h"/>
                                          </p:val>
                                        </p:tav>
                                      </p:tavLst>
                                    </p:anim>
                                    <p:animEffect transition="in" filter="fade">
                                      <p:cBhvr>
                                        <p:cTn id="57" dur="500"/>
                                        <p:tgtEl>
                                          <p:spTgt spid="42"/>
                                        </p:tgtEl>
                                      </p:cBhvr>
                                    </p:animEffect>
                                  </p:childTnLst>
                                </p:cTn>
                              </p:par>
                            </p:childTnLst>
                          </p:cTn>
                        </p:par>
                        <p:par>
                          <p:cTn id="58" fill="hold">
                            <p:stCondLst>
                              <p:cond delay="6000"/>
                            </p:stCondLst>
                            <p:childTnLst>
                              <p:par>
                                <p:cTn id="59" presetID="22" presetClass="entr" presetSubtype="4"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fade">
                                      <p:cBhvr>
                                        <p:cTn id="6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5" grpId="0" animBg="1"/>
      <p:bldP spid="46" grpId="0"/>
      <p:bldP spid="47" grpId="0"/>
      <p:bldP spid="48" grpId="0"/>
      <p:bldP spid="82" grpId="0" animBg="1"/>
      <p:bldP spid="37" grpId="0"/>
      <p:bldP spid="38" grpId="0"/>
      <p:bldP spid="41"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 name="矩形 152"/>
          <p:cNvSpPr/>
          <p:nvPr/>
        </p:nvSpPr>
        <p:spPr>
          <a:xfrm>
            <a:off x="896159" y="4922004"/>
            <a:ext cx="2595721" cy="523220"/>
          </a:xfrm>
          <a:prstGeom prst="rect">
            <a:avLst/>
          </a:prstGeom>
          <a:noFill/>
          <a:ln>
            <a:noFill/>
          </a:ln>
        </p:spPr>
        <p:txBody>
          <a:bodyPr wrap="square" rtlCol="0" anchor="t">
            <a:spAutoFit/>
          </a:bodyPr>
          <a:lstStyle/>
          <a:p>
            <a:pPr algn="ctr"/>
            <a:r>
              <a:rPr lang="zh-CN" altLang="en-US" sz="2800" b="1" noProof="0" dirty="0">
                <a:solidFill>
                  <a:schemeClr val="bg1"/>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rPr>
              <a:t>部长：黄文键</a:t>
            </a:r>
          </a:p>
        </p:txBody>
      </p:sp>
      <p:sp>
        <p:nvSpPr>
          <p:cNvPr id="154" name="标题 2"/>
          <p:cNvSpPr>
            <a:spLocks noGrp="1"/>
          </p:cNvSpPr>
          <p:nvPr/>
        </p:nvSpPr>
        <p:spPr>
          <a:xfrm>
            <a:off x="755576" y="5475436"/>
            <a:ext cx="2736304" cy="977900"/>
          </a:xfrm>
          <a:prstGeom prst="rect">
            <a:avLst/>
          </a:prstGeom>
        </p:spPr>
        <p:txBody>
          <a:bodyPr vert="horz" lIns="91440" tIns="45720" rIns="91440" bIns="45720" rtlCol="0" anchor="b">
            <a:normAutofit/>
          </a:bodyPr>
          <a:lstStyle>
            <a:lvl1pPr algn="r" defTabSz="514350" rtl="0" eaLnBrk="1" latinLnBrk="0" hangingPunct="1">
              <a:lnSpc>
                <a:spcPct val="90000"/>
              </a:lnSpc>
              <a:spcBef>
                <a:spcPct val="0"/>
              </a:spcBef>
              <a:buNone/>
              <a:defRPr sz="3000" b="0" i="0" kern="1000" baseline="0">
                <a:solidFill>
                  <a:schemeClr val="accent1">
                    <a:lumMod val="50000"/>
                  </a:schemeClr>
                </a:solidFill>
                <a:effectLst/>
                <a:latin typeface="+mj-lt"/>
                <a:ea typeface="+mj-ea"/>
                <a:cs typeface="+mj-cs"/>
              </a:defRPr>
            </a:lvl1pPr>
          </a:lstStyle>
          <a:p>
            <a:pPr algn="ctr"/>
            <a:r>
              <a:rPr lang="zh-CN" altLang="en-US" sz="2000" dirty="0">
                <a:solidFill>
                  <a:schemeClr val="bg1"/>
                </a:solidFill>
              </a:rPr>
              <a:t>江西赣州人</a:t>
            </a:r>
            <a:br>
              <a:rPr lang="zh-CN" altLang="en-US" sz="2000" dirty="0">
                <a:solidFill>
                  <a:schemeClr val="bg1"/>
                </a:solidFill>
              </a:rPr>
            </a:br>
            <a:r>
              <a:rPr lang="zh-CN" altLang="en-US" sz="2000" dirty="0">
                <a:solidFill>
                  <a:schemeClr val="bg1"/>
                </a:solidFill>
              </a:rPr>
              <a:t>经济管理学院</a:t>
            </a:r>
            <a:endParaRPr lang="en-US" altLang="zh-CN" sz="2000" dirty="0">
              <a:solidFill>
                <a:schemeClr val="bg1"/>
              </a:solidFill>
            </a:endParaRPr>
          </a:p>
          <a:p>
            <a:pPr algn="ctr"/>
            <a:r>
              <a:rPr lang="zh-CN" altLang="en-US" sz="2000" dirty="0">
                <a:solidFill>
                  <a:schemeClr val="bg1"/>
                </a:solidFill>
              </a:rPr>
              <a:t>大数据与财务管理</a:t>
            </a:r>
          </a:p>
        </p:txBody>
      </p:sp>
      <p:sp>
        <p:nvSpPr>
          <p:cNvPr id="156" name="矩形 155"/>
          <p:cNvSpPr/>
          <p:nvPr/>
        </p:nvSpPr>
        <p:spPr>
          <a:xfrm>
            <a:off x="5652120" y="4777988"/>
            <a:ext cx="2595721" cy="523220"/>
          </a:xfrm>
          <a:prstGeom prst="rect">
            <a:avLst/>
          </a:prstGeom>
          <a:noFill/>
          <a:ln>
            <a:noFill/>
          </a:ln>
        </p:spPr>
        <p:txBody>
          <a:bodyPr wrap="square" rtlCol="0" anchor="t">
            <a:spAutoFit/>
          </a:bodyPr>
          <a:lstStyle/>
          <a:p>
            <a:pPr algn="ctr"/>
            <a:r>
              <a:rPr lang="zh-CN" altLang="en-US" sz="2800" b="1" noProof="0" dirty="0">
                <a:solidFill>
                  <a:schemeClr val="bg1"/>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rPr>
              <a:t>部长：</a:t>
            </a:r>
            <a:r>
              <a:rPr lang="zh-CN" altLang="en-US" sz="2800" b="1" noProof="0" dirty="0">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cs typeface="+mj-cs"/>
                <a:sym typeface="Helvetica"/>
              </a:rPr>
              <a:t>沈丽</a:t>
            </a:r>
            <a:endParaRPr lang="zh-CN" altLang="en-US" sz="2800" b="1" noProof="0" dirty="0">
              <a:solidFill>
                <a:schemeClr val="bg1"/>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endParaRPr>
          </a:p>
        </p:txBody>
      </p:sp>
      <p:sp>
        <p:nvSpPr>
          <p:cNvPr id="157" name="矩形 156" descr="7b0a2020202022776f7264617274223a20227b5c2269645c223a343634343336392c5c227469645c223a31333437387d220a7d0a"/>
          <p:cNvSpPr/>
          <p:nvPr/>
        </p:nvSpPr>
        <p:spPr>
          <a:xfrm>
            <a:off x="2898417" y="0"/>
            <a:ext cx="3127447" cy="830997"/>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电商部</a:t>
            </a:r>
          </a:p>
        </p:txBody>
      </p:sp>
      <p:pic>
        <p:nvPicPr>
          <p:cNvPr id="163" name="图片 16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8256" y="2372620"/>
            <a:ext cx="1907600" cy="2496540"/>
          </a:xfrm>
          <a:prstGeom prst="rect">
            <a:avLst/>
          </a:prstGeom>
        </p:spPr>
      </p:pic>
      <p:sp>
        <p:nvSpPr>
          <p:cNvPr id="12" name="标题 2"/>
          <p:cNvSpPr>
            <a:spLocks noGrp="1"/>
          </p:cNvSpPr>
          <p:nvPr/>
        </p:nvSpPr>
        <p:spPr>
          <a:xfrm>
            <a:off x="5652120" y="5373216"/>
            <a:ext cx="2736304" cy="977900"/>
          </a:xfrm>
          <a:prstGeom prst="rect">
            <a:avLst/>
          </a:prstGeom>
        </p:spPr>
        <p:txBody>
          <a:bodyPr vert="horz" lIns="91440" tIns="45720" rIns="91440" bIns="45720" rtlCol="0" anchor="b">
            <a:normAutofit/>
          </a:bodyPr>
          <a:lstStyle>
            <a:lvl1pPr algn="r" defTabSz="514350" rtl="0" eaLnBrk="1" latinLnBrk="0" hangingPunct="1">
              <a:lnSpc>
                <a:spcPct val="90000"/>
              </a:lnSpc>
              <a:spcBef>
                <a:spcPct val="0"/>
              </a:spcBef>
              <a:buNone/>
              <a:defRPr sz="3000" b="0" i="0" kern="1000" baseline="0">
                <a:solidFill>
                  <a:schemeClr val="accent1">
                    <a:lumMod val="50000"/>
                  </a:schemeClr>
                </a:solidFill>
                <a:effectLst/>
                <a:latin typeface="+mj-lt"/>
                <a:ea typeface="+mj-ea"/>
                <a:cs typeface="+mj-cs"/>
              </a:defRPr>
            </a:lvl1pPr>
          </a:lstStyle>
          <a:p>
            <a:pPr algn="ctr"/>
            <a:r>
              <a:rPr lang="zh-CN" altLang="en-US" sz="2000" dirty="0">
                <a:solidFill>
                  <a:schemeClr val="bg1"/>
                </a:solidFill>
              </a:rPr>
              <a:t>江西赣州人</a:t>
            </a:r>
            <a:br>
              <a:rPr lang="zh-CN" altLang="en-US" sz="2000" dirty="0">
                <a:solidFill>
                  <a:schemeClr val="bg1"/>
                </a:solidFill>
              </a:rPr>
            </a:br>
            <a:r>
              <a:rPr lang="zh-CN" altLang="en-US" sz="2000" dirty="0">
                <a:solidFill>
                  <a:schemeClr val="bg1"/>
                </a:solidFill>
              </a:rPr>
              <a:t>艺术设计学院</a:t>
            </a:r>
          </a:p>
          <a:p>
            <a:pPr algn="ctr"/>
            <a:r>
              <a:rPr lang="zh-CN" altLang="en-US" sz="2000" dirty="0">
                <a:solidFill>
                  <a:schemeClr val="bg1"/>
                </a:solidFill>
              </a:rPr>
              <a:t>服装设计</a:t>
            </a:r>
          </a:p>
        </p:txBody>
      </p:sp>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0152" y="2233862"/>
            <a:ext cx="1853364" cy="2472118"/>
          </a:xfrm>
          <a:prstGeom prst="rect">
            <a:avLst/>
          </a:prstGeom>
        </p:spPr>
      </p:pic>
      <p:sp>
        <p:nvSpPr>
          <p:cNvPr id="6" name="矩形 5"/>
          <p:cNvSpPr/>
          <p:nvPr/>
        </p:nvSpPr>
        <p:spPr>
          <a:xfrm>
            <a:off x="0" y="5964"/>
            <a:ext cx="9143999" cy="6841583"/>
          </a:xfrm>
          <a:prstGeom prst="rect">
            <a:avLst/>
          </a:prstGeom>
          <a:solidFill>
            <a:schemeClr val="dk1">
              <a:alpha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nvGrpSpPr>
          <p:cNvPr id="7" name="组合 6"/>
          <p:cNvGrpSpPr/>
          <p:nvPr/>
        </p:nvGrpSpPr>
        <p:grpSpPr>
          <a:xfrm>
            <a:off x="1660004" y="548680"/>
            <a:ext cx="5360268" cy="1368152"/>
            <a:chOff x="1610752" y="908720"/>
            <a:chExt cx="5360268" cy="1368152"/>
          </a:xfrm>
        </p:grpSpPr>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0752" y="908720"/>
              <a:ext cx="987946" cy="1296144"/>
            </a:xfrm>
            <a:prstGeom prst="rect">
              <a:avLst/>
            </a:prstGeom>
          </p:spPr>
        </p:pic>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3074" y="908720"/>
              <a:ext cx="987946" cy="1368152"/>
            </a:xfrm>
            <a:prstGeom prst="rect">
              <a:avLst/>
            </a:prstGeom>
          </p:spPr>
        </p:pic>
      </p:grpSp>
      <p:pic>
        <p:nvPicPr>
          <p:cNvPr id="15" name="图片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92933" y="1422288"/>
            <a:ext cx="3419389" cy="5497007"/>
          </a:xfrm>
          <a:custGeom>
            <a:avLst/>
            <a:gdLst>
              <a:gd name="connsiteX0" fmla="*/ 1707103 w 3419389"/>
              <a:gd name="connsiteY0" fmla="*/ 0 h 5497007"/>
              <a:gd name="connsiteX1" fmla="*/ 3419389 w 3419389"/>
              <a:gd name="connsiteY1" fmla="*/ 2748504 h 5497007"/>
              <a:gd name="connsiteX2" fmla="*/ 1882174 w 3419389"/>
              <a:gd name="connsiteY2" fmla="*/ 5482818 h 5497007"/>
              <a:gd name="connsiteX3" fmla="*/ 1707115 w 3419389"/>
              <a:gd name="connsiteY3" fmla="*/ 5497007 h 5497007"/>
              <a:gd name="connsiteX4" fmla="*/ 1707092 w 3419389"/>
              <a:gd name="connsiteY4" fmla="*/ 5497007 h 5497007"/>
              <a:gd name="connsiteX5" fmla="*/ 1532032 w 3419389"/>
              <a:gd name="connsiteY5" fmla="*/ 5482818 h 5497007"/>
              <a:gd name="connsiteX6" fmla="*/ 3658 w 3419389"/>
              <a:gd name="connsiteY6" fmla="*/ 3029523 h 5497007"/>
              <a:gd name="connsiteX7" fmla="*/ 0 w 3419389"/>
              <a:gd name="connsiteY7" fmla="*/ 2913261 h 5497007"/>
              <a:gd name="connsiteX8" fmla="*/ 0 w 3419389"/>
              <a:gd name="connsiteY8" fmla="*/ 2583747 h 5497007"/>
              <a:gd name="connsiteX9" fmla="*/ 3658 w 3419389"/>
              <a:gd name="connsiteY9" fmla="*/ 2467486 h 5497007"/>
              <a:gd name="connsiteX10" fmla="*/ 1707103 w 3419389"/>
              <a:gd name="connsiteY10" fmla="*/ 0 h 54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9389" h="5497007">
                <a:moveTo>
                  <a:pt x="1707103" y="0"/>
                </a:moveTo>
                <a:cubicBezTo>
                  <a:pt x="2652772" y="0"/>
                  <a:pt x="3419389" y="1230547"/>
                  <a:pt x="3419389" y="2748504"/>
                </a:cubicBezTo>
                <a:cubicBezTo>
                  <a:pt x="3419389" y="4171589"/>
                  <a:pt x="2745605" y="5342067"/>
                  <a:pt x="1882174" y="5482818"/>
                </a:cubicBezTo>
                <a:lnTo>
                  <a:pt x="1707115" y="5497007"/>
                </a:lnTo>
                <a:lnTo>
                  <a:pt x="1707092" y="5497007"/>
                </a:lnTo>
                <a:lnTo>
                  <a:pt x="1532032" y="5482818"/>
                </a:lnTo>
                <a:cubicBezTo>
                  <a:pt x="726164" y="5351451"/>
                  <a:pt x="85498" y="4323076"/>
                  <a:pt x="3658" y="3029523"/>
                </a:cubicBezTo>
                <a:lnTo>
                  <a:pt x="0" y="2913261"/>
                </a:lnTo>
                <a:lnTo>
                  <a:pt x="0" y="2583747"/>
                </a:lnTo>
                <a:lnTo>
                  <a:pt x="3658" y="2467486"/>
                </a:lnTo>
                <a:cubicBezTo>
                  <a:pt x="91344" y="1081536"/>
                  <a:pt x="820539" y="0"/>
                  <a:pt x="1707103" y="0"/>
                </a:cubicBezTo>
                <a:close/>
              </a:path>
            </a:pathLst>
          </a:custGeom>
          <a:effectLst>
            <a:softEdge rad="254000"/>
          </a:effectLst>
        </p:spPr>
      </p:pic>
      <p:sp>
        <p:nvSpPr>
          <p:cNvPr id="2" name="矩形 1" descr="7b0a2020202022776f7264617274223a20227b5c2269645c223a343634343336392c5c227469645c223a31333437387d220a7d0a"/>
          <p:cNvSpPr/>
          <p:nvPr/>
        </p:nvSpPr>
        <p:spPr>
          <a:xfrm>
            <a:off x="3059832" y="-27384"/>
            <a:ext cx="2795905" cy="830997"/>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电商部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 name="矩形 152"/>
          <p:cNvSpPr/>
          <p:nvPr/>
        </p:nvSpPr>
        <p:spPr>
          <a:xfrm>
            <a:off x="680135" y="4849996"/>
            <a:ext cx="2595721" cy="523220"/>
          </a:xfrm>
          <a:prstGeom prst="rect">
            <a:avLst/>
          </a:prstGeom>
          <a:noFill/>
          <a:ln>
            <a:noFill/>
          </a:ln>
        </p:spPr>
        <p:txBody>
          <a:bodyPr wrap="square" rtlCol="0" anchor="t">
            <a:spAutoFit/>
          </a:bodyPr>
          <a:lstStyle/>
          <a:p>
            <a:pPr algn="ctr"/>
            <a:r>
              <a:rPr lang="zh-CN" altLang="en-US" sz="2800" b="1" noProof="0" dirty="0">
                <a:solidFill>
                  <a:schemeClr val="bg1"/>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rPr>
              <a:t>部长：黄文键</a:t>
            </a:r>
          </a:p>
        </p:txBody>
      </p:sp>
      <p:sp>
        <p:nvSpPr>
          <p:cNvPr id="154" name="标题 2"/>
          <p:cNvSpPr>
            <a:spLocks noGrp="1"/>
          </p:cNvSpPr>
          <p:nvPr/>
        </p:nvSpPr>
        <p:spPr>
          <a:xfrm>
            <a:off x="755576" y="5403428"/>
            <a:ext cx="2736304" cy="977900"/>
          </a:xfrm>
          <a:prstGeom prst="rect">
            <a:avLst/>
          </a:prstGeom>
        </p:spPr>
        <p:txBody>
          <a:bodyPr vert="horz" lIns="91440" tIns="45720" rIns="91440" bIns="45720" rtlCol="0" anchor="b">
            <a:normAutofit/>
          </a:bodyPr>
          <a:lstStyle>
            <a:lvl1pPr algn="r" defTabSz="514350" rtl="0" eaLnBrk="1" latinLnBrk="0" hangingPunct="1">
              <a:lnSpc>
                <a:spcPct val="90000"/>
              </a:lnSpc>
              <a:spcBef>
                <a:spcPct val="0"/>
              </a:spcBef>
              <a:buNone/>
              <a:defRPr sz="3000" b="0" i="0" kern="1000" baseline="0">
                <a:solidFill>
                  <a:schemeClr val="accent1">
                    <a:lumMod val="50000"/>
                  </a:schemeClr>
                </a:solidFill>
                <a:effectLst/>
                <a:latin typeface="+mj-lt"/>
                <a:ea typeface="+mj-ea"/>
                <a:cs typeface="+mj-cs"/>
              </a:defRPr>
            </a:lvl1pPr>
          </a:lstStyle>
          <a:p>
            <a:pPr algn="ctr"/>
            <a:r>
              <a:rPr lang="zh-CN" altLang="en-US" sz="2000" dirty="0">
                <a:solidFill>
                  <a:schemeClr val="bg1"/>
                </a:solidFill>
              </a:rPr>
              <a:t>江西赣州人</a:t>
            </a:r>
            <a:br>
              <a:rPr lang="zh-CN" altLang="en-US" sz="2000" dirty="0">
                <a:solidFill>
                  <a:schemeClr val="bg1"/>
                </a:solidFill>
              </a:rPr>
            </a:br>
            <a:r>
              <a:rPr lang="zh-CN" altLang="en-US" sz="2000" dirty="0">
                <a:solidFill>
                  <a:schemeClr val="bg1"/>
                </a:solidFill>
              </a:rPr>
              <a:t>经济管理学院</a:t>
            </a:r>
            <a:endParaRPr lang="en-US" altLang="zh-CN" sz="2000" dirty="0">
              <a:solidFill>
                <a:schemeClr val="bg1"/>
              </a:solidFill>
            </a:endParaRPr>
          </a:p>
          <a:p>
            <a:pPr algn="ctr"/>
            <a:r>
              <a:rPr lang="zh-CN" altLang="en-US" sz="2000" dirty="0">
                <a:solidFill>
                  <a:schemeClr val="bg1"/>
                </a:solidFill>
              </a:rPr>
              <a:t>大数据与财务管理</a:t>
            </a:r>
          </a:p>
        </p:txBody>
      </p:sp>
      <p:sp>
        <p:nvSpPr>
          <p:cNvPr id="156" name="矩形 155"/>
          <p:cNvSpPr/>
          <p:nvPr/>
        </p:nvSpPr>
        <p:spPr>
          <a:xfrm>
            <a:off x="5580112" y="4777988"/>
            <a:ext cx="2595721" cy="523220"/>
          </a:xfrm>
          <a:prstGeom prst="rect">
            <a:avLst/>
          </a:prstGeom>
          <a:noFill/>
          <a:ln>
            <a:noFill/>
          </a:ln>
        </p:spPr>
        <p:txBody>
          <a:bodyPr wrap="square" rtlCol="0" anchor="t">
            <a:spAutoFit/>
          </a:bodyPr>
          <a:lstStyle/>
          <a:p>
            <a:pPr algn="ctr"/>
            <a:r>
              <a:rPr lang="zh-CN" altLang="en-US" sz="2800" b="1" noProof="0" dirty="0">
                <a:solidFill>
                  <a:schemeClr val="bg1"/>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rPr>
              <a:t>部长：</a:t>
            </a:r>
            <a:r>
              <a:rPr lang="zh-CN" altLang="en-US" sz="2800" b="1" noProof="0" dirty="0">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cs typeface="+mj-cs"/>
                <a:sym typeface="Helvetica"/>
              </a:rPr>
              <a:t>沈丽</a:t>
            </a:r>
            <a:endParaRPr lang="zh-CN" altLang="en-US" sz="2800" b="1" noProof="0" dirty="0">
              <a:solidFill>
                <a:schemeClr val="bg1"/>
              </a:solidFill>
              <a:effectLst>
                <a:reflection blurRad="6350" stA="53000" endA="300" endPos="35500" dir="5400000" sy="-90000" algn="bl" rotWithShape="0"/>
              </a:effectLst>
              <a:uLnTx/>
              <a:uFillTx/>
              <a:latin typeface="华文楷体" panose="02010600040101010101" charset="-122"/>
              <a:ea typeface="华文楷体" panose="02010600040101010101" charset="-122"/>
              <a:cs typeface="+mj-cs"/>
              <a:sym typeface="Helvetica"/>
            </a:endParaRPr>
          </a:p>
        </p:txBody>
      </p:sp>
      <p:sp>
        <p:nvSpPr>
          <p:cNvPr id="157" name="矩形 156" descr="7b0a2020202022776f7264617274223a20227b5c2269645c223a343634343336392c5c227469645c223a31333437387d220a7d0a"/>
          <p:cNvSpPr/>
          <p:nvPr/>
        </p:nvSpPr>
        <p:spPr>
          <a:xfrm>
            <a:off x="2898417" y="0"/>
            <a:ext cx="3127447" cy="830997"/>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电商部</a:t>
            </a:r>
          </a:p>
        </p:txBody>
      </p:sp>
      <p:pic>
        <p:nvPicPr>
          <p:cNvPr id="163" name="图片 16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4240" y="2276872"/>
            <a:ext cx="1907600" cy="2496540"/>
          </a:xfrm>
          <a:prstGeom prst="rect">
            <a:avLst/>
          </a:prstGeom>
        </p:spPr>
      </p:pic>
      <p:sp>
        <p:nvSpPr>
          <p:cNvPr id="12" name="标题 2"/>
          <p:cNvSpPr>
            <a:spLocks noGrp="1"/>
          </p:cNvSpPr>
          <p:nvPr/>
        </p:nvSpPr>
        <p:spPr>
          <a:xfrm>
            <a:off x="5436096" y="5373216"/>
            <a:ext cx="2736304" cy="977900"/>
          </a:xfrm>
          <a:prstGeom prst="rect">
            <a:avLst/>
          </a:prstGeom>
        </p:spPr>
        <p:txBody>
          <a:bodyPr vert="horz" lIns="91440" tIns="45720" rIns="91440" bIns="45720" rtlCol="0" anchor="b">
            <a:normAutofit/>
          </a:bodyPr>
          <a:lstStyle>
            <a:lvl1pPr algn="r" defTabSz="514350" rtl="0" eaLnBrk="1" latinLnBrk="0" hangingPunct="1">
              <a:lnSpc>
                <a:spcPct val="90000"/>
              </a:lnSpc>
              <a:spcBef>
                <a:spcPct val="0"/>
              </a:spcBef>
              <a:buNone/>
              <a:defRPr sz="3000" b="0" i="0" kern="1000" baseline="0">
                <a:solidFill>
                  <a:schemeClr val="accent1">
                    <a:lumMod val="50000"/>
                  </a:schemeClr>
                </a:solidFill>
                <a:effectLst/>
                <a:latin typeface="+mj-lt"/>
                <a:ea typeface="+mj-ea"/>
                <a:cs typeface="+mj-cs"/>
              </a:defRPr>
            </a:lvl1pPr>
          </a:lstStyle>
          <a:p>
            <a:pPr algn="ctr"/>
            <a:r>
              <a:rPr lang="zh-CN" altLang="en-US" sz="2000" dirty="0">
                <a:solidFill>
                  <a:schemeClr val="bg1"/>
                </a:solidFill>
              </a:rPr>
              <a:t>江西赣州人</a:t>
            </a:r>
            <a:br>
              <a:rPr lang="zh-CN" altLang="en-US" sz="2000" dirty="0">
                <a:solidFill>
                  <a:schemeClr val="bg1"/>
                </a:solidFill>
              </a:rPr>
            </a:br>
            <a:r>
              <a:rPr lang="zh-CN" altLang="en-US" sz="2000" dirty="0">
                <a:solidFill>
                  <a:schemeClr val="bg1"/>
                </a:solidFill>
              </a:rPr>
              <a:t>艺术设计学院</a:t>
            </a:r>
          </a:p>
          <a:p>
            <a:pPr algn="ctr"/>
            <a:r>
              <a:rPr lang="zh-CN" altLang="en-US" sz="2000" dirty="0">
                <a:solidFill>
                  <a:schemeClr val="bg1"/>
                </a:solidFill>
              </a:rPr>
              <a:t>服装设计</a:t>
            </a:r>
          </a:p>
        </p:txBody>
      </p:sp>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0152" y="2204864"/>
            <a:ext cx="1853364" cy="2472118"/>
          </a:xfrm>
          <a:prstGeom prst="rect">
            <a:avLst/>
          </a:prstGeom>
        </p:spPr>
      </p:pic>
      <p:sp>
        <p:nvSpPr>
          <p:cNvPr id="6" name="矩形 5"/>
          <p:cNvSpPr/>
          <p:nvPr/>
        </p:nvSpPr>
        <p:spPr>
          <a:xfrm>
            <a:off x="-36512" y="16417"/>
            <a:ext cx="9180512" cy="6841583"/>
          </a:xfrm>
          <a:prstGeom prst="rect">
            <a:avLst/>
          </a:prstGeom>
          <a:solidFill>
            <a:schemeClr val="dk1">
              <a:alpha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nvGrpSpPr>
          <p:cNvPr id="7" name="组合 6"/>
          <p:cNvGrpSpPr/>
          <p:nvPr/>
        </p:nvGrpSpPr>
        <p:grpSpPr>
          <a:xfrm>
            <a:off x="1711846" y="601899"/>
            <a:ext cx="5648300" cy="1386941"/>
            <a:chOff x="1771463" y="908720"/>
            <a:chExt cx="5648300" cy="1386941"/>
          </a:xfrm>
        </p:grpSpPr>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1463" y="908720"/>
              <a:ext cx="987946" cy="1296144"/>
            </a:xfrm>
            <a:prstGeom prst="rect">
              <a:avLst/>
            </a:prstGeom>
          </p:spPr>
        </p:pic>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31817" y="927509"/>
              <a:ext cx="987946" cy="1368152"/>
            </a:xfrm>
            <a:prstGeom prst="rect">
              <a:avLst/>
            </a:prstGeom>
          </p:spPr>
        </p:pic>
      </p:grpSp>
      <p:sp>
        <p:nvSpPr>
          <p:cNvPr id="2" name="矩形 1" descr="7b0a2020202022776f7264617274223a20227b5c2269645c223a343634343336392c5c227469645c223a31333437387d220a7d0a"/>
          <p:cNvSpPr/>
          <p:nvPr/>
        </p:nvSpPr>
        <p:spPr>
          <a:xfrm>
            <a:off x="3059832" y="-27384"/>
            <a:ext cx="2795905" cy="830997"/>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电商部</a:t>
            </a:r>
          </a:p>
        </p:txBody>
      </p:sp>
      <p:grpSp>
        <p:nvGrpSpPr>
          <p:cNvPr id="8" name="组合 7">
            <a:extLst>
              <a:ext uri="{FF2B5EF4-FFF2-40B4-BE49-F238E27FC236}">
                <a16:creationId xmlns:a16="http://schemas.microsoft.com/office/drawing/2014/main" id="{C796E4DF-B2EC-4850-8071-A9269BD3190D}"/>
              </a:ext>
            </a:extLst>
          </p:cNvPr>
          <p:cNvGrpSpPr/>
          <p:nvPr/>
        </p:nvGrpSpPr>
        <p:grpSpPr>
          <a:xfrm>
            <a:off x="5188968" y="1772816"/>
            <a:ext cx="3127448" cy="4896544"/>
            <a:chOff x="3008276" y="2325140"/>
            <a:chExt cx="3127448" cy="4896544"/>
          </a:xfrm>
        </p:grpSpPr>
        <p:pic>
          <p:nvPicPr>
            <p:cNvPr id="5" name="图片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008276" y="2325140"/>
              <a:ext cx="3127448" cy="4896544"/>
            </a:xfrm>
            <a:custGeom>
              <a:avLst/>
              <a:gdLst>
                <a:gd name="connsiteX0" fmla="*/ 1563724 w 3127448"/>
                <a:gd name="connsiteY0" fmla="*/ 0 h 4896544"/>
                <a:gd name="connsiteX1" fmla="*/ 3127448 w 3127448"/>
                <a:gd name="connsiteY1" fmla="*/ 2448272 h 4896544"/>
                <a:gd name="connsiteX2" fmla="*/ 1563724 w 3127448"/>
                <a:gd name="connsiteY2" fmla="*/ 4896544 h 4896544"/>
                <a:gd name="connsiteX3" fmla="*/ 0 w 3127448"/>
                <a:gd name="connsiteY3" fmla="*/ 2448272 h 4896544"/>
                <a:gd name="connsiteX4" fmla="*/ 1563724 w 3127448"/>
                <a:gd name="connsiteY4" fmla="*/ 0 h 48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448" h="4896544">
                  <a:moveTo>
                    <a:pt x="1563724" y="0"/>
                  </a:moveTo>
                  <a:cubicBezTo>
                    <a:pt x="2427345" y="0"/>
                    <a:pt x="3127448" y="1096129"/>
                    <a:pt x="3127448" y="2448272"/>
                  </a:cubicBezTo>
                  <a:cubicBezTo>
                    <a:pt x="3127448" y="3800415"/>
                    <a:pt x="2427345" y="4896544"/>
                    <a:pt x="1563724" y="4896544"/>
                  </a:cubicBezTo>
                  <a:cubicBezTo>
                    <a:pt x="700103" y="4896544"/>
                    <a:pt x="0" y="3800415"/>
                    <a:pt x="0" y="2448272"/>
                  </a:cubicBezTo>
                  <a:cubicBezTo>
                    <a:pt x="0" y="1096129"/>
                    <a:pt x="700103" y="0"/>
                    <a:pt x="1563724" y="0"/>
                  </a:cubicBezTo>
                  <a:close/>
                </a:path>
              </a:pathLst>
            </a:custGeom>
            <a:effectLst>
              <a:softEdge rad="317500"/>
            </a:effectLst>
          </p:spPr>
        </p:pic>
        <p:sp>
          <p:nvSpPr>
            <p:cNvPr id="4" name="矩形 3">
              <a:extLst>
                <a:ext uri="{FF2B5EF4-FFF2-40B4-BE49-F238E27FC236}">
                  <a16:creationId xmlns:a16="http://schemas.microsoft.com/office/drawing/2014/main" id="{8FD9AB6B-D1A5-FDE0-91F5-1531E9168F58}"/>
                </a:ext>
              </a:extLst>
            </p:cNvPr>
            <p:cNvSpPr/>
            <p:nvPr/>
          </p:nvSpPr>
          <p:spPr>
            <a:xfrm>
              <a:off x="3779912" y="5997548"/>
              <a:ext cx="158417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华文仿宋" panose="02010600040101010101" pitchFamily="2" charset="-122"/>
                  <a:ea typeface="华文仿宋" panose="02010600040101010101" pitchFamily="2" charset="-122"/>
                </a:rPr>
                <a:t>贵州黔西南</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矩形 7" descr="7b0a2020202022776f7264617274223a20227b5c2269645c223a343634343336392c5c227469645c223a31333437387d220a7d0a"/>
          <p:cNvSpPr/>
          <p:nvPr/>
        </p:nvSpPr>
        <p:spPr>
          <a:xfrm>
            <a:off x="3174047" y="116632"/>
            <a:ext cx="2795905" cy="830997"/>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秘书部</a:t>
            </a:r>
          </a:p>
        </p:txBody>
      </p:sp>
      <p:pic>
        <p:nvPicPr>
          <p:cNvPr id="2" name="图片 1"/>
          <p:cNvPicPr>
            <a:picLocks noChangeAspect="1"/>
          </p:cNvPicPr>
          <p:nvPr/>
        </p:nvPicPr>
        <p:blipFill>
          <a:blip r:embed="rId2" cstate="email">
            <a:extLst>
              <a:ext uri="{BEBA8EAE-BF5A-486C-A8C5-ECC9F3942E4B}">
                <a14:imgProps xmlns:a14="http://schemas.microsoft.com/office/drawing/2010/main">
                  <a14:imgLayer r:embed="rId3">
                    <a14:imgEffect>
                      <a14:artisticBlur radius="35"/>
                    </a14:imgEffect>
                  </a14:imgLayer>
                </a14:imgProps>
              </a:ext>
              <a:ext uri="{28A0092B-C50C-407E-A947-70E740481C1C}">
                <a14:useLocalDpi xmlns:a14="http://schemas.microsoft.com/office/drawing/2010/main"/>
              </a:ext>
            </a:extLst>
          </a:blip>
          <a:stretch>
            <a:fillRect/>
          </a:stretch>
        </p:blipFill>
        <p:spPr>
          <a:xfrm>
            <a:off x="6300192" y="2384884"/>
            <a:ext cx="2707632" cy="2088232"/>
          </a:xfrm>
          <a:prstGeom prst="roundRect">
            <a:avLst>
              <a:gd name="adj" fmla="val 8877"/>
            </a:avLst>
          </a:prstGeom>
        </p:spPr>
      </p:pic>
    </p:spTree>
  </p:cSld>
  <p:clrMapOvr>
    <a:masterClrMapping/>
  </p:clrMapOvr>
  <p:transition spd="slow" advTm="2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85418" y="3574974"/>
            <a:ext cx="5484465" cy="600164"/>
          </a:xfrm>
          <a:prstGeom prst="rect">
            <a:avLst/>
          </a:prstGeom>
          <a:noFill/>
        </p:spPr>
        <p:txBody>
          <a:bodyPr wrap="square" rtlCol="0">
            <a:spAutoFit/>
          </a:bodyPr>
          <a:lstStyle/>
          <a:p>
            <a:r>
              <a:rPr lang="zh-CN" altLang="en-US" sz="3300" dirty="0">
                <a:latin typeface="华文新魏" panose="02010800040101010101" pitchFamily="2" charset="-122"/>
                <a:ea typeface="华文新魏" panose="02010800040101010101" pitchFamily="2" charset="-122"/>
              </a:rPr>
              <a:t>一定对大学生活十分期待吧！</a:t>
            </a:r>
            <a:endParaRPr lang="zh-CN" altLang="en-US" sz="33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
    </mc:Choice>
    <mc:Fallback xmlns="">
      <p:transition spd="slow" advClick="0" advTm="7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descr="7b0a2020202022776f7264617274223a20227b5c2269645c223a343634343336392c5c227469645c223a31333437387d220a7d0a"/>
          <p:cNvSpPr/>
          <p:nvPr/>
        </p:nvSpPr>
        <p:spPr>
          <a:xfrm>
            <a:off x="2699792" y="260648"/>
            <a:ext cx="2795905" cy="830997"/>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秘书部</a:t>
            </a:r>
          </a:p>
        </p:txBody>
      </p:sp>
      <p:sp>
        <p:nvSpPr>
          <p:cNvPr id="8" name="Title 6"/>
          <p:cNvSpPr txBox="1"/>
          <p:nvPr>
            <p:custDataLst>
              <p:tags r:id="rId1"/>
            </p:custDataLst>
          </p:nvPr>
        </p:nvSpPr>
        <p:spPr>
          <a:xfrm>
            <a:off x="3203848" y="5085184"/>
            <a:ext cx="2616835" cy="485415"/>
          </a:xfrm>
          <a:prstGeom prst="rect">
            <a:avLst/>
          </a:prstGeom>
          <a:noFill/>
          <a:ln w="3175">
            <a:noFill/>
            <a:prstDash val="dash"/>
          </a:ln>
        </p:spPr>
        <p:txBody>
          <a:bodyPr wrap="square" lIns="54000" tIns="27000" rIns="54000" bIns="27000" anchor="t" anchorCtr="0">
            <a:sp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lvl="0">
              <a:lnSpc>
                <a:spcPct val="100000"/>
              </a:lnSpc>
              <a:spcAft>
                <a:spcPts val="800"/>
              </a:spcAft>
              <a:defRPr/>
            </a:pPr>
            <a:r>
              <a:rPr lang="zh-CN" altLang="en-US" sz="2800" b="1" spc="300" dirty="0">
                <a:solidFill>
                  <a:schemeClr val="bg1"/>
                </a:solidFill>
                <a:effectLst>
                  <a:reflection blurRad="6350" stA="53000" endA="300" endPos="35500" dir="5400000" sy="-90000" algn="bl" rotWithShape="0"/>
                </a:effectLst>
                <a:latin typeface="黑体" panose="02010609060101010101" charset="-122"/>
                <a:ea typeface="黑体" panose="02010609060101010101" charset="-122"/>
                <a:cs typeface="微软雅黑" panose="020B0503020204020204" charset="-122"/>
              </a:rPr>
              <a:t>部长</a:t>
            </a:r>
            <a:r>
              <a:rPr altLang="zh-CN" sz="2800" b="1" spc="300" dirty="0">
                <a:solidFill>
                  <a:schemeClr val="bg1"/>
                </a:solidFill>
                <a:effectLst>
                  <a:reflection blurRad="6350" stA="53000" endA="300" endPos="35500" dir="5400000" sy="-90000" algn="bl" rotWithShape="0"/>
                </a:effectLst>
                <a:latin typeface="黑体" panose="02010609060101010101" charset="-122"/>
                <a:ea typeface="黑体" panose="02010609060101010101" charset="-122"/>
                <a:cs typeface="微软雅黑" panose="020B0503020204020204" charset="-122"/>
              </a:rPr>
              <a:t>:</a:t>
            </a:r>
            <a:r>
              <a:rPr lang="zh-CN" altLang="en-US" sz="2800" b="1" spc="300" dirty="0">
                <a:solidFill>
                  <a:schemeClr val="bg1"/>
                </a:solidFill>
                <a:effectLst>
                  <a:reflection blurRad="6350" stA="53000" endA="300" endPos="35500" dir="5400000" sy="-90000" algn="bl" rotWithShape="0"/>
                </a:effectLst>
                <a:latin typeface="黑体" panose="02010609060101010101" charset="-122"/>
                <a:ea typeface="黑体" panose="02010609060101010101" charset="-122"/>
                <a:cs typeface="微软雅黑" panose="020B0503020204020204" charset="-122"/>
              </a:rPr>
              <a:t>孔仪萍</a:t>
            </a:r>
          </a:p>
        </p:txBody>
      </p:sp>
      <p:sp>
        <p:nvSpPr>
          <p:cNvPr id="10" name="Title 6"/>
          <p:cNvSpPr txBox="1"/>
          <p:nvPr>
            <p:custDataLst>
              <p:tags r:id="rId2"/>
            </p:custDataLst>
          </p:nvPr>
        </p:nvSpPr>
        <p:spPr>
          <a:xfrm>
            <a:off x="2771800" y="5542444"/>
            <a:ext cx="3150235" cy="1168400"/>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fontAlgn="auto">
              <a:lnSpc>
                <a:spcPct val="130000"/>
              </a:lnSpc>
              <a:spcAft>
                <a:spcPts val="0"/>
              </a:spcAft>
            </a:pPr>
            <a:r>
              <a:rPr lang="zh-CN" altLang="en-US" sz="2000" spc="0" dirty="0">
                <a:ln w="3175">
                  <a:noFill/>
                  <a:prstDash val="dash"/>
                </a:ln>
                <a:solidFill>
                  <a:schemeClr val="bg1"/>
                </a:solidFill>
                <a:uFillTx/>
                <a:latin typeface="黑体" panose="02010609060101010101" charset="-122"/>
                <a:ea typeface="黑体" panose="02010609060101010101" charset="-122"/>
                <a:cs typeface="微软雅黑" panose="020B0503020204020204" charset="-122"/>
              </a:rPr>
              <a:t>简介：江西吉安人</a:t>
            </a:r>
          </a:p>
          <a:p>
            <a:pPr algn="ctr" fontAlgn="auto">
              <a:lnSpc>
                <a:spcPct val="130000"/>
              </a:lnSpc>
              <a:spcAft>
                <a:spcPts val="0"/>
              </a:spcAft>
            </a:pPr>
            <a:r>
              <a:rPr lang="zh-CN" altLang="en-US" sz="2000" spc="0" dirty="0">
                <a:ln w="3175">
                  <a:noFill/>
                  <a:prstDash val="dash"/>
                </a:ln>
                <a:solidFill>
                  <a:schemeClr val="bg1"/>
                </a:solidFill>
                <a:uFillTx/>
                <a:latin typeface="黑体" panose="02010609060101010101" charset="-122"/>
                <a:ea typeface="黑体" panose="02010609060101010101" charset="-122"/>
                <a:cs typeface="微软雅黑" panose="020B0503020204020204" charset="-122"/>
              </a:rPr>
              <a:t>经济管理学院</a:t>
            </a:r>
          </a:p>
          <a:p>
            <a:pPr algn="ctr" fontAlgn="auto">
              <a:lnSpc>
                <a:spcPct val="130000"/>
              </a:lnSpc>
              <a:spcAft>
                <a:spcPts val="0"/>
              </a:spcAft>
            </a:pPr>
            <a:r>
              <a:rPr lang="zh-CN" altLang="en-US" sz="2000" spc="0" dirty="0">
                <a:ln w="3175">
                  <a:noFill/>
                  <a:prstDash val="dash"/>
                </a:ln>
                <a:solidFill>
                  <a:schemeClr val="bg1"/>
                </a:solidFill>
                <a:uFillTx/>
                <a:latin typeface="黑体" panose="02010609060101010101" charset="-122"/>
                <a:ea typeface="黑体" panose="02010609060101010101" charset="-122"/>
                <a:cs typeface="微软雅黑" panose="020B0503020204020204" charset="-122"/>
              </a:rPr>
              <a:t>大数据与会计专业</a:t>
            </a: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5736" y="1474429"/>
            <a:ext cx="4032449" cy="3051955"/>
          </a:xfrm>
          <a:prstGeom prst="roundRect">
            <a:avLst>
              <a:gd name="adj" fmla="val 8877"/>
            </a:avLst>
          </a:prstGeom>
        </p:spPr>
      </p:pic>
      <p:pic>
        <p:nvPicPr>
          <p:cNvPr id="11" name="内容占位符 5"/>
          <p:cNvPicPr>
            <a:picLocks noChangeAspect="1"/>
          </p:cNvPicPr>
          <p:nvPr/>
        </p:nvPicPr>
        <p:blipFill>
          <a:blip r:embed="rId5" cstate="email">
            <a:extLst>
              <a:ext uri="{BEBA8EAE-BF5A-486C-A8C5-ECC9F3942E4B}">
                <a14:imgProps xmlns:a14="http://schemas.microsoft.com/office/drawing/2010/main">
                  <a14:imgLayer r:embed="rId6">
                    <a14:imgEffect>
                      <a14:artisticBlur radius="50"/>
                    </a14:imgEffect>
                  </a14:imgLayer>
                </a14:imgProps>
              </a:ext>
              <a:ext uri="{28A0092B-C50C-407E-A947-70E740481C1C}">
                <a14:useLocalDpi xmlns:a14="http://schemas.microsoft.com/office/drawing/2010/main"/>
              </a:ext>
            </a:extLst>
          </a:blip>
          <a:stretch>
            <a:fillRect/>
          </a:stretch>
        </p:blipFill>
        <p:spPr>
          <a:xfrm>
            <a:off x="7086026" y="1736326"/>
            <a:ext cx="2057974" cy="25281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descr="7b0a2020202022776f7264617274223a20227b5c2269645c223a343634343336392c5c227469645c223a31333437387d220a7d0a"/>
          <p:cNvSpPr/>
          <p:nvPr/>
        </p:nvSpPr>
        <p:spPr>
          <a:xfrm>
            <a:off x="3174047" y="116632"/>
            <a:ext cx="2795905" cy="830997"/>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秘书部</a:t>
            </a:r>
          </a:p>
        </p:txBody>
      </p:sp>
      <p:sp>
        <p:nvSpPr>
          <p:cNvPr id="3" name="文本框 2"/>
          <p:cNvSpPr txBox="1"/>
          <p:nvPr>
            <p:custDataLst>
              <p:tags r:id="rId1"/>
            </p:custDataLst>
          </p:nvPr>
        </p:nvSpPr>
        <p:spPr>
          <a:xfrm>
            <a:off x="3282949" y="5157192"/>
            <a:ext cx="2578100" cy="1448730"/>
          </a:xfrm>
          <a:prstGeom prst="rect">
            <a:avLst/>
          </a:prstGeom>
          <a:noFill/>
        </p:spPr>
        <p:txBody>
          <a:bodyPr wrap="square" rtlCol="0" anchor="ctr" anchorCtr="0">
            <a:spAutoFit/>
          </a:bodyPr>
          <a:lstStyle/>
          <a:p>
            <a:pPr algn="l">
              <a:lnSpc>
                <a:spcPct val="120000"/>
              </a:lnSpc>
            </a:pPr>
            <a:r>
              <a:rPr lang="zh-CN" altLang="en-US" sz="2100" b="1" dirty="0">
                <a:solidFill>
                  <a:schemeClr val="bg1"/>
                </a:solidFill>
                <a:latin typeface="Arial" panose="020B0604020202020204" pitchFamily="34" charset="0"/>
                <a:ea typeface="微软雅黑" panose="020B0503020204020204" charset="-122"/>
                <a:cs typeface="Arial" panose="020B0604020202020204" pitchFamily="34" charset="0"/>
              </a:rPr>
              <a:t>部长：钟舒婷</a:t>
            </a:r>
            <a:endParaRPr lang="en-US" altLang="zh-CN" sz="2100" b="1" dirty="0">
              <a:solidFill>
                <a:schemeClr val="bg1"/>
              </a:solidFill>
              <a:latin typeface="Arial" panose="020B0604020202020204" pitchFamily="34" charset="0"/>
              <a:ea typeface="微软雅黑" panose="020B0503020204020204" charset="-122"/>
              <a:cs typeface="Arial" panose="020B0604020202020204" pitchFamily="34" charset="0"/>
            </a:endParaRPr>
          </a:p>
          <a:p>
            <a:pPr algn="l">
              <a:lnSpc>
                <a:spcPct val="120000"/>
              </a:lnSpc>
            </a:pP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简介</a:t>
            </a:r>
            <a:r>
              <a:rPr lang="en-US" altLang="zh-CN" b="1" dirty="0">
                <a:solidFill>
                  <a:schemeClr val="bg1"/>
                </a:solidFill>
                <a:latin typeface="Arial" panose="020B0604020202020204" pitchFamily="34" charset="0"/>
                <a:ea typeface="微软雅黑" panose="020B0503020204020204" charset="-122"/>
                <a:cs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江西宜春人</a:t>
            </a:r>
          </a:p>
          <a:p>
            <a:pPr algn="ctr">
              <a:lnSpc>
                <a:spcPct val="120000"/>
              </a:lnSpc>
            </a:pP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经济管理学院</a:t>
            </a:r>
            <a:endParaRPr lang="en-US" altLang="zh-CN" b="1" dirty="0">
              <a:solidFill>
                <a:schemeClr val="bg1"/>
              </a:solidFill>
              <a:latin typeface="Arial" panose="020B0604020202020204" pitchFamily="34" charset="0"/>
              <a:ea typeface="微软雅黑" panose="020B0503020204020204" charset="-122"/>
              <a:cs typeface="Arial" panose="020B0604020202020204" pitchFamily="34" charset="0"/>
            </a:endParaRPr>
          </a:p>
          <a:p>
            <a:pPr algn="ctr">
              <a:lnSpc>
                <a:spcPct val="120000"/>
              </a:lnSpc>
            </a:pP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大数据与会计专业</a:t>
            </a:r>
            <a:endParaRPr lang="en-US" altLang="zh-CN"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pic>
        <p:nvPicPr>
          <p:cNvPr id="4" name="内容占位符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5816" y="1196752"/>
            <a:ext cx="2824241" cy="3541502"/>
          </a:xfrm>
          <a:prstGeom prst="rect">
            <a:avLst/>
          </a:prstGeom>
        </p:spPr>
      </p:pic>
      <p:pic>
        <p:nvPicPr>
          <p:cNvPr id="8" name="图片 7"/>
          <p:cNvPicPr>
            <a:picLocks noChangeAspect="1"/>
          </p:cNvPicPr>
          <p:nvPr/>
        </p:nvPicPr>
        <p:blipFill>
          <a:blip r:embed="rId4" cstate="email">
            <a:extLst>
              <a:ext uri="{BEBA8EAE-BF5A-486C-A8C5-ECC9F3942E4B}">
                <a14:imgProps xmlns:a14="http://schemas.microsoft.com/office/drawing/2010/main">
                  <a14:imgLayer r:embed="rId5">
                    <a14:imgEffect>
                      <a14:artisticBlur radius="50"/>
                    </a14:imgEffect>
                  </a14:imgLayer>
                </a14:imgProps>
              </a:ext>
              <a:ext uri="{28A0092B-C50C-407E-A947-70E740481C1C}">
                <a14:useLocalDpi xmlns:a14="http://schemas.microsoft.com/office/drawing/2010/main"/>
              </a:ext>
            </a:extLst>
          </a:blip>
          <a:stretch>
            <a:fillRect/>
          </a:stretch>
        </p:blipFill>
        <p:spPr>
          <a:xfrm>
            <a:off x="42408" y="2168859"/>
            <a:ext cx="2520280" cy="2016225"/>
          </a:xfrm>
          <a:prstGeom prst="roundRect">
            <a:avLst>
              <a:gd name="adj" fmla="val 8877"/>
            </a:avLst>
          </a:prstGeom>
        </p:spPr>
      </p:pic>
      <p:pic>
        <p:nvPicPr>
          <p:cNvPr id="10" name="内容占位符 10"/>
          <p:cNvPicPr>
            <a:picLocks noGrp="1" noChangeAspect="1"/>
          </p:cNvPicPr>
          <p:nvPr>
            <p:ph idx="1"/>
          </p:nvPr>
        </p:nvPicPr>
        <p:blipFill>
          <a:blip r:embed="rId6" cstate="email">
            <a:extLst>
              <a:ext uri="{BEBA8EAE-BF5A-486C-A8C5-ECC9F3942E4B}">
                <a14:imgProps xmlns:a14="http://schemas.microsoft.com/office/drawing/2010/main">
                  <a14:imgLayer r:embed="rId7">
                    <a14:imgEffect>
                      <a14:artisticBlur radius="90"/>
                    </a14:imgEffect>
                  </a14:imgLayer>
                </a14:imgProps>
              </a:ext>
              <a:ext uri="{28A0092B-C50C-407E-A947-70E740481C1C}">
                <a14:useLocalDpi xmlns:a14="http://schemas.microsoft.com/office/drawing/2010/main"/>
              </a:ext>
            </a:extLst>
          </a:blip>
          <a:stretch>
            <a:fillRect/>
          </a:stretch>
        </p:blipFill>
        <p:spPr>
          <a:xfrm>
            <a:off x="6358376" y="2060848"/>
            <a:ext cx="2743216" cy="2124236"/>
          </a:xfrm>
          <a:prstGeom prst="roundRect">
            <a:avLst>
              <a:gd name="adj" fmla="val 9543"/>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descr="7b0a2020202022776f7264617274223a20227b5c2269645c223a343634343336392c5c227469645c223a31333437387d220a7d0a"/>
          <p:cNvSpPr/>
          <p:nvPr/>
        </p:nvSpPr>
        <p:spPr>
          <a:xfrm>
            <a:off x="3491880" y="260648"/>
            <a:ext cx="2795905" cy="769441"/>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4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秘书部</a:t>
            </a:r>
          </a:p>
        </p:txBody>
      </p:sp>
      <p:sp>
        <p:nvSpPr>
          <p:cNvPr id="8" name="文本框 7"/>
          <p:cNvSpPr txBox="1"/>
          <p:nvPr>
            <p:custDataLst>
              <p:tags r:id="rId1"/>
            </p:custDataLst>
          </p:nvPr>
        </p:nvSpPr>
        <p:spPr>
          <a:xfrm>
            <a:off x="3851920" y="5085184"/>
            <a:ext cx="2578100" cy="1414939"/>
          </a:xfrm>
          <a:prstGeom prst="rect">
            <a:avLst/>
          </a:prstGeom>
          <a:noFill/>
        </p:spPr>
        <p:txBody>
          <a:bodyPr wrap="square" rtlCol="0" anchor="ctr" anchorCtr="0">
            <a:spAutoFit/>
          </a:bodyPr>
          <a:lstStyle/>
          <a:p>
            <a:pPr algn="l">
              <a:lnSpc>
                <a:spcPct val="120000"/>
              </a:lnSpc>
            </a:pPr>
            <a:r>
              <a:rPr lang="zh-CN" altLang="en-US" sz="2100" b="1" dirty="0">
                <a:solidFill>
                  <a:schemeClr val="bg1"/>
                </a:solidFill>
                <a:latin typeface="Arial" panose="020B0604020202020204" pitchFamily="34" charset="0"/>
                <a:ea typeface="微软雅黑" panose="020B0503020204020204" charset="-122"/>
                <a:cs typeface="Arial" panose="020B0604020202020204" pitchFamily="34" charset="0"/>
              </a:rPr>
              <a:t>部长：</a:t>
            </a:r>
            <a:r>
              <a:rPr lang="zh-CN" altLang="en-US" sz="2000" dirty="0">
                <a:solidFill>
                  <a:schemeClr val="bg1"/>
                </a:solidFill>
                <a:latin typeface="微软雅黑" panose="020B0503020204020204" charset="-122"/>
                <a:ea typeface="微软雅黑" panose="020B0503020204020204" charset="-122"/>
              </a:rPr>
              <a:t>周琪琪 </a:t>
            </a:r>
            <a:endParaRPr lang="zh-CN" altLang="en-US" sz="2100" b="1" dirty="0">
              <a:solidFill>
                <a:schemeClr val="bg1"/>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简介</a:t>
            </a:r>
            <a:r>
              <a:rPr lang="en-US" altLang="zh-CN" b="1" dirty="0">
                <a:solidFill>
                  <a:schemeClr val="bg1"/>
                </a:solidFill>
                <a:latin typeface="Arial" panose="020B0604020202020204" pitchFamily="34" charset="0"/>
                <a:ea typeface="微软雅黑" panose="020B0503020204020204" charset="-122"/>
                <a:cs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广东河源人</a:t>
            </a:r>
          </a:p>
          <a:p>
            <a:pPr>
              <a:lnSpc>
                <a:spcPct val="120000"/>
              </a:lnSpc>
            </a:pPr>
            <a:r>
              <a:rPr lang="en-US" altLang="zh-CN" b="1" dirty="0">
                <a:solidFill>
                  <a:schemeClr val="bg1"/>
                </a:solidFill>
                <a:latin typeface="Arial" panose="020B0604020202020204" pitchFamily="34" charset="0"/>
                <a:ea typeface="微软雅黑" panose="020B0503020204020204" charset="-122"/>
                <a:cs typeface="Arial" panose="020B0604020202020204" pitchFamily="34" charset="0"/>
              </a:rPr>
              <a:t>        </a:t>
            </a:r>
            <a:r>
              <a:rPr lang="zh-CN" altLang="en-US" sz="1600" b="1" dirty="0">
                <a:solidFill>
                  <a:schemeClr val="bg1"/>
                </a:solidFill>
                <a:latin typeface="Arial" panose="020B0604020202020204" pitchFamily="34" charset="0"/>
                <a:ea typeface="微软雅黑" panose="020B0503020204020204" charset="-122"/>
                <a:cs typeface="Arial" panose="020B0604020202020204" pitchFamily="34" charset="0"/>
              </a:rPr>
              <a:t>经济管理学院</a:t>
            </a:r>
            <a:endParaRPr lang="en-US" altLang="zh-CN" sz="1600" b="1" dirty="0">
              <a:solidFill>
                <a:schemeClr val="bg1"/>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zh-CN" altLang="en-US" sz="1600" b="1" dirty="0">
                <a:solidFill>
                  <a:schemeClr val="bg1"/>
                </a:solidFill>
                <a:latin typeface="Arial" panose="020B0604020202020204" pitchFamily="34" charset="0"/>
                <a:ea typeface="微软雅黑" panose="020B0503020204020204" charset="-122"/>
                <a:cs typeface="Arial" panose="020B0604020202020204" pitchFamily="34" charset="0"/>
              </a:rPr>
              <a:t>     大数据与会计专业</a:t>
            </a:r>
            <a:endParaRPr lang="en-US" altLang="zh-CN" sz="16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pic>
        <p:nvPicPr>
          <p:cNvPr id="11" name="内容占位符 10"/>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81257" y="1499884"/>
            <a:ext cx="4340172" cy="3256116"/>
          </a:xfrm>
          <a:prstGeom prst="roundRect">
            <a:avLst>
              <a:gd name="adj" fmla="val 9543"/>
            </a:avLst>
          </a:prstGeom>
        </p:spPr>
      </p:pic>
      <p:pic>
        <p:nvPicPr>
          <p:cNvPr id="12" name="内容占位符 5"/>
          <p:cNvPicPr>
            <a:picLocks noChangeAspect="1"/>
          </p:cNvPicPr>
          <p:nvPr/>
        </p:nvPicPr>
        <p:blipFill>
          <a:blip r:embed="rId4" cstate="email">
            <a:extLst>
              <a:ext uri="{BEBA8EAE-BF5A-486C-A8C5-ECC9F3942E4B}">
                <a14:imgProps xmlns:a14="http://schemas.microsoft.com/office/drawing/2010/main">
                  <a14:imgLayer r:embed="rId5">
                    <a14:imgEffect>
                      <a14:artisticBlur radius="50"/>
                    </a14:imgEffect>
                  </a14:imgLayer>
                </a14:imgProps>
              </a:ext>
              <a:ext uri="{28A0092B-C50C-407E-A947-70E740481C1C}">
                <a14:useLocalDpi xmlns:a14="http://schemas.microsoft.com/office/drawing/2010/main"/>
              </a:ext>
            </a:extLst>
          </a:blip>
          <a:stretch>
            <a:fillRect/>
          </a:stretch>
        </p:blipFill>
        <p:spPr>
          <a:xfrm>
            <a:off x="235107" y="1874273"/>
            <a:ext cx="2144821" cy="26348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descr="7b0a2020202022776f7264617274223a20227b5c2269645c223a343634343336392c5c227469645c223a31333437387d220a7d0a"/>
          <p:cNvSpPr/>
          <p:nvPr/>
        </p:nvSpPr>
        <p:spPr>
          <a:xfrm>
            <a:off x="3491880" y="260648"/>
            <a:ext cx="2795905" cy="769441"/>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4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编辑部</a:t>
            </a:r>
          </a:p>
        </p:txBody>
      </p:sp>
      <p:sp>
        <p:nvSpPr>
          <p:cNvPr id="8" name="文本框 7"/>
          <p:cNvSpPr txBox="1"/>
          <p:nvPr>
            <p:custDataLst>
              <p:tags r:id="rId1"/>
            </p:custDataLst>
          </p:nvPr>
        </p:nvSpPr>
        <p:spPr>
          <a:xfrm>
            <a:off x="3347864" y="5007220"/>
            <a:ext cx="2578100" cy="1414939"/>
          </a:xfrm>
          <a:prstGeom prst="rect">
            <a:avLst/>
          </a:prstGeom>
          <a:noFill/>
        </p:spPr>
        <p:txBody>
          <a:bodyPr wrap="square" rtlCol="0" anchor="ctr" anchorCtr="0">
            <a:spAutoFit/>
          </a:bodyPr>
          <a:lstStyle/>
          <a:p>
            <a:pPr algn="l">
              <a:lnSpc>
                <a:spcPct val="120000"/>
              </a:lnSpc>
            </a:pPr>
            <a:r>
              <a:rPr lang="zh-CN" altLang="en-US" sz="2100" b="1" dirty="0">
                <a:solidFill>
                  <a:schemeClr val="bg1"/>
                </a:solidFill>
                <a:latin typeface="Arial" panose="020B0604020202020204" pitchFamily="34" charset="0"/>
                <a:ea typeface="微软雅黑" panose="020B0503020204020204" charset="-122"/>
                <a:cs typeface="Arial" panose="020B0604020202020204" pitchFamily="34" charset="0"/>
              </a:rPr>
              <a:t>部长：</a:t>
            </a:r>
            <a:r>
              <a:rPr lang="zh-CN" altLang="en-US" sz="2000" b="1" dirty="0">
                <a:solidFill>
                  <a:schemeClr val="bg1"/>
                </a:solidFill>
                <a:latin typeface="微软雅黑" panose="020B0503020204020204" charset="-122"/>
                <a:ea typeface="微软雅黑" panose="020B0503020204020204" charset="-122"/>
                <a:cs typeface="Arial" panose="020B0604020202020204" pitchFamily="34" charset="0"/>
              </a:rPr>
              <a:t>雷治理</a:t>
            </a:r>
            <a:r>
              <a:rPr lang="zh-CN" altLang="en-US" sz="2000" dirty="0">
                <a:solidFill>
                  <a:schemeClr val="bg1"/>
                </a:solidFill>
                <a:latin typeface="微软雅黑" panose="020B0503020204020204" charset="-122"/>
                <a:ea typeface="微软雅黑" panose="020B0503020204020204" charset="-122"/>
              </a:rPr>
              <a:t> </a:t>
            </a:r>
            <a:endParaRPr lang="zh-CN" altLang="en-US" sz="2100" b="1" dirty="0">
              <a:solidFill>
                <a:schemeClr val="bg1"/>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简介</a:t>
            </a:r>
            <a:r>
              <a:rPr lang="en-US" altLang="zh-CN" b="1" dirty="0">
                <a:solidFill>
                  <a:schemeClr val="bg1"/>
                </a:solidFill>
                <a:latin typeface="Arial" panose="020B0604020202020204" pitchFamily="34" charset="0"/>
                <a:ea typeface="微软雅黑" panose="020B0503020204020204" charset="-122"/>
                <a:cs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江西九江</a:t>
            </a:r>
          </a:p>
          <a:p>
            <a:pPr>
              <a:lnSpc>
                <a:spcPct val="120000"/>
              </a:lnSpc>
            </a:pPr>
            <a:r>
              <a:rPr lang="en-US" altLang="zh-CN" b="1" dirty="0">
                <a:solidFill>
                  <a:schemeClr val="bg1"/>
                </a:solidFill>
                <a:latin typeface="Arial" panose="020B0604020202020204" pitchFamily="34" charset="0"/>
                <a:ea typeface="微软雅黑" panose="020B0503020204020204" charset="-122"/>
                <a:cs typeface="Arial" panose="020B0604020202020204" pitchFamily="34" charset="0"/>
              </a:rPr>
              <a:t>        </a:t>
            </a:r>
            <a:r>
              <a:rPr lang="zh-CN" altLang="en-US" sz="1600" b="1" dirty="0">
                <a:solidFill>
                  <a:schemeClr val="bg1"/>
                </a:solidFill>
                <a:latin typeface="Arial" panose="020B0604020202020204" pitchFamily="34" charset="0"/>
                <a:ea typeface="微软雅黑" panose="020B0503020204020204" charset="-122"/>
                <a:cs typeface="Arial" panose="020B0604020202020204" pitchFamily="34" charset="0"/>
              </a:rPr>
              <a:t>经济管理学院</a:t>
            </a:r>
            <a:endParaRPr lang="en-US" altLang="zh-CN" sz="1600" b="1" dirty="0">
              <a:solidFill>
                <a:schemeClr val="bg1"/>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zh-CN" altLang="en-US" sz="1600" b="1" dirty="0">
                <a:solidFill>
                  <a:schemeClr val="bg1"/>
                </a:solidFill>
                <a:latin typeface="Arial" panose="020B0604020202020204" pitchFamily="34" charset="0"/>
                <a:ea typeface="微软雅黑" panose="020B0503020204020204" charset="-122"/>
                <a:cs typeface="Arial" panose="020B0604020202020204" pitchFamily="34" charset="0"/>
              </a:rPr>
              <a:t>       大数据与会计专业</a:t>
            </a:r>
          </a:p>
        </p:txBody>
      </p:sp>
      <p:pic>
        <p:nvPicPr>
          <p:cNvPr id="11" name="内容占位符 10"/>
          <p:cNvPicPr>
            <a:picLocks noGrp="1" noChangeAspect="1"/>
          </p:cNvPicPr>
          <p:nvPr>
            <p:ph idx="1"/>
          </p:nvPr>
        </p:nvPicPr>
        <p:blipFill>
          <a:blip r:embed="rId3" cstate="email">
            <a:extLst>
              <a:ext uri="{BEBA8EAE-BF5A-486C-A8C5-ECC9F3942E4B}">
                <a14:imgProps xmlns:a14="http://schemas.microsoft.com/office/drawing/2010/main">
                  <a14:imgLayer r:embed="rId4">
                    <a14:imgEffect>
                      <a14:artisticBlur radius="45"/>
                    </a14:imgEffect>
                  </a14:imgLayer>
                </a14:imgProps>
              </a:ext>
              <a:ext uri="{28A0092B-C50C-407E-A947-70E740481C1C}">
                <a14:useLocalDpi xmlns:a14="http://schemas.microsoft.com/office/drawing/2010/main"/>
              </a:ext>
            </a:extLst>
          </a:blip>
          <a:stretch>
            <a:fillRect/>
          </a:stretch>
        </p:blipFill>
        <p:spPr>
          <a:xfrm>
            <a:off x="323528" y="2420888"/>
            <a:ext cx="1950783" cy="1463531"/>
          </a:xfrm>
          <a:prstGeom prst="roundRect">
            <a:avLst>
              <a:gd name="adj" fmla="val 9543"/>
            </a:avLst>
          </a:prstGeom>
        </p:spPr>
      </p:pic>
      <p:pic>
        <p:nvPicPr>
          <p:cNvPr id="4" name="图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02039" y="1628800"/>
            <a:ext cx="2939921" cy="2779709"/>
          </a:xfrm>
          <a:prstGeom prst="roundRect">
            <a:avLst>
              <a:gd name="adj" fmla="val 12533"/>
            </a:avLst>
          </a:prstGeom>
        </p:spPr>
      </p:pic>
      <p:pic>
        <p:nvPicPr>
          <p:cNvPr id="5" name="图片 4"/>
          <p:cNvPicPr>
            <a:picLocks noChangeAspect="1"/>
          </p:cNvPicPr>
          <p:nvPr/>
        </p:nvPicPr>
        <p:blipFill>
          <a:blip r:embed="rId6" cstate="email">
            <a:extLst>
              <a:ext uri="{BEBA8EAE-BF5A-486C-A8C5-ECC9F3942E4B}">
                <a14:imgProps xmlns:a14="http://schemas.microsoft.com/office/drawing/2010/main">
                  <a14:imgLayer r:embed="rId7">
                    <a14:imgEffect>
                      <a14:artisticBlur radius="45"/>
                    </a14:imgEffect>
                  </a14:imgLayer>
                </a14:imgProps>
              </a:ext>
              <a:ext uri="{28A0092B-C50C-407E-A947-70E740481C1C}">
                <a14:useLocalDpi xmlns:a14="http://schemas.microsoft.com/office/drawing/2010/main"/>
              </a:ext>
            </a:extLst>
          </a:blip>
          <a:stretch>
            <a:fillRect/>
          </a:stretch>
        </p:blipFill>
        <p:spPr>
          <a:xfrm>
            <a:off x="6804248" y="1988840"/>
            <a:ext cx="2160240" cy="2048343"/>
          </a:xfrm>
          <a:prstGeom prst="roundRect">
            <a:avLst>
              <a:gd name="adj" fmla="val 10707"/>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descr="7b0a2020202022776f7264617274223a20227b5c2269645c223a343634343336392c5c227469645c223a31333437387d220a7d0a"/>
          <p:cNvSpPr/>
          <p:nvPr/>
        </p:nvSpPr>
        <p:spPr>
          <a:xfrm>
            <a:off x="3491880" y="260648"/>
            <a:ext cx="2795905" cy="769441"/>
          </a:xfrm>
          <a:prstGeom prst="rect">
            <a:avLst/>
          </a:prstGeom>
          <a:noFill/>
          <a:ln>
            <a:noFill/>
          </a:ln>
        </p:spPr>
        <p:txBody>
          <a:bodyPr wrap="square" rtlCol="0" anchor="t">
            <a:spAutoFit/>
            <a:scene3d>
              <a:camera prst="orthographicFront"/>
              <a:lightRig rig="threePt" dir="t"/>
            </a:scene3d>
            <a:sp3d>
              <a:contourClr>
                <a:srgbClr val="EA8080"/>
              </a:contourClr>
            </a:sp3d>
          </a:bodyPr>
          <a:lstStyle/>
          <a:p>
            <a:pPr algn="ctr"/>
            <a:r>
              <a:rPr lang="zh-CN" altLang="en-US" sz="44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编辑部</a:t>
            </a:r>
          </a:p>
        </p:txBody>
      </p:sp>
      <p:sp>
        <p:nvSpPr>
          <p:cNvPr id="8" name="文本框 7"/>
          <p:cNvSpPr txBox="1"/>
          <p:nvPr>
            <p:custDataLst>
              <p:tags r:id="rId1"/>
            </p:custDataLst>
          </p:nvPr>
        </p:nvSpPr>
        <p:spPr>
          <a:xfrm>
            <a:off x="3600782" y="5298461"/>
            <a:ext cx="2578100" cy="1116331"/>
          </a:xfrm>
          <a:prstGeom prst="rect">
            <a:avLst/>
          </a:prstGeom>
          <a:noFill/>
        </p:spPr>
        <p:txBody>
          <a:bodyPr wrap="square" rtlCol="0" anchor="ctr" anchorCtr="0">
            <a:spAutoFit/>
          </a:bodyPr>
          <a:lstStyle/>
          <a:p>
            <a:pPr algn="l">
              <a:lnSpc>
                <a:spcPct val="120000"/>
              </a:lnSpc>
            </a:pPr>
            <a:r>
              <a:rPr lang="zh-CN" altLang="en-US" sz="2100" b="1" dirty="0">
                <a:solidFill>
                  <a:schemeClr val="bg1"/>
                </a:solidFill>
                <a:latin typeface="Arial" panose="020B0604020202020204" pitchFamily="34" charset="0"/>
                <a:ea typeface="微软雅黑" panose="020B0503020204020204" charset="-122"/>
                <a:cs typeface="Arial" panose="020B0604020202020204" pitchFamily="34" charset="0"/>
              </a:rPr>
              <a:t>部长：</a:t>
            </a:r>
            <a:r>
              <a:rPr lang="zh-CN" altLang="en-US" sz="2000" b="1" dirty="0">
                <a:solidFill>
                  <a:schemeClr val="bg1"/>
                </a:solidFill>
                <a:latin typeface="微软雅黑" panose="020B0503020204020204" charset="-122"/>
                <a:ea typeface="微软雅黑" panose="020B0503020204020204" charset="-122"/>
                <a:cs typeface="Arial" panose="020B0604020202020204" pitchFamily="34" charset="0"/>
              </a:rPr>
              <a:t>袁乐</a:t>
            </a:r>
            <a:r>
              <a:rPr lang="zh-CN" altLang="en-US" sz="2000" dirty="0">
                <a:solidFill>
                  <a:schemeClr val="bg1"/>
                </a:solidFill>
                <a:latin typeface="微软雅黑" panose="020B0503020204020204" charset="-122"/>
                <a:ea typeface="微软雅黑" panose="020B0503020204020204" charset="-122"/>
              </a:rPr>
              <a:t>盛</a:t>
            </a:r>
            <a:endParaRPr lang="zh-CN" altLang="en-US" sz="2100" b="1" dirty="0">
              <a:solidFill>
                <a:schemeClr val="bg1"/>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简介</a:t>
            </a:r>
            <a:r>
              <a:rPr lang="en-US" altLang="zh-CN" b="1" dirty="0">
                <a:solidFill>
                  <a:schemeClr val="bg1"/>
                </a:solidFill>
                <a:latin typeface="Arial" panose="020B0604020202020204" pitchFamily="34" charset="0"/>
                <a:ea typeface="微软雅黑" panose="020B0503020204020204" charset="-122"/>
                <a:cs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工程技术学院</a:t>
            </a:r>
            <a:endParaRPr lang="en-US" altLang="zh-CN" b="1" dirty="0">
              <a:solidFill>
                <a:schemeClr val="bg1"/>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en-US" altLang="zh-CN" b="1" dirty="0">
                <a:solidFill>
                  <a:schemeClr val="bg1"/>
                </a:solidFill>
                <a:latin typeface="Arial" panose="020B0604020202020204" pitchFamily="34" charset="0"/>
                <a:ea typeface="微软雅黑" panose="020B0503020204020204" charset="-122"/>
                <a:cs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charset="-122"/>
                <a:cs typeface="Arial" panose="020B0604020202020204" pitchFamily="34" charset="0"/>
              </a:rPr>
              <a:t>建筑工程技术 专业</a:t>
            </a:r>
            <a:endParaRPr lang="zh-CN" altLang="en-US" sz="16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pic>
        <p:nvPicPr>
          <p:cNvPr id="4" name="图片 3"/>
          <p:cNvPicPr>
            <a:picLocks noChangeAspect="1"/>
          </p:cNvPicPr>
          <p:nvPr/>
        </p:nvPicPr>
        <p:blipFill>
          <a:blip r:embed="rId3" cstate="email">
            <a:extLst>
              <a:ext uri="{BEBA8EAE-BF5A-486C-A8C5-ECC9F3942E4B}">
                <a14:imgProps xmlns:a14="http://schemas.microsoft.com/office/drawing/2010/main">
                  <a14:imgLayer r:embed="rId4">
                    <a14:imgEffect>
                      <a14:artisticBlur radius="45"/>
                    </a14:imgEffect>
                  </a14:imgLayer>
                </a14:imgProps>
              </a:ext>
              <a:ext uri="{28A0092B-C50C-407E-A947-70E740481C1C}">
                <a14:useLocalDpi xmlns:a14="http://schemas.microsoft.com/office/drawing/2010/main"/>
              </a:ext>
            </a:extLst>
          </a:blip>
          <a:stretch>
            <a:fillRect/>
          </a:stretch>
        </p:blipFill>
        <p:spPr>
          <a:xfrm>
            <a:off x="395536" y="2276872"/>
            <a:ext cx="2304256" cy="2178685"/>
          </a:xfrm>
          <a:prstGeom prst="roundRect">
            <a:avLst>
              <a:gd name="adj" fmla="val 12533"/>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3737" y="1632572"/>
            <a:ext cx="3045172" cy="3045172"/>
          </a:xfrm>
          <a:prstGeom prst="roundRect">
            <a:avLst>
              <a:gd name="adj" fmla="val 10707"/>
            </a:avLst>
          </a:prstGeom>
        </p:spPr>
      </p:pic>
      <p:pic>
        <p:nvPicPr>
          <p:cNvPr id="9" name="图片 8"/>
          <p:cNvPicPr>
            <a:picLocks noChangeAspect="1"/>
          </p:cNvPicPr>
          <p:nvPr/>
        </p:nvPicPr>
        <p:blipFill>
          <a:blip r:embed="rId6" cstate="email">
            <a:extLst>
              <a:ext uri="{BEBA8EAE-BF5A-486C-A8C5-ECC9F3942E4B}">
                <a14:imgProps xmlns:a14="http://schemas.microsoft.com/office/drawing/2010/main">
                  <a14:imgLayer r:embed="rId7">
                    <a14:imgEffect>
                      <a14:artisticBlur radius="35"/>
                    </a14:imgEffect>
                  </a14:imgLayer>
                </a14:imgProps>
              </a:ext>
              <a:ext uri="{28A0092B-C50C-407E-A947-70E740481C1C}">
                <a14:useLocalDpi xmlns:a14="http://schemas.microsoft.com/office/drawing/2010/main"/>
              </a:ext>
            </a:extLst>
          </a:blip>
          <a:stretch>
            <a:fillRect/>
          </a:stretch>
        </p:blipFill>
        <p:spPr>
          <a:xfrm>
            <a:off x="6732240" y="2310950"/>
            <a:ext cx="2289978" cy="1766121"/>
          </a:xfrm>
          <a:prstGeom prst="roundRect">
            <a:avLst>
              <a:gd name="adj" fmla="val 8877"/>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3"/>
          <p:cNvPicPr>
            <a:picLocks noChangeAspect="1"/>
          </p:cNvPicPr>
          <p:nvPr>
            <p:custDataLst>
              <p:tags r:id="rId2"/>
            </p:custDataLst>
          </p:nvPr>
        </p:nvPicPr>
        <p:blipFill>
          <a:blip r:embed="rId4" cstate="email">
            <a:extLst>
              <a:ext uri="{28A0092B-C50C-407E-A947-70E740481C1C}">
                <a14:useLocalDpi xmlns:a14="http://schemas.microsoft.com/office/drawing/2010/main"/>
              </a:ext>
            </a:extLst>
          </a:blip>
          <a:stretch>
            <a:fillRect/>
          </a:stretch>
        </p:blipFill>
        <p:spPr>
          <a:xfrm rot="10800000">
            <a:off x="7900961" y="4746365"/>
            <a:ext cx="652463" cy="560201"/>
          </a:xfrm>
          <a:prstGeom prst="rect">
            <a:avLst/>
          </a:prstGeom>
        </p:spPr>
      </p:pic>
      <p:sp>
        <p:nvSpPr>
          <p:cNvPr id="2" name="矩形 1" descr="7b0a2020202022776f7264617274223a20227b5c2269645c223a343634343336392c5c227469645c223a31333437387d220a7d0a"/>
          <p:cNvSpPr/>
          <p:nvPr/>
        </p:nvSpPr>
        <p:spPr>
          <a:xfrm>
            <a:off x="3298443" y="0"/>
            <a:ext cx="2262158" cy="830997"/>
          </a:xfrm>
          <a:prstGeom prst="rect">
            <a:avLst/>
          </a:prstGeom>
          <a:noFill/>
          <a:ln>
            <a:noFill/>
          </a:ln>
        </p:spPr>
        <p:txBody>
          <a:bodyPr wrap="non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外交部</a:t>
            </a:r>
          </a:p>
        </p:txBody>
      </p:sp>
      <p:pic>
        <p:nvPicPr>
          <p:cNvPr id="4" name="图片 3"/>
          <p:cNvPicPr>
            <a:picLocks noChangeAspect="1"/>
          </p:cNvPicPr>
          <p:nvPr/>
        </p:nvPicPr>
        <p:blipFill>
          <a:blip r:embed="rId5" cstate="email">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a:ext>
            </a:extLst>
          </a:blip>
          <a:stretch>
            <a:fillRect/>
          </a:stretch>
        </p:blipFill>
        <p:spPr>
          <a:xfrm>
            <a:off x="5053471" y="4005917"/>
            <a:ext cx="1678769" cy="2238358"/>
          </a:xfrm>
          <a:prstGeom prst="rect">
            <a:avLst/>
          </a:prstGeom>
        </p:spPr>
      </p:pic>
      <p:pic>
        <p:nvPicPr>
          <p:cNvPr id="5" name="图片 4"/>
          <p:cNvPicPr>
            <a:picLocks noChangeAspect="1"/>
          </p:cNvPicPr>
          <p:nvPr/>
        </p:nvPicPr>
        <p:blipFill>
          <a:blip r:embed="rId7" cstate="email">
            <a:extLst>
              <a:ext uri="{BEBA8EAE-BF5A-486C-A8C5-ECC9F3942E4B}">
                <a14:imgProps xmlns:a14="http://schemas.microsoft.com/office/drawing/2010/main">
                  <a14:imgLayer r:embed="rId8">
                    <a14:imgEffect>
                      <a14:artisticBlur radius="35"/>
                    </a14:imgEffect>
                  </a14:imgLayer>
                </a14:imgProps>
              </a:ext>
              <a:ext uri="{28A0092B-C50C-407E-A947-70E740481C1C}">
                <a14:useLocalDpi xmlns:a14="http://schemas.microsoft.com/office/drawing/2010/main"/>
              </a:ext>
            </a:extLst>
          </a:blip>
          <a:stretch>
            <a:fillRect/>
          </a:stretch>
        </p:blipFill>
        <p:spPr>
          <a:xfrm>
            <a:off x="1572768" y="4013308"/>
            <a:ext cx="1775095" cy="2366793"/>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advTm="2000">
        <p159:morph option="byObject"/>
      </p:transition>
    </mc:Choice>
    <mc:Fallback xmlns="">
      <p:transition advTm="2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3"/>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rot="10800000">
            <a:off x="7900961" y="4746365"/>
            <a:ext cx="652463" cy="560201"/>
          </a:xfrm>
          <a:prstGeom prst="rect">
            <a:avLst/>
          </a:prstGeom>
        </p:spPr>
      </p:pic>
      <p:sp>
        <p:nvSpPr>
          <p:cNvPr id="2" name="矩形 1" descr="7b0a2020202022776f7264617274223a20227b5c2269645c223a343634343336392c5c227469645c223a31333437387d220a7d0a"/>
          <p:cNvSpPr/>
          <p:nvPr/>
        </p:nvSpPr>
        <p:spPr>
          <a:xfrm>
            <a:off x="3298445" y="0"/>
            <a:ext cx="2262158" cy="830997"/>
          </a:xfrm>
          <a:prstGeom prst="rect">
            <a:avLst/>
          </a:prstGeom>
          <a:noFill/>
          <a:ln>
            <a:noFill/>
          </a:ln>
        </p:spPr>
        <p:txBody>
          <a:bodyPr wrap="non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外交部</a:t>
            </a:r>
          </a:p>
        </p:txBody>
      </p:sp>
      <p:sp>
        <p:nvSpPr>
          <p:cNvPr id="3" name="Title 6"/>
          <p:cNvSpPr txBox="1"/>
          <p:nvPr>
            <p:custDataLst>
              <p:tags r:id="rId3"/>
            </p:custDataLst>
          </p:nvPr>
        </p:nvSpPr>
        <p:spPr>
          <a:xfrm>
            <a:off x="4648479" y="1538002"/>
            <a:ext cx="3240360" cy="1944216"/>
          </a:xfrm>
          <a:prstGeom prst="rect">
            <a:avLst/>
          </a:prstGeom>
          <a:noFill/>
          <a:ln w="3175">
            <a:noFill/>
            <a:prstDash val="dash"/>
          </a:ln>
        </p:spPr>
        <p:txBody>
          <a:bodyPr wrap="square" lIns="68580" tIns="34290" rIns="68580" bIns="34290" anchor="ctr" anchorCtr="1">
            <a:normAutofit fontScale="95000"/>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Arial" panose="020B0604020202020204" pitchFamily="34" charset="0"/>
                <a:ea typeface="微软雅黑" panose="020B0503020204020204" charset="-122"/>
                <a:cs typeface="Segoe UI" panose="020B0502040204020203" pitchFamily="34" charset="0"/>
              </a:defRPr>
            </a:lvl1pPr>
          </a:lstStyle>
          <a:p>
            <a:pPr algn="l">
              <a:lnSpc>
                <a:spcPct val="120000"/>
              </a:lnSpc>
            </a:pPr>
            <a:r>
              <a:rPr kumimoji="0" lang="zh-CN" altLang="en-US" sz="3000" b="1" i="0" u="none" strike="noStrike" kern="1200" cap="none" spc="300" normalizeH="0" noProof="0" dirty="0">
                <a:ln w="3175">
                  <a:noFill/>
                  <a:prstDash val="dash"/>
                </a:ln>
                <a:solidFill>
                  <a:schemeClr val="tx1"/>
                </a:solidFill>
                <a:effectLst/>
                <a:uLnTx/>
                <a:uFillTx/>
                <a:latin typeface="Arial" panose="020B0604020202020204" pitchFamily="34" charset="0"/>
                <a:ea typeface="微软雅黑" panose="020B0503020204020204" charset="-122"/>
                <a:cs typeface="微软雅黑" panose="020B0503020204020204" charset="-122"/>
              </a:rPr>
              <a:t>部长：</a:t>
            </a:r>
            <a:r>
              <a:rPr lang="zh-CN" altLang="en-US" sz="3000" b="1" spc="300" dirty="0">
                <a:ln w="3175">
                  <a:noFill/>
                  <a:prstDash val="dash"/>
                </a:ln>
                <a:solidFill>
                  <a:schemeClr val="tx1"/>
                </a:solidFill>
                <a:cs typeface="微软雅黑" panose="020B0503020204020204" charset="-122"/>
              </a:rPr>
              <a:t>邝慧琳</a:t>
            </a:r>
            <a:endParaRPr kumimoji="0" lang="zh-CN" altLang="en-US" sz="3000" b="1" i="0" u="none" strike="noStrike" kern="1200" cap="none" spc="300" normalizeH="0" noProof="0" dirty="0">
              <a:ln w="3175">
                <a:noFill/>
                <a:prstDash val="dash"/>
              </a:ln>
              <a:solidFill>
                <a:schemeClr val="tx1"/>
              </a:solidFill>
              <a:effectLst/>
              <a:uLnTx/>
              <a:uFillTx/>
              <a:latin typeface="Arial" panose="020B0604020202020204" pitchFamily="34" charset="0"/>
              <a:ea typeface="微软雅黑" panose="020B0503020204020204" charset="-122"/>
              <a:cs typeface="微软雅黑" panose="020B0503020204020204" charset="-122"/>
            </a:endParaRPr>
          </a:p>
          <a:p>
            <a:pPr algn="l">
              <a:lnSpc>
                <a:spcPct val="120000"/>
              </a:lnSpc>
            </a:pPr>
            <a:r>
              <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rPr>
              <a:t>简介：江西</a:t>
            </a:r>
            <a:r>
              <a:rPr lang="zh-CN" altLang="en-US" sz="2000" b="1" spc="300" dirty="0">
                <a:ln w="3175">
                  <a:noFill/>
                  <a:prstDash val="dash"/>
                </a:ln>
                <a:solidFill>
                  <a:schemeClr val="tx1">
                    <a:lumMod val="65000"/>
                    <a:lumOff val="35000"/>
                  </a:schemeClr>
                </a:solidFill>
                <a:cs typeface="微软雅黑" panose="020B0503020204020204" charset="-122"/>
              </a:rPr>
              <a:t>吉安</a:t>
            </a:r>
            <a:r>
              <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rPr>
              <a:t>人</a:t>
            </a:r>
          </a:p>
          <a:p>
            <a:pPr>
              <a:lnSpc>
                <a:spcPct val="120000"/>
              </a:lnSpc>
            </a:pPr>
            <a:r>
              <a:rPr lang="zh-CN" altLang="en-US" sz="2000" b="1" spc="300" dirty="0">
                <a:ln w="3175">
                  <a:noFill/>
                  <a:prstDash val="dash"/>
                </a:ln>
                <a:solidFill>
                  <a:schemeClr val="tx1">
                    <a:lumMod val="65000"/>
                    <a:lumOff val="35000"/>
                  </a:schemeClr>
                </a:solidFill>
                <a:cs typeface="微软雅黑" panose="020B0503020204020204" charset="-122"/>
              </a:rPr>
              <a:t>        卫生健康学院</a:t>
            </a:r>
            <a:endPar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endParaRPr>
          </a:p>
          <a:p>
            <a:pPr algn="l">
              <a:lnSpc>
                <a:spcPct val="120000"/>
              </a:lnSpc>
            </a:pPr>
            <a:r>
              <a:rPr kumimoji="0" altLang="zh-CN"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rPr>
              <a:t>        </a:t>
            </a:r>
            <a:r>
              <a:rPr lang="zh-CN" altLang="en-US" sz="2000" b="1" spc="300" dirty="0">
                <a:ln w="3175">
                  <a:noFill/>
                  <a:prstDash val="dash"/>
                </a:ln>
                <a:solidFill>
                  <a:schemeClr val="tx1">
                    <a:lumMod val="65000"/>
                    <a:lumOff val="35000"/>
                  </a:schemeClr>
                </a:solidFill>
                <a:cs typeface="微软雅黑" panose="020B0503020204020204" charset="-122"/>
              </a:rPr>
              <a:t>护理专业学生</a:t>
            </a:r>
            <a:endPar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endParaRPr>
          </a:p>
        </p:txBody>
      </p:sp>
      <p:pic>
        <p:nvPicPr>
          <p:cNvPr id="5" name="图片 4"/>
          <p:cNvPicPr>
            <a:picLocks noChangeAspect="1"/>
          </p:cNvPicPr>
          <p:nvPr/>
        </p:nvPicPr>
        <p:blipFill>
          <a:blip r:embed="rId6" cstate="email">
            <a:extLst>
              <a:ext uri="{BEBA8EAE-BF5A-486C-A8C5-ECC9F3942E4B}">
                <a14:imgProps xmlns:a14="http://schemas.microsoft.com/office/drawing/2010/main">
                  <a14:imgLayer r:embed="rId7">
                    <a14:imgEffect>
                      <a14:artisticBlur radius="25"/>
                    </a14:imgEffect>
                  </a14:imgLayer>
                </a14:imgProps>
              </a:ext>
              <a:ext uri="{28A0092B-C50C-407E-A947-70E740481C1C}">
                <a14:useLocalDpi xmlns:a14="http://schemas.microsoft.com/office/drawing/2010/main"/>
              </a:ext>
            </a:extLst>
          </a:blip>
          <a:stretch>
            <a:fillRect/>
          </a:stretch>
        </p:blipFill>
        <p:spPr>
          <a:xfrm>
            <a:off x="6658522" y="4178504"/>
            <a:ext cx="1513878" cy="2018504"/>
          </a:xfrm>
          <a:prstGeom prst="rect">
            <a:avLst/>
          </a:prstGeom>
        </p:spPr>
      </p:pic>
      <p:pic>
        <p:nvPicPr>
          <p:cNvPr id="9" name="图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8278" y="1573418"/>
            <a:ext cx="3498982" cy="4665309"/>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p:nvPr>
            <p:custDataLst>
              <p:tags r:id="rId2"/>
            </p:custDataLst>
          </p:nvPr>
        </p:nvSpPr>
        <p:spPr>
          <a:xfrm>
            <a:off x="1028491" y="1898065"/>
            <a:ext cx="2886075" cy="1478915"/>
          </a:xfrm>
          <a:prstGeom prst="rect">
            <a:avLst/>
          </a:prstGeom>
          <a:noFill/>
          <a:ln w="3175">
            <a:noFill/>
            <a:prstDash val="dash"/>
          </a:ln>
        </p:spPr>
        <p:txBody>
          <a:bodyPr wrap="square" lIns="68580" tIns="34290" rIns="68580" bIns="34290" anchor="ctr" anchorCtr="1">
            <a:normAutofit fontScale="875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Arial" panose="020B0604020202020204" pitchFamily="34" charset="0"/>
                <a:ea typeface="微软雅黑" panose="020B0503020204020204" charset="-122"/>
                <a:cs typeface="Segoe UI" panose="020B0502040204020203" pitchFamily="34" charset="0"/>
              </a:defRPr>
            </a:lvl1pPr>
          </a:lstStyle>
          <a:p>
            <a:pPr algn="l">
              <a:lnSpc>
                <a:spcPct val="120000"/>
              </a:lnSpc>
            </a:pPr>
            <a:r>
              <a:rPr kumimoji="0" lang="zh-CN" altLang="en-US" sz="3000" b="1" i="0" u="none" strike="noStrike" kern="1200" cap="none" spc="300" normalizeH="0" noProof="0" dirty="0">
                <a:ln w="3175">
                  <a:noFill/>
                  <a:prstDash val="dash"/>
                </a:ln>
                <a:solidFill>
                  <a:schemeClr val="tx1"/>
                </a:solidFill>
                <a:effectLst/>
                <a:uLnTx/>
                <a:uFillTx/>
                <a:latin typeface="Arial" panose="020B0604020202020204" pitchFamily="34" charset="0"/>
                <a:ea typeface="微软雅黑" panose="020B0503020204020204" charset="-122"/>
                <a:cs typeface="微软雅黑" panose="020B0503020204020204" charset="-122"/>
              </a:rPr>
              <a:t>部长：雷武</a:t>
            </a:r>
          </a:p>
          <a:p>
            <a:pPr>
              <a:lnSpc>
                <a:spcPct val="120000"/>
              </a:lnSpc>
            </a:pPr>
            <a:r>
              <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rPr>
              <a:t>简介</a:t>
            </a:r>
            <a:r>
              <a:rPr lang="zh-CN" altLang="en-US" sz="2000" b="1" spc="300" dirty="0">
                <a:ln w="3175">
                  <a:noFill/>
                  <a:prstDash val="dash"/>
                </a:ln>
                <a:solidFill>
                  <a:schemeClr val="tx1">
                    <a:lumMod val="65000"/>
                    <a:lumOff val="35000"/>
                  </a:schemeClr>
                </a:solidFill>
                <a:cs typeface="微软雅黑" panose="020B0503020204020204" charset="-122"/>
              </a:rPr>
              <a:t>：江西上饶人</a:t>
            </a:r>
            <a:endPar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endParaRPr>
          </a:p>
          <a:p>
            <a:pPr>
              <a:lnSpc>
                <a:spcPct val="120000"/>
              </a:lnSpc>
            </a:pPr>
            <a:r>
              <a:rPr lang="zh-CN" altLang="en-US" sz="2000" b="1" spc="300" dirty="0">
                <a:ln w="3175">
                  <a:noFill/>
                  <a:prstDash val="dash"/>
                </a:ln>
                <a:solidFill>
                  <a:schemeClr val="tx1">
                    <a:lumMod val="65000"/>
                    <a:lumOff val="35000"/>
                  </a:schemeClr>
                </a:solidFill>
                <a:cs typeface="微软雅黑" panose="020B0503020204020204" charset="-122"/>
              </a:rPr>
              <a:t>工程技术学院</a:t>
            </a:r>
            <a:endPar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endParaRPr>
          </a:p>
          <a:p>
            <a:pPr>
              <a:lnSpc>
                <a:spcPct val="120000"/>
              </a:lnSpc>
            </a:pPr>
            <a:r>
              <a:rPr lang="zh-CN" altLang="en-US" sz="2000" b="1" spc="300" dirty="0">
                <a:ln w="3175">
                  <a:noFill/>
                  <a:prstDash val="dash"/>
                </a:ln>
                <a:solidFill>
                  <a:schemeClr val="tx1">
                    <a:lumMod val="65000"/>
                    <a:lumOff val="35000"/>
                  </a:schemeClr>
                </a:solidFill>
                <a:cs typeface="微软雅黑" panose="020B0503020204020204" charset="-122"/>
              </a:rPr>
              <a:t>材料成型及控制工程</a:t>
            </a:r>
            <a:endParaRPr kumimoji="0" lang="zh-CN" altLang="en-US" sz="2000" b="1" i="0" u="none" strike="noStrike" kern="1200" cap="none" spc="300" normalizeH="0" noProof="0" dirty="0">
              <a:ln w="3175">
                <a:noFill/>
                <a:prstDash val="dash"/>
              </a:ln>
              <a:solidFill>
                <a:schemeClr val="tx1">
                  <a:lumMod val="65000"/>
                  <a:lumOff val="35000"/>
                </a:schemeClr>
              </a:solidFill>
              <a:effectLst/>
              <a:uLnTx/>
              <a:uFillTx/>
              <a:latin typeface="Arial" panose="020B0604020202020204" pitchFamily="34" charset="0"/>
              <a:ea typeface="微软雅黑" panose="020B0503020204020204" charset="-122"/>
              <a:cs typeface="微软雅黑" panose="020B0503020204020204" charset="-122"/>
            </a:endParaRPr>
          </a:p>
        </p:txBody>
      </p:sp>
      <p:pic>
        <p:nvPicPr>
          <p:cNvPr id="6" name="图形 3"/>
          <p:cNvPicPr>
            <a:picLocks noChangeAspect="1"/>
          </p:cNvPicPr>
          <p:nvPr>
            <p:custDataLst>
              <p:tags r:id="rId3"/>
            </p:custDataLst>
          </p:nvPr>
        </p:nvPicPr>
        <p:blipFill>
          <a:blip r:embed="rId5" cstate="email">
            <a:extLst>
              <a:ext uri="{28A0092B-C50C-407E-A947-70E740481C1C}">
                <a14:useLocalDpi xmlns:a14="http://schemas.microsoft.com/office/drawing/2010/main"/>
              </a:ext>
            </a:extLst>
          </a:blip>
          <a:stretch>
            <a:fillRect/>
          </a:stretch>
        </p:blipFill>
        <p:spPr>
          <a:xfrm rot="10800000">
            <a:off x="7900961" y="4746365"/>
            <a:ext cx="652463" cy="560201"/>
          </a:xfrm>
          <a:prstGeom prst="rect">
            <a:avLst/>
          </a:prstGeom>
        </p:spPr>
      </p:pic>
      <p:sp>
        <p:nvSpPr>
          <p:cNvPr id="2" name="矩形 1" descr="7b0a2020202022776f7264617274223a20227b5c2269645c223a343634343336392c5c227469645c223a31333437387d220a7d0a"/>
          <p:cNvSpPr/>
          <p:nvPr/>
        </p:nvSpPr>
        <p:spPr>
          <a:xfrm>
            <a:off x="3298445" y="0"/>
            <a:ext cx="2262158" cy="830997"/>
          </a:xfrm>
          <a:prstGeom prst="rect">
            <a:avLst/>
          </a:prstGeom>
          <a:noFill/>
          <a:ln>
            <a:noFill/>
          </a:ln>
        </p:spPr>
        <p:txBody>
          <a:bodyPr wrap="none" rtlCol="0" anchor="t">
            <a:spAutoFit/>
            <a:scene3d>
              <a:camera prst="orthographicFront"/>
              <a:lightRig rig="threePt" dir="t"/>
            </a:scene3d>
            <a:sp3d>
              <a:contourClr>
                <a:srgbClr val="EA8080"/>
              </a:contourClr>
            </a:sp3d>
          </a:bodyPr>
          <a:lstStyle/>
          <a:p>
            <a:pPr algn="ctr"/>
            <a:r>
              <a:rPr lang="zh-CN" altLang="en-US" sz="4800" b="1" spc="600" dirty="0">
                <a:ln w="25400" cmpd="sng">
                  <a:solidFill>
                    <a:srgbClr val="F9FBFA"/>
                  </a:solidFill>
                  <a:prstDash val="solid"/>
                </a:ln>
                <a:solidFill>
                  <a:srgbClr val="FF0000"/>
                </a:solidFill>
                <a:effectLst>
                  <a:innerShdw blurRad="63500" dist="50800" dir="16200000">
                    <a:srgbClr val="B80000">
                      <a:alpha val="66000"/>
                    </a:srgbClr>
                  </a:innerShdw>
                  <a:reflection blurRad="6350" stA="55000" endA="300" endPos="45500" dir="5400000" sy="-100000" algn="bl" rotWithShape="0"/>
                </a:effectLst>
                <a:latin typeface="汉仪琥珀体简" charset="0"/>
                <a:ea typeface="汉仪琥珀体简" charset="0"/>
              </a:rPr>
              <a:t>外交部</a:t>
            </a:r>
          </a:p>
        </p:txBody>
      </p:sp>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6554" y="1519871"/>
            <a:ext cx="3507854" cy="4677138"/>
          </a:xfrm>
          <a:prstGeom prst="rect">
            <a:avLst/>
          </a:prstGeom>
        </p:spPr>
      </p:pic>
      <p:pic>
        <p:nvPicPr>
          <p:cNvPr id="3" name="图片 2"/>
          <p:cNvPicPr>
            <a:picLocks noChangeAspect="1"/>
          </p:cNvPicPr>
          <p:nvPr/>
        </p:nvPicPr>
        <p:blipFill>
          <a:blip r:embed="rId7" cstate="email">
            <a:extLst>
              <a:ext uri="{BEBA8EAE-BF5A-486C-A8C5-ECC9F3942E4B}">
                <a14:imgProps xmlns:a14="http://schemas.microsoft.com/office/drawing/2010/main">
                  <a14:imgLayer r:embed="rId8">
                    <a14:imgEffect>
                      <a14:artisticBlur radius="35"/>
                    </a14:imgEffect>
                  </a14:imgLayer>
                </a14:imgProps>
              </a:ext>
              <a:ext uri="{28A0092B-C50C-407E-A947-70E740481C1C}">
                <a14:useLocalDpi xmlns:a14="http://schemas.microsoft.com/office/drawing/2010/main"/>
              </a:ext>
            </a:extLst>
          </a:blip>
          <a:stretch>
            <a:fillRect/>
          </a:stretch>
        </p:blipFill>
        <p:spPr>
          <a:xfrm>
            <a:off x="1115616" y="4217656"/>
            <a:ext cx="1584176" cy="2006753"/>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剪去单角 5"/>
          <p:cNvSpPr/>
          <p:nvPr/>
        </p:nvSpPr>
        <p:spPr>
          <a:xfrm>
            <a:off x="5221985" y="2822656"/>
            <a:ext cx="3475319" cy="2910600"/>
          </a:xfrm>
          <a:prstGeom prst="snip1Rect">
            <a:avLst>
              <a:gd name="adj" fmla="val 18821"/>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副标题 1"/>
          <p:cNvSpPr>
            <a:spLocks noGrp="1"/>
          </p:cNvSpPr>
          <p:nvPr>
            <p:ph type="subTitle" idx="1"/>
          </p:nvPr>
        </p:nvSpPr>
        <p:spPr>
          <a:xfrm>
            <a:off x="5334344" y="3402049"/>
            <a:ext cx="3362960" cy="2081455"/>
          </a:xfrm>
        </p:spPr>
        <p:txBody>
          <a:bodyPr>
            <a:noAutofit/>
          </a:bodyPr>
          <a:lstStyle/>
          <a:p>
            <a:r>
              <a:rPr lang="zh-CN" altLang="zh-CN" sz="2000" b="1" dirty="0">
                <a:solidFill>
                  <a:schemeClr val="bg1"/>
                </a:solidFill>
              </a:rPr>
              <a:t>当然，来到了这里，就像家人一样。我们不仅仅只是学习 还有许多有趣的活动，同时，也让你的大学生活有一个开心的有趣的朋友集中地</a:t>
            </a:r>
            <a:r>
              <a:rPr lang="zh-CN" altLang="zh-CN" sz="1800" b="1" dirty="0">
                <a:solidFill>
                  <a:schemeClr val="bg1"/>
                </a:solidFill>
              </a:rPr>
              <a:t>。</a:t>
            </a:r>
            <a:endParaRPr lang="zh-CN" altLang="en-US" sz="2400" b="1" dirty="0">
              <a:solidFill>
                <a:schemeClr val="bg1"/>
              </a:solidFill>
            </a:endParaRPr>
          </a:p>
        </p:txBody>
      </p:sp>
      <p:pic>
        <p:nvPicPr>
          <p:cNvPr id="4" name="图片 3" descr="微信图片_202108081335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51762" y="2996952"/>
            <a:ext cx="2595245" cy="2604135"/>
          </a:xfrm>
          <a:prstGeom prst="rect">
            <a:avLst/>
          </a:prstGeom>
        </p:spPr>
      </p:pic>
      <p:pic>
        <p:nvPicPr>
          <p:cNvPr id="5" name="图片 4" descr="微信图片_202108081335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1938" y="700177"/>
            <a:ext cx="2845109" cy="1571901"/>
          </a:xfrm>
          <a:prstGeom prst="rect">
            <a:avLst/>
          </a:prstGeom>
        </p:spPr>
      </p:pic>
      <p:sp>
        <p:nvSpPr>
          <p:cNvPr id="7" name="任意多边形: 形状 6"/>
          <p:cNvSpPr/>
          <p:nvPr/>
        </p:nvSpPr>
        <p:spPr>
          <a:xfrm rot="10800000">
            <a:off x="0" y="-14529"/>
            <a:ext cx="1123436" cy="1571900"/>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8" name="组合 7"/>
          <p:cNvGrpSpPr/>
          <p:nvPr/>
        </p:nvGrpSpPr>
        <p:grpSpPr>
          <a:xfrm>
            <a:off x="899592" y="795102"/>
            <a:ext cx="4863717" cy="760539"/>
            <a:chOff x="1256649" y="2215304"/>
            <a:chExt cx="5673636" cy="887186"/>
          </a:xfrm>
        </p:grpSpPr>
        <p:grpSp>
          <p:nvGrpSpPr>
            <p:cNvPr id="9" name="组合 8"/>
            <p:cNvGrpSpPr/>
            <p:nvPr/>
          </p:nvGrpSpPr>
          <p:grpSpPr>
            <a:xfrm>
              <a:off x="1256649" y="2215304"/>
              <a:ext cx="5673636" cy="887186"/>
              <a:chOff x="1076894" y="4149318"/>
              <a:chExt cx="4476334" cy="699965"/>
            </a:xfrm>
          </p:grpSpPr>
          <p:sp>
            <p:nvSpPr>
              <p:cNvPr id="11" name="矩形: 圆角 10"/>
              <p:cNvSpPr/>
              <p:nvPr/>
            </p:nvSpPr>
            <p:spPr>
              <a:xfrm>
                <a:off x="1076894" y="4149318"/>
                <a:ext cx="4185501" cy="554752"/>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1908511" y="4420471"/>
                <a:ext cx="3644717" cy="428812"/>
              </a:xfrm>
              <a:prstGeom prst="roundRect">
                <a:avLst>
                  <a:gd name="adj" fmla="val 50000"/>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2676750" y="2284196"/>
              <a:ext cx="3884911" cy="610348"/>
            </a:xfrm>
            <a:prstGeom prst="rect">
              <a:avLst/>
            </a:prstGeom>
            <a:noFill/>
          </p:spPr>
          <p:txBody>
            <a:bodyPr wrap="square">
              <a:spAutoFit/>
            </a:bodyPr>
            <a:lstStyle/>
            <a:p>
              <a:r>
                <a:rPr lang="zh-CN" altLang="en-US" sz="2800" b="1" dirty="0">
                  <a:solidFill>
                    <a:schemeClr val="bg1"/>
                  </a:solidFill>
                </a:rPr>
                <a:t>活动介绍</a:t>
              </a:r>
            </a:p>
          </p:txBody>
        </p:sp>
      </p:grpSp>
      <p:sp>
        <p:nvSpPr>
          <p:cNvPr id="15" name="MH_Other_6"/>
          <p:cNvSpPr/>
          <p:nvPr>
            <p:custDataLst>
              <p:tags r:id="rId2"/>
            </p:custDataLst>
          </p:nvPr>
        </p:nvSpPr>
        <p:spPr>
          <a:xfrm>
            <a:off x="4791068" y="2272078"/>
            <a:ext cx="966788" cy="984647"/>
          </a:xfrm>
          <a:custGeom>
            <a:avLst/>
            <a:gdLst>
              <a:gd name="connsiteX0" fmla="*/ 0 w 1332585"/>
              <a:gd name="connsiteY0" fmla="*/ 666080 h 1332159"/>
              <a:gd name="connsiteX1" fmla="*/ 666293 w 1332585"/>
              <a:gd name="connsiteY1" fmla="*/ 0 h 1332159"/>
              <a:gd name="connsiteX2" fmla="*/ 1332586 w 1332585"/>
              <a:gd name="connsiteY2" fmla="*/ 666080 h 1332159"/>
              <a:gd name="connsiteX3" fmla="*/ 666293 w 1332585"/>
              <a:gd name="connsiteY3" fmla="*/ 1332160 h 1332159"/>
              <a:gd name="connsiteX4" fmla="*/ 0 w 1332585"/>
              <a:gd name="connsiteY4" fmla="*/ 666080 h 133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85" h="1332159">
                <a:moveTo>
                  <a:pt x="0" y="666080"/>
                </a:moveTo>
                <a:cubicBezTo>
                  <a:pt x="0" y="298214"/>
                  <a:pt x="298310" y="0"/>
                  <a:pt x="666293" y="0"/>
                </a:cubicBezTo>
                <a:cubicBezTo>
                  <a:pt x="1034276" y="0"/>
                  <a:pt x="1332586" y="298214"/>
                  <a:pt x="1332586" y="666080"/>
                </a:cubicBezTo>
                <a:cubicBezTo>
                  <a:pt x="1332586" y="1033946"/>
                  <a:pt x="1034276" y="1332160"/>
                  <a:pt x="666293" y="1332160"/>
                </a:cubicBezTo>
                <a:cubicBezTo>
                  <a:pt x="298310" y="1332160"/>
                  <a:pt x="0" y="1033946"/>
                  <a:pt x="0" y="666080"/>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nchor="ctr"/>
          <a:lstStyle/>
          <a:p>
            <a:pPr algn="ctr" defTabSz="1433830">
              <a:lnSpc>
                <a:spcPct val="90000"/>
              </a:lnSpc>
              <a:spcAft>
                <a:spcPct val="35000"/>
              </a:spcAft>
              <a:defRPr/>
            </a:pPr>
            <a:r>
              <a:rPr lang="en-US" altLang="zh-CN" sz="2100" dirty="0">
                <a:solidFill>
                  <a:srgbClr val="FFFFFF"/>
                </a:solidFill>
                <a:cs typeface="+mn-ea"/>
                <a:sym typeface="+mn-lt"/>
              </a:rPr>
              <a:t>03</a:t>
            </a:r>
            <a:endParaRPr lang="zh-CN" altLang="en-US" sz="2100" dirty="0">
              <a:solidFill>
                <a:srgbClr val="FFFFFF"/>
              </a:solidFill>
              <a:cs typeface="+mn-ea"/>
              <a:sym typeface="+mn-lt"/>
            </a:endParaRPr>
          </a:p>
        </p:txBody>
      </p:sp>
      <p:sp>
        <p:nvSpPr>
          <p:cNvPr id="16" name="MH_Other_5"/>
          <p:cNvSpPr/>
          <p:nvPr>
            <p:custDataLst>
              <p:tags r:id="rId3"/>
            </p:custDataLst>
          </p:nvPr>
        </p:nvSpPr>
        <p:spPr>
          <a:xfrm>
            <a:off x="1052837" y="567097"/>
            <a:ext cx="457200" cy="456010"/>
          </a:xfrm>
          <a:prstGeom prst="ellipse">
            <a:avLst/>
          </a:prstGeom>
          <a:solidFill>
            <a:srgbClr val="EAEAEA">
              <a:alpha val="8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sz="1350">
              <a:cs typeface="+mn-ea"/>
              <a:sym typeface="+mn-lt"/>
            </a:endParaRPr>
          </a:p>
        </p:txBody>
      </p:sp>
      <p:sp>
        <p:nvSpPr>
          <p:cNvPr id="14" name="MH_Other_4"/>
          <p:cNvSpPr/>
          <p:nvPr>
            <p:custDataLst>
              <p:tags r:id="rId4"/>
            </p:custDataLst>
          </p:nvPr>
        </p:nvSpPr>
        <p:spPr>
          <a:xfrm>
            <a:off x="1123436" y="2511988"/>
            <a:ext cx="252413" cy="252413"/>
          </a:xfrm>
          <a:prstGeom prst="ellipse">
            <a:avLst/>
          </a:prstGeom>
          <a:solidFill>
            <a:srgbClr val="EAEAEA">
              <a:alpha val="8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sz="1350">
              <a:cs typeface="+mn-ea"/>
              <a:sym typeface="+mn-lt"/>
            </a:endParaRPr>
          </a:p>
        </p:txBody>
      </p:sp>
      <p:sp>
        <p:nvSpPr>
          <p:cNvPr id="17" name="任意多边形: 形状 16"/>
          <p:cNvSpPr/>
          <p:nvPr/>
        </p:nvSpPr>
        <p:spPr>
          <a:xfrm rot="5400000" flipV="1">
            <a:off x="5624526" y="3331694"/>
            <a:ext cx="567333" cy="6471616"/>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Tree>
    <p:custDataLst>
      <p:tags r:id="rId1"/>
    </p:custDataLst>
  </p:cSld>
  <p:clrMapOvr>
    <a:masterClrMapping/>
  </p:clrMapOvr>
  <p:transition spd="slow" advTm="2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18" dur="20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20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20" dur="200"/>
                                        <p:tgtEl>
                                          <p:spTgt spid="2">
                                            <p:txEl>
                                              <p:pRg st="0" end="0"/>
                                            </p:txEl>
                                          </p:spTgt>
                                        </p:tgtEl>
                                        <p:attrNameLst>
                                          <p:attrName>fill.type</p:attrName>
                                        </p:attrNameLst>
                                      </p:cBhvr>
                                      <p:to>
                                        <p:strVal val="solid"/>
                                      </p:to>
                                    </p:set>
                                  </p:childTnLst>
                                </p:cTn>
                              </p:par>
                            </p:childTnLst>
                          </p:cTn>
                        </p:par>
                        <p:par>
                          <p:cTn id="21" fill="hold">
                            <p:stCondLst>
                              <p:cond delay="78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8800"/>
                            </p:stCondLst>
                            <p:childTnLst>
                              <p:par>
                                <p:cTn id="28" presetID="32" presetClass="emph" presetSubtype="0" fill="hold" nodeType="afterEffect">
                                  <p:stCondLst>
                                    <p:cond delay="0"/>
                                  </p:stCondLst>
                                  <p:childTnLst>
                                    <p:animRot by="120000">
                                      <p:cBhvr>
                                        <p:cTn id="29" dur="100" fill="hold">
                                          <p:stCondLst>
                                            <p:cond delay="0"/>
                                          </p:stCondLst>
                                        </p:cTn>
                                        <p:tgtEl>
                                          <p:spTgt spid="4"/>
                                        </p:tgtEl>
                                        <p:attrNameLst>
                                          <p:attrName>r</p:attrName>
                                        </p:attrNameLst>
                                      </p:cBhvr>
                                    </p:animRot>
                                    <p:animRot by="-240000">
                                      <p:cBhvr>
                                        <p:cTn id="30" dur="200" fill="hold">
                                          <p:stCondLst>
                                            <p:cond delay="200"/>
                                          </p:stCondLst>
                                        </p:cTn>
                                        <p:tgtEl>
                                          <p:spTgt spid="4"/>
                                        </p:tgtEl>
                                        <p:attrNameLst>
                                          <p:attrName>r</p:attrName>
                                        </p:attrNameLst>
                                      </p:cBhvr>
                                    </p:animRot>
                                    <p:animRot by="240000">
                                      <p:cBhvr>
                                        <p:cTn id="31" dur="200" fill="hold">
                                          <p:stCondLst>
                                            <p:cond delay="400"/>
                                          </p:stCondLst>
                                        </p:cTn>
                                        <p:tgtEl>
                                          <p:spTgt spid="4"/>
                                        </p:tgtEl>
                                        <p:attrNameLst>
                                          <p:attrName>r</p:attrName>
                                        </p:attrNameLst>
                                      </p:cBhvr>
                                    </p:animRot>
                                    <p:animRot by="-240000">
                                      <p:cBhvr>
                                        <p:cTn id="32" dur="200" fill="hold">
                                          <p:stCondLst>
                                            <p:cond delay="600"/>
                                          </p:stCondLst>
                                        </p:cTn>
                                        <p:tgtEl>
                                          <p:spTgt spid="4"/>
                                        </p:tgtEl>
                                        <p:attrNameLst>
                                          <p:attrName>r</p:attrName>
                                        </p:attrNameLst>
                                      </p:cBhvr>
                                    </p:animRot>
                                    <p:animRot by="120000">
                                      <p:cBhvr>
                                        <p:cTn id="33" dur="200" fill="hold">
                                          <p:stCondLst>
                                            <p:cond delay="800"/>
                                          </p:stCondLst>
                                        </p:cTn>
                                        <p:tgtEl>
                                          <p:spTgt spid="4"/>
                                        </p:tgtEl>
                                        <p:attrNameLst>
                                          <p:attrName>r</p:attrName>
                                        </p:attrNameLst>
                                      </p:cBhvr>
                                    </p:animRot>
                                  </p:childTnLst>
                                </p:cTn>
                              </p:par>
                              <p:par>
                                <p:cTn id="34" presetID="54" presetClass="entr" presetSubtype="0" accel="10000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ppt_w*0.05"/>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anim calcmode="lin" valueType="num">
                                      <p:cBhvr>
                                        <p:cTn id="38" dur="500" fill="hold"/>
                                        <p:tgtEl>
                                          <p:spTgt spid="5"/>
                                        </p:tgtEl>
                                        <p:attrNameLst>
                                          <p:attrName>ppt_x</p:attrName>
                                        </p:attrNameLst>
                                      </p:cBhvr>
                                      <p:tavLst>
                                        <p:tav tm="0">
                                          <p:val>
                                            <p:strVal val="#ppt_x-.2"/>
                                          </p:val>
                                        </p:tav>
                                        <p:tav tm="100000">
                                          <p:val>
                                            <p:strVal val="#ppt_x"/>
                                          </p:val>
                                        </p:tav>
                                      </p:tavLst>
                                    </p:anim>
                                    <p:anim calcmode="lin" valueType="num">
                                      <p:cBhvr>
                                        <p:cTn id="39" dur="500" fill="hold"/>
                                        <p:tgtEl>
                                          <p:spTgt spid="5"/>
                                        </p:tgtEl>
                                        <p:attrNameLst>
                                          <p:attrName>ppt_y</p:attrName>
                                        </p:attrNameLst>
                                      </p:cBhvr>
                                      <p:tavLst>
                                        <p:tav tm="0">
                                          <p:val>
                                            <p:strVal val="#ppt_y"/>
                                          </p:val>
                                        </p:tav>
                                        <p:tav tm="100000">
                                          <p:val>
                                            <p:strVal val="#ppt_y"/>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矩形 2"/>
          <p:cNvSpPr/>
          <p:nvPr/>
        </p:nvSpPr>
        <p:spPr>
          <a:xfrm>
            <a:off x="2977043" y="4977976"/>
            <a:ext cx="3219430" cy="579839"/>
          </a:xfrm>
          <a:prstGeom prst="rect">
            <a:avLst/>
          </a:prstGeom>
        </p:spPr>
        <p:txBody>
          <a:bodyPr wrap="square">
            <a:spAutoFit/>
          </a:bodyPr>
          <a:lstStyle/>
          <a:p>
            <a:pPr algn="ctr">
              <a:lnSpc>
                <a:spcPct val="130000"/>
              </a:lnSpc>
            </a:pPr>
            <a:r>
              <a:rPr lang="zh-CN" altLang="en-US" sz="2700" spc="450" dirty="0">
                <a:solidFill>
                  <a:schemeClr val="bg1"/>
                </a:solidFill>
                <a:effectLst>
                  <a:outerShdw blurRad="50800" dist="38100" dir="2700000" algn="tl" rotWithShape="0">
                    <a:prstClr val="black">
                      <a:alpha val="40000"/>
                    </a:prstClr>
                  </a:outerShdw>
                </a:effectLst>
                <a:latin typeface="郑庆科智雅体" pitchFamily="2" charset="-122"/>
                <a:ea typeface="郑庆科智雅体" pitchFamily="2" charset="-122"/>
              </a:rPr>
              <a:t>晨 训</a:t>
            </a:r>
          </a:p>
        </p:txBody>
      </p:sp>
      <p:cxnSp>
        <p:nvCxnSpPr>
          <p:cNvPr id="4" name="直接连接符 3"/>
          <p:cNvCxnSpPr/>
          <p:nvPr/>
        </p:nvCxnSpPr>
        <p:spPr>
          <a:xfrm flipH="1">
            <a:off x="3041264" y="4998522"/>
            <a:ext cx="3113648" cy="0"/>
          </a:xfrm>
          <a:prstGeom prst="line">
            <a:avLst/>
          </a:prstGeom>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2332031" y="5612857"/>
            <a:ext cx="4321043" cy="0"/>
          </a:xfrm>
          <a:prstGeom prst="line">
            <a:avLst/>
          </a:prstGeom>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6030353" y="5322601"/>
            <a:ext cx="3113648" cy="0"/>
          </a:xfrm>
          <a:prstGeom prst="line">
            <a:avLst/>
          </a:prstGeom>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72384" y="5282877"/>
            <a:ext cx="3113648" cy="0"/>
          </a:xfrm>
          <a:prstGeom prst="line">
            <a:avLst/>
          </a:prstGeom>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41264" y="4473333"/>
            <a:ext cx="3330936" cy="258551"/>
            <a:chOff x="4054490" y="4979162"/>
            <a:chExt cx="4150990" cy="223577"/>
          </a:xfrm>
        </p:grpSpPr>
        <p:sp>
          <p:nvSpPr>
            <p:cNvPr id="13" name="矩形 12"/>
            <p:cNvSpPr/>
            <p:nvPr/>
          </p:nvSpPr>
          <p:spPr>
            <a:xfrm>
              <a:off x="4054490" y="5011918"/>
              <a:ext cx="4150990" cy="19082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4297556" y="4979162"/>
              <a:ext cx="3688934" cy="219957"/>
            </a:xfrm>
            <a:prstGeom prst="rect">
              <a:avLst/>
            </a:prstGeom>
          </p:spPr>
          <p:txBody>
            <a:bodyPr wrap="square">
              <a:spAutoFit/>
            </a:bodyPr>
            <a:lstStyle/>
            <a:p>
              <a:pPr algn="ctr">
                <a:lnSpc>
                  <a:spcPct val="130000"/>
                </a:lnSpc>
              </a:pPr>
              <a:r>
                <a:rPr lang="en-US" altLang="zh-CN" sz="900" b="1" spc="600" dirty="0">
                  <a:solidFill>
                    <a:schemeClr val="bg2">
                      <a:lumMod val="50000"/>
                    </a:schemeClr>
                  </a:solidFill>
                  <a:latin typeface="Ebrima" panose="02000000000000000000" pitchFamily="2" charset="0"/>
                  <a:ea typeface="Ebrima" panose="02000000000000000000" pitchFamily="2" charset="0"/>
                  <a:cs typeface="Ebrima" panose="02000000000000000000" pitchFamily="2" charset="0"/>
                </a:rPr>
                <a:t>The mark of travel</a:t>
              </a:r>
              <a:endParaRPr lang="zh-CN" altLang="en-US" sz="900" b="1" spc="600" dirty="0">
                <a:solidFill>
                  <a:schemeClr val="bg2">
                    <a:lumMod val="50000"/>
                  </a:schemeClr>
                </a:solidFill>
                <a:latin typeface="Ebrima" panose="02000000000000000000" pitchFamily="2" charset="0"/>
                <a:ea typeface="郑庆科智雅体" pitchFamily="2" charset="-122"/>
                <a:cs typeface="Ebrima" panose="02000000000000000000" pitchFamily="2" charset="0"/>
              </a:endParaRPr>
            </a:p>
          </p:txBody>
        </p:sp>
      </p:grpSp>
      <p:sp>
        <p:nvSpPr>
          <p:cNvPr id="14" name="KSO_Shape"/>
          <p:cNvSpPr/>
          <p:nvPr/>
        </p:nvSpPr>
        <p:spPr bwMode="auto">
          <a:xfrm>
            <a:off x="4395665" y="3882616"/>
            <a:ext cx="752399" cy="535666"/>
          </a:xfrm>
          <a:custGeom>
            <a:avLst/>
            <a:gdLst>
              <a:gd name="T0" fmla="*/ 326502267 w 10215"/>
              <a:gd name="T1" fmla="*/ 167181750 h 6002"/>
              <a:gd name="T2" fmla="*/ 334049349 w 10215"/>
              <a:gd name="T3" fmla="*/ 161835816 h 6002"/>
              <a:gd name="T4" fmla="*/ 345561032 w 10215"/>
              <a:gd name="T5" fmla="*/ 155448440 h 6002"/>
              <a:gd name="T6" fmla="*/ 353803537 w 10215"/>
              <a:gd name="T7" fmla="*/ 150276049 h 6002"/>
              <a:gd name="T8" fmla="*/ 352829871 w 10215"/>
              <a:gd name="T9" fmla="*/ 145381475 h 6002"/>
              <a:gd name="T10" fmla="*/ 330675737 w 10215"/>
              <a:gd name="T11" fmla="*/ 146492371 h 6002"/>
              <a:gd name="T12" fmla="*/ 306782767 w 10215"/>
              <a:gd name="T13" fmla="*/ 145381475 h 6002"/>
              <a:gd name="T14" fmla="*/ 289880391 w 10215"/>
              <a:gd name="T15" fmla="*/ 138334562 h 6002"/>
              <a:gd name="T16" fmla="*/ 305148178 w 10215"/>
              <a:gd name="T17" fmla="*/ 123095205 h 6002"/>
              <a:gd name="T18" fmla="*/ 324519874 w 10215"/>
              <a:gd name="T19" fmla="*/ 107300400 h 6002"/>
              <a:gd name="T20" fmla="*/ 319894351 w 10215"/>
              <a:gd name="T21" fmla="*/ 95150550 h 6002"/>
              <a:gd name="T22" fmla="*/ 313077752 w 10215"/>
              <a:gd name="T23" fmla="*/ 93588479 h 6002"/>
              <a:gd name="T24" fmla="*/ 318816250 w 10215"/>
              <a:gd name="T25" fmla="*/ 86437478 h 6002"/>
              <a:gd name="T26" fmla="*/ 311234480 w 10215"/>
              <a:gd name="T27" fmla="*/ 82202254 h 6002"/>
              <a:gd name="T28" fmla="*/ 308347794 w 10215"/>
              <a:gd name="T29" fmla="*/ 76856320 h 6002"/>
              <a:gd name="T30" fmla="*/ 308556477 w 10215"/>
              <a:gd name="T31" fmla="*/ 70017770 h 6002"/>
              <a:gd name="T32" fmla="*/ 292871325 w 10215"/>
              <a:gd name="T33" fmla="*/ 68282157 h 6002"/>
              <a:gd name="T34" fmla="*/ 292627954 w 10215"/>
              <a:gd name="T35" fmla="*/ 59742442 h 6002"/>
              <a:gd name="T36" fmla="*/ 287967558 w 10215"/>
              <a:gd name="T37" fmla="*/ 54188331 h 6002"/>
              <a:gd name="T38" fmla="*/ 270126016 w 10215"/>
              <a:gd name="T39" fmla="*/ 53077435 h 6002"/>
              <a:gd name="T40" fmla="*/ 267969814 w 10215"/>
              <a:gd name="T41" fmla="*/ 45995888 h 6002"/>
              <a:gd name="T42" fmla="*/ 266717717 w 10215"/>
              <a:gd name="T43" fmla="*/ 38428160 h 6002"/>
              <a:gd name="T44" fmla="*/ 254579985 w 10215"/>
              <a:gd name="T45" fmla="*/ 37074267 h 6002"/>
              <a:gd name="T46" fmla="*/ 256562379 w 10215"/>
              <a:gd name="T47" fmla="*/ 26764304 h 6002"/>
              <a:gd name="T48" fmla="*/ 250615198 w 10215"/>
              <a:gd name="T49" fmla="*/ 23154169 h 6002"/>
              <a:gd name="T50" fmla="*/ 225157200 w 10215"/>
              <a:gd name="T51" fmla="*/ 26833758 h 6002"/>
              <a:gd name="T52" fmla="*/ 225852809 w 10215"/>
              <a:gd name="T53" fmla="*/ 19682757 h 6002"/>
              <a:gd name="T54" fmla="*/ 239625129 w 10215"/>
              <a:gd name="T55" fmla="*/ 1735613 h 6002"/>
              <a:gd name="T56" fmla="*/ 210863266 w 10215"/>
              <a:gd name="T57" fmla="*/ 14302003 h 6002"/>
              <a:gd name="T58" fmla="*/ 159947269 w 10215"/>
              <a:gd name="T59" fmla="*/ 42316112 h 6002"/>
              <a:gd name="T60" fmla="*/ 162381715 w 10215"/>
              <a:gd name="T61" fmla="*/ 29819177 h 6002"/>
              <a:gd name="T62" fmla="*/ 168433144 w 10215"/>
              <a:gd name="T63" fmla="*/ 10934865 h 6002"/>
              <a:gd name="T64" fmla="*/ 158590737 w 10215"/>
              <a:gd name="T65" fmla="*/ 17113878 h 6002"/>
              <a:gd name="T66" fmla="*/ 132402442 w 10215"/>
              <a:gd name="T67" fmla="*/ 56444759 h 6002"/>
              <a:gd name="T68" fmla="*/ 94180664 w 10215"/>
              <a:gd name="T69" fmla="*/ 97754063 h 6002"/>
              <a:gd name="T70" fmla="*/ 75817508 w 10215"/>
              <a:gd name="T71" fmla="*/ 135696229 h 6002"/>
              <a:gd name="T72" fmla="*/ 65349239 w 10215"/>
              <a:gd name="T73" fmla="*/ 141771154 h 6002"/>
              <a:gd name="T74" fmla="*/ 46603405 w 10215"/>
              <a:gd name="T75" fmla="*/ 149338881 h 6002"/>
              <a:gd name="T76" fmla="*/ 47090332 w 10215"/>
              <a:gd name="T77" fmla="*/ 135696229 h 6002"/>
              <a:gd name="T78" fmla="*/ 76373996 w 10215"/>
              <a:gd name="T79" fmla="*/ 59881351 h 6002"/>
              <a:gd name="T80" fmla="*/ 78008584 w 10215"/>
              <a:gd name="T81" fmla="*/ 29958085 h 6002"/>
              <a:gd name="T82" fmla="*/ 62810358 w 10215"/>
              <a:gd name="T83" fmla="*/ 2568879 h 6002"/>
              <a:gd name="T84" fmla="*/ 43090858 w 10215"/>
              <a:gd name="T85" fmla="*/ 1735613 h 6002"/>
              <a:gd name="T86" fmla="*/ 20449797 w 10215"/>
              <a:gd name="T87" fmla="*/ 16523796 h 6002"/>
              <a:gd name="T88" fmla="*/ 8068696 w 10215"/>
              <a:gd name="T89" fmla="*/ 37629715 h 6002"/>
              <a:gd name="T90" fmla="*/ 12763780 w 10215"/>
              <a:gd name="T91" fmla="*/ 42038481 h 6002"/>
              <a:gd name="T92" fmla="*/ 14954856 w 10215"/>
              <a:gd name="T93" fmla="*/ 50300379 h 6002"/>
              <a:gd name="T94" fmla="*/ 8590310 w 10215"/>
              <a:gd name="T95" fmla="*/ 76301058 h 6002"/>
              <a:gd name="T96" fmla="*/ 11824800 w 10215"/>
              <a:gd name="T97" fmla="*/ 80640184 h 6002"/>
              <a:gd name="T98" fmla="*/ 12242166 w 10215"/>
              <a:gd name="T99" fmla="*/ 76613323 h 6002"/>
              <a:gd name="T100" fmla="*/ 41386708 w 10215"/>
              <a:gd name="T101" fmla="*/ 44156000 h 6002"/>
              <a:gd name="T102" fmla="*/ 53176634 w 10215"/>
              <a:gd name="T103" fmla="*/ 39608511 h 6002"/>
              <a:gd name="T104" fmla="*/ 28970733 w 10215"/>
              <a:gd name="T105" fmla="*/ 96955617 h 6002"/>
              <a:gd name="T106" fmla="*/ 3164930 w 10215"/>
              <a:gd name="T107" fmla="*/ 148227984 h 6002"/>
              <a:gd name="T108" fmla="*/ 869419 w 10215"/>
              <a:gd name="T109" fmla="*/ 169715809 h 6002"/>
              <a:gd name="T110" fmla="*/ 11546557 w 10215"/>
              <a:gd name="T111" fmla="*/ 182351653 h 6002"/>
              <a:gd name="T112" fmla="*/ 68966222 w 10215"/>
              <a:gd name="T113" fmla="*/ 198562998 h 6002"/>
              <a:gd name="T114" fmla="*/ 168085339 w 10215"/>
              <a:gd name="T115" fmla="*/ 208352332 h 6002"/>
              <a:gd name="T116" fmla="*/ 237364492 w 10215"/>
              <a:gd name="T117" fmla="*/ 202103864 h 6002"/>
              <a:gd name="T118" fmla="*/ 287758875 w 10215"/>
              <a:gd name="T119" fmla="*/ 186482602 h 60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215" h="6002">
                <a:moveTo>
                  <a:pt x="9055" y="4928"/>
                </a:moveTo>
                <a:lnTo>
                  <a:pt x="9055" y="4928"/>
                </a:lnTo>
                <a:lnTo>
                  <a:pt x="9065" y="4921"/>
                </a:lnTo>
                <a:lnTo>
                  <a:pt x="9077" y="4914"/>
                </a:lnTo>
                <a:lnTo>
                  <a:pt x="9090" y="4908"/>
                </a:lnTo>
                <a:lnTo>
                  <a:pt x="9103" y="4902"/>
                </a:lnTo>
                <a:lnTo>
                  <a:pt x="9129" y="4892"/>
                </a:lnTo>
                <a:lnTo>
                  <a:pt x="9157" y="4885"/>
                </a:lnTo>
                <a:lnTo>
                  <a:pt x="9186" y="4878"/>
                </a:lnTo>
                <a:lnTo>
                  <a:pt x="9215" y="4872"/>
                </a:lnTo>
                <a:lnTo>
                  <a:pt x="9271" y="4861"/>
                </a:lnTo>
                <a:lnTo>
                  <a:pt x="9298" y="4855"/>
                </a:lnTo>
                <a:lnTo>
                  <a:pt x="9324" y="4848"/>
                </a:lnTo>
                <a:lnTo>
                  <a:pt x="9348" y="4840"/>
                </a:lnTo>
                <a:lnTo>
                  <a:pt x="9359" y="4835"/>
                </a:lnTo>
                <a:lnTo>
                  <a:pt x="9369" y="4829"/>
                </a:lnTo>
                <a:lnTo>
                  <a:pt x="9379" y="4823"/>
                </a:lnTo>
                <a:lnTo>
                  <a:pt x="9388" y="4816"/>
                </a:lnTo>
                <a:lnTo>
                  <a:pt x="9397" y="4809"/>
                </a:lnTo>
                <a:lnTo>
                  <a:pt x="9404" y="4801"/>
                </a:lnTo>
                <a:lnTo>
                  <a:pt x="9410" y="4791"/>
                </a:lnTo>
                <a:lnTo>
                  <a:pt x="9416" y="4782"/>
                </a:lnTo>
                <a:lnTo>
                  <a:pt x="9421" y="4771"/>
                </a:lnTo>
                <a:lnTo>
                  <a:pt x="9424" y="4759"/>
                </a:lnTo>
                <a:lnTo>
                  <a:pt x="9425" y="4753"/>
                </a:lnTo>
                <a:lnTo>
                  <a:pt x="9428" y="4747"/>
                </a:lnTo>
                <a:lnTo>
                  <a:pt x="9435" y="4737"/>
                </a:lnTo>
                <a:lnTo>
                  <a:pt x="9444" y="4726"/>
                </a:lnTo>
                <a:lnTo>
                  <a:pt x="9455" y="4716"/>
                </a:lnTo>
                <a:lnTo>
                  <a:pt x="9469" y="4708"/>
                </a:lnTo>
                <a:lnTo>
                  <a:pt x="9485" y="4700"/>
                </a:lnTo>
                <a:lnTo>
                  <a:pt x="9501" y="4693"/>
                </a:lnTo>
                <a:lnTo>
                  <a:pt x="9519" y="4685"/>
                </a:lnTo>
                <a:lnTo>
                  <a:pt x="9561" y="4674"/>
                </a:lnTo>
                <a:lnTo>
                  <a:pt x="9605" y="4662"/>
                </a:lnTo>
                <a:lnTo>
                  <a:pt x="9699" y="4639"/>
                </a:lnTo>
                <a:lnTo>
                  <a:pt x="9746" y="4627"/>
                </a:lnTo>
                <a:lnTo>
                  <a:pt x="9791" y="4614"/>
                </a:lnTo>
                <a:lnTo>
                  <a:pt x="9813" y="4607"/>
                </a:lnTo>
                <a:lnTo>
                  <a:pt x="9833" y="4600"/>
                </a:lnTo>
                <a:lnTo>
                  <a:pt x="9852" y="4592"/>
                </a:lnTo>
                <a:lnTo>
                  <a:pt x="9868" y="4582"/>
                </a:lnTo>
                <a:lnTo>
                  <a:pt x="9885" y="4573"/>
                </a:lnTo>
                <a:lnTo>
                  <a:pt x="9899" y="4562"/>
                </a:lnTo>
                <a:lnTo>
                  <a:pt x="9911" y="4550"/>
                </a:lnTo>
                <a:lnTo>
                  <a:pt x="9921" y="4538"/>
                </a:lnTo>
                <a:lnTo>
                  <a:pt x="9929" y="4525"/>
                </a:lnTo>
                <a:lnTo>
                  <a:pt x="9931" y="4518"/>
                </a:lnTo>
                <a:lnTo>
                  <a:pt x="9934" y="4510"/>
                </a:lnTo>
                <a:lnTo>
                  <a:pt x="9936" y="4503"/>
                </a:lnTo>
                <a:lnTo>
                  <a:pt x="9937" y="4494"/>
                </a:lnTo>
                <a:lnTo>
                  <a:pt x="9937" y="4486"/>
                </a:lnTo>
                <a:lnTo>
                  <a:pt x="9936" y="4478"/>
                </a:lnTo>
                <a:lnTo>
                  <a:pt x="9936" y="4461"/>
                </a:lnTo>
                <a:lnTo>
                  <a:pt x="9937" y="4446"/>
                </a:lnTo>
                <a:lnTo>
                  <a:pt x="9941" y="4432"/>
                </a:lnTo>
                <a:lnTo>
                  <a:pt x="9946" y="4419"/>
                </a:lnTo>
                <a:lnTo>
                  <a:pt x="9953" y="4409"/>
                </a:lnTo>
                <a:lnTo>
                  <a:pt x="9961" y="4399"/>
                </a:lnTo>
                <a:lnTo>
                  <a:pt x="9971" y="4391"/>
                </a:lnTo>
                <a:lnTo>
                  <a:pt x="9981" y="4384"/>
                </a:lnTo>
                <a:lnTo>
                  <a:pt x="9993" y="4377"/>
                </a:lnTo>
                <a:lnTo>
                  <a:pt x="10006" y="4371"/>
                </a:lnTo>
                <a:lnTo>
                  <a:pt x="10019" y="4366"/>
                </a:lnTo>
                <a:lnTo>
                  <a:pt x="10034" y="4361"/>
                </a:lnTo>
                <a:lnTo>
                  <a:pt x="10062" y="4354"/>
                </a:lnTo>
                <a:lnTo>
                  <a:pt x="10092" y="4348"/>
                </a:lnTo>
                <a:lnTo>
                  <a:pt x="10121" y="4342"/>
                </a:lnTo>
                <a:lnTo>
                  <a:pt x="10149" y="4336"/>
                </a:lnTo>
                <a:lnTo>
                  <a:pt x="10173" y="4329"/>
                </a:lnTo>
                <a:lnTo>
                  <a:pt x="10183" y="4324"/>
                </a:lnTo>
                <a:lnTo>
                  <a:pt x="10193" y="4320"/>
                </a:lnTo>
                <a:lnTo>
                  <a:pt x="10201" y="4314"/>
                </a:lnTo>
                <a:lnTo>
                  <a:pt x="10207" y="4308"/>
                </a:lnTo>
                <a:lnTo>
                  <a:pt x="10212" y="4299"/>
                </a:lnTo>
                <a:lnTo>
                  <a:pt x="10215" y="4291"/>
                </a:lnTo>
                <a:lnTo>
                  <a:pt x="10215" y="4282"/>
                </a:lnTo>
                <a:lnTo>
                  <a:pt x="10215" y="4271"/>
                </a:lnTo>
                <a:lnTo>
                  <a:pt x="10212" y="4259"/>
                </a:lnTo>
                <a:lnTo>
                  <a:pt x="10206" y="4246"/>
                </a:lnTo>
                <a:lnTo>
                  <a:pt x="10199" y="4234"/>
                </a:lnTo>
                <a:lnTo>
                  <a:pt x="10192" y="4223"/>
                </a:lnTo>
                <a:lnTo>
                  <a:pt x="10183" y="4214"/>
                </a:lnTo>
                <a:lnTo>
                  <a:pt x="10175" y="4206"/>
                </a:lnTo>
                <a:lnTo>
                  <a:pt x="10165" y="4198"/>
                </a:lnTo>
                <a:lnTo>
                  <a:pt x="10156" y="4192"/>
                </a:lnTo>
                <a:lnTo>
                  <a:pt x="10145" y="4188"/>
                </a:lnTo>
                <a:lnTo>
                  <a:pt x="10135" y="4184"/>
                </a:lnTo>
                <a:lnTo>
                  <a:pt x="10121" y="4182"/>
                </a:lnTo>
                <a:lnTo>
                  <a:pt x="10108" y="4179"/>
                </a:lnTo>
                <a:lnTo>
                  <a:pt x="10095" y="4178"/>
                </a:lnTo>
                <a:lnTo>
                  <a:pt x="10081" y="4178"/>
                </a:lnTo>
                <a:lnTo>
                  <a:pt x="10049" y="4178"/>
                </a:lnTo>
                <a:lnTo>
                  <a:pt x="10013" y="4182"/>
                </a:lnTo>
                <a:lnTo>
                  <a:pt x="9974" y="4187"/>
                </a:lnTo>
                <a:lnTo>
                  <a:pt x="9930" y="4192"/>
                </a:lnTo>
                <a:lnTo>
                  <a:pt x="9881" y="4200"/>
                </a:lnTo>
                <a:lnTo>
                  <a:pt x="9829" y="4206"/>
                </a:lnTo>
                <a:lnTo>
                  <a:pt x="9771" y="4211"/>
                </a:lnTo>
                <a:lnTo>
                  <a:pt x="9709" y="4216"/>
                </a:lnTo>
                <a:lnTo>
                  <a:pt x="9640" y="4220"/>
                </a:lnTo>
                <a:lnTo>
                  <a:pt x="9568" y="4221"/>
                </a:lnTo>
                <a:lnTo>
                  <a:pt x="9538" y="4221"/>
                </a:lnTo>
                <a:lnTo>
                  <a:pt x="9508" y="4220"/>
                </a:lnTo>
                <a:lnTo>
                  <a:pt x="9450" y="4215"/>
                </a:lnTo>
                <a:lnTo>
                  <a:pt x="9394" y="4209"/>
                </a:lnTo>
                <a:lnTo>
                  <a:pt x="9339" y="4202"/>
                </a:lnTo>
                <a:lnTo>
                  <a:pt x="9286" y="4195"/>
                </a:lnTo>
                <a:lnTo>
                  <a:pt x="9235" y="4189"/>
                </a:lnTo>
                <a:lnTo>
                  <a:pt x="9188" y="4185"/>
                </a:lnTo>
                <a:lnTo>
                  <a:pt x="9164" y="4184"/>
                </a:lnTo>
                <a:lnTo>
                  <a:pt x="9143" y="4183"/>
                </a:lnTo>
                <a:lnTo>
                  <a:pt x="9076" y="4185"/>
                </a:lnTo>
                <a:lnTo>
                  <a:pt x="9018" y="4189"/>
                </a:lnTo>
                <a:lnTo>
                  <a:pt x="8964" y="4192"/>
                </a:lnTo>
                <a:lnTo>
                  <a:pt x="8916" y="4196"/>
                </a:lnTo>
                <a:lnTo>
                  <a:pt x="8894" y="4196"/>
                </a:lnTo>
                <a:lnTo>
                  <a:pt x="8874" y="4195"/>
                </a:lnTo>
                <a:lnTo>
                  <a:pt x="8855" y="4194"/>
                </a:lnTo>
                <a:lnTo>
                  <a:pt x="8837" y="4191"/>
                </a:lnTo>
                <a:lnTo>
                  <a:pt x="8821" y="4188"/>
                </a:lnTo>
                <a:lnTo>
                  <a:pt x="8806" y="4182"/>
                </a:lnTo>
                <a:lnTo>
                  <a:pt x="8792" y="4175"/>
                </a:lnTo>
                <a:lnTo>
                  <a:pt x="8779" y="4165"/>
                </a:lnTo>
                <a:lnTo>
                  <a:pt x="8753" y="4144"/>
                </a:lnTo>
                <a:lnTo>
                  <a:pt x="8726" y="4125"/>
                </a:lnTo>
                <a:lnTo>
                  <a:pt x="8697" y="4106"/>
                </a:lnTo>
                <a:lnTo>
                  <a:pt x="8666" y="4089"/>
                </a:lnTo>
                <a:lnTo>
                  <a:pt x="8635" y="4074"/>
                </a:lnTo>
                <a:lnTo>
                  <a:pt x="8603" y="4059"/>
                </a:lnTo>
                <a:lnTo>
                  <a:pt x="8571" y="4046"/>
                </a:lnTo>
                <a:lnTo>
                  <a:pt x="8538" y="4034"/>
                </a:lnTo>
                <a:lnTo>
                  <a:pt x="8503" y="4024"/>
                </a:lnTo>
                <a:lnTo>
                  <a:pt x="8470" y="4014"/>
                </a:lnTo>
                <a:lnTo>
                  <a:pt x="8436" y="4006"/>
                </a:lnTo>
                <a:lnTo>
                  <a:pt x="8401" y="3998"/>
                </a:lnTo>
                <a:lnTo>
                  <a:pt x="8368" y="3991"/>
                </a:lnTo>
                <a:lnTo>
                  <a:pt x="8335" y="3985"/>
                </a:lnTo>
                <a:lnTo>
                  <a:pt x="8268" y="3975"/>
                </a:lnTo>
                <a:lnTo>
                  <a:pt x="8206" y="3968"/>
                </a:lnTo>
                <a:lnTo>
                  <a:pt x="8148" y="3963"/>
                </a:lnTo>
                <a:lnTo>
                  <a:pt x="8096" y="3960"/>
                </a:lnTo>
                <a:lnTo>
                  <a:pt x="8049" y="3958"/>
                </a:lnTo>
                <a:lnTo>
                  <a:pt x="8013" y="3957"/>
                </a:lnTo>
                <a:lnTo>
                  <a:pt x="7984" y="3957"/>
                </a:lnTo>
                <a:lnTo>
                  <a:pt x="7959" y="3958"/>
                </a:lnTo>
                <a:lnTo>
                  <a:pt x="8026" y="3928"/>
                </a:lnTo>
                <a:lnTo>
                  <a:pt x="8101" y="3893"/>
                </a:lnTo>
                <a:lnTo>
                  <a:pt x="8197" y="3847"/>
                </a:lnTo>
                <a:lnTo>
                  <a:pt x="8311" y="3791"/>
                </a:lnTo>
                <a:lnTo>
                  <a:pt x="8437" y="3727"/>
                </a:lnTo>
                <a:lnTo>
                  <a:pt x="8570" y="3658"/>
                </a:lnTo>
                <a:lnTo>
                  <a:pt x="8639" y="3621"/>
                </a:lnTo>
                <a:lnTo>
                  <a:pt x="8706" y="3584"/>
                </a:lnTo>
                <a:lnTo>
                  <a:pt x="8774" y="3546"/>
                </a:lnTo>
                <a:lnTo>
                  <a:pt x="8841" y="3507"/>
                </a:lnTo>
                <a:lnTo>
                  <a:pt x="8905" y="3469"/>
                </a:lnTo>
                <a:lnTo>
                  <a:pt x="8968" y="3430"/>
                </a:lnTo>
                <a:lnTo>
                  <a:pt x="9027" y="3392"/>
                </a:lnTo>
                <a:lnTo>
                  <a:pt x="9083" y="3354"/>
                </a:lnTo>
                <a:lnTo>
                  <a:pt x="9134" y="3317"/>
                </a:lnTo>
                <a:lnTo>
                  <a:pt x="9182" y="3280"/>
                </a:lnTo>
                <a:lnTo>
                  <a:pt x="9223" y="3244"/>
                </a:lnTo>
                <a:lnTo>
                  <a:pt x="9242" y="3228"/>
                </a:lnTo>
                <a:lnTo>
                  <a:pt x="9259" y="3211"/>
                </a:lnTo>
                <a:lnTo>
                  <a:pt x="9274" y="3195"/>
                </a:lnTo>
                <a:lnTo>
                  <a:pt x="9289" y="3178"/>
                </a:lnTo>
                <a:lnTo>
                  <a:pt x="9301" y="3162"/>
                </a:lnTo>
                <a:lnTo>
                  <a:pt x="9311" y="3147"/>
                </a:lnTo>
                <a:lnTo>
                  <a:pt x="9320" y="3133"/>
                </a:lnTo>
                <a:lnTo>
                  <a:pt x="9325" y="3119"/>
                </a:lnTo>
                <a:lnTo>
                  <a:pt x="9330" y="3104"/>
                </a:lnTo>
                <a:lnTo>
                  <a:pt x="9331" y="3091"/>
                </a:lnTo>
                <a:lnTo>
                  <a:pt x="9331" y="3079"/>
                </a:lnTo>
                <a:lnTo>
                  <a:pt x="9329" y="3067"/>
                </a:lnTo>
                <a:lnTo>
                  <a:pt x="9324" y="3056"/>
                </a:lnTo>
                <a:lnTo>
                  <a:pt x="9317" y="3045"/>
                </a:lnTo>
                <a:lnTo>
                  <a:pt x="9301" y="3025"/>
                </a:lnTo>
                <a:lnTo>
                  <a:pt x="9287" y="3004"/>
                </a:lnTo>
                <a:lnTo>
                  <a:pt x="9274" y="2985"/>
                </a:lnTo>
                <a:lnTo>
                  <a:pt x="9264" y="2965"/>
                </a:lnTo>
                <a:lnTo>
                  <a:pt x="9254" y="2946"/>
                </a:lnTo>
                <a:lnTo>
                  <a:pt x="9246" y="2928"/>
                </a:lnTo>
                <a:lnTo>
                  <a:pt x="9239" y="2911"/>
                </a:lnTo>
                <a:lnTo>
                  <a:pt x="9233" y="2893"/>
                </a:lnTo>
                <a:lnTo>
                  <a:pt x="9223" y="2860"/>
                </a:lnTo>
                <a:lnTo>
                  <a:pt x="9217" y="2829"/>
                </a:lnTo>
                <a:lnTo>
                  <a:pt x="9207" y="2774"/>
                </a:lnTo>
                <a:lnTo>
                  <a:pt x="9202" y="2751"/>
                </a:lnTo>
                <a:lnTo>
                  <a:pt x="9198" y="2741"/>
                </a:lnTo>
                <a:lnTo>
                  <a:pt x="9195" y="2731"/>
                </a:lnTo>
                <a:lnTo>
                  <a:pt x="9190" y="2723"/>
                </a:lnTo>
                <a:lnTo>
                  <a:pt x="9184" y="2716"/>
                </a:lnTo>
                <a:lnTo>
                  <a:pt x="9178" y="2709"/>
                </a:lnTo>
                <a:lnTo>
                  <a:pt x="9170" y="2703"/>
                </a:lnTo>
                <a:lnTo>
                  <a:pt x="9162" y="2698"/>
                </a:lnTo>
                <a:lnTo>
                  <a:pt x="9152" y="2694"/>
                </a:lnTo>
                <a:lnTo>
                  <a:pt x="9140" y="2692"/>
                </a:lnTo>
                <a:lnTo>
                  <a:pt x="9127" y="2690"/>
                </a:lnTo>
                <a:lnTo>
                  <a:pt x="9112" y="2690"/>
                </a:lnTo>
                <a:lnTo>
                  <a:pt x="9095" y="2690"/>
                </a:lnTo>
                <a:lnTo>
                  <a:pt x="9076" y="2692"/>
                </a:lnTo>
                <a:lnTo>
                  <a:pt x="9055" y="2694"/>
                </a:lnTo>
                <a:lnTo>
                  <a:pt x="9034" y="2698"/>
                </a:lnTo>
                <a:lnTo>
                  <a:pt x="9020" y="2698"/>
                </a:lnTo>
                <a:lnTo>
                  <a:pt x="9009" y="2698"/>
                </a:lnTo>
                <a:lnTo>
                  <a:pt x="9002" y="2696"/>
                </a:lnTo>
                <a:lnTo>
                  <a:pt x="9000" y="2694"/>
                </a:lnTo>
                <a:lnTo>
                  <a:pt x="8999" y="2692"/>
                </a:lnTo>
                <a:lnTo>
                  <a:pt x="8999" y="2691"/>
                </a:lnTo>
                <a:lnTo>
                  <a:pt x="9000" y="2688"/>
                </a:lnTo>
                <a:lnTo>
                  <a:pt x="9002" y="2683"/>
                </a:lnTo>
                <a:lnTo>
                  <a:pt x="9008" y="2675"/>
                </a:lnTo>
                <a:lnTo>
                  <a:pt x="9027" y="2658"/>
                </a:lnTo>
                <a:lnTo>
                  <a:pt x="9051" y="2637"/>
                </a:lnTo>
                <a:lnTo>
                  <a:pt x="9078" y="2614"/>
                </a:lnTo>
                <a:lnTo>
                  <a:pt x="9107" y="2587"/>
                </a:lnTo>
                <a:lnTo>
                  <a:pt x="9120" y="2574"/>
                </a:lnTo>
                <a:lnTo>
                  <a:pt x="9133" y="2560"/>
                </a:lnTo>
                <a:lnTo>
                  <a:pt x="9144" y="2546"/>
                </a:lnTo>
                <a:lnTo>
                  <a:pt x="9153" y="2532"/>
                </a:lnTo>
                <a:lnTo>
                  <a:pt x="9160" y="2519"/>
                </a:lnTo>
                <a:lnTo>
                  <a:pt x="9165" y="2504"/>
                </a:lnTo>
                <a:lnTo>
                  <a:pt x="9166" y="2497"/>
                </a:lnTo>
                <a:lnTo>
                  <a:pt x="9167" y="2490"/>
                </a:lnTo>
                <a:lnTo>
                  <a:pt x="9167" y="2483"/>
                </a:lnTo>
                <a:lnTo>
                  <a:pt x="9166" y="2476"/>
                </a:lnTo>
                <a:lnTo>
                  <a:pt x="9164" y="2469"/>
                </a:lnTo>
                <a:lnTo>
                  <a:pt x="9162" y="2463"/>
                </a:lnTo>
                <a:lnTo>
                  <a:pt x="9158" y="2456"/>
                </a:lnTo>
                <a:lnTo>
                  <a:pt x="9153" y="2448"/>
                </a:lnTo>
                <a:lnTo>
                  <a:pt x="9148" y="2443"/>
                </a:lnTo>
                <a:lnTo>
                  <a:pt x="9141" y="2437"/>
                </a:lnTo>
                <a:lnTo>
                  <a:pt x="9133" y="2429"/>
                </a:lnTo>
                <a:lnTo>
                  <a:pt x="9125" y="2424"/>
                </a:lnTo>
                <a:lnTo>
                  <a:pt x="9114" y="2418"/>
                </a:lnTo>
                <a:lnTo>
                  <a:pt x="9102" y="2413"/>
                </a:lnTo>
                <a:lnTo>
                  <a:pt x="9076" y="2401"/>
                </a:lnTo>
                <a:lnTo>
                  <a:pt x="9043" y="2391"/>
                </a:lnTo>
                <a:lnTo>
                  <a:pt x="9005" y="2382"/>
                </a:lnTo>
                <a:lnTo>
                  <a:pt x="8967" y="2372"/>
                </a:lnTo>
                <a:lnTo>
                  <a:pt x="8949" y="2368"/>
                </a:lnTo>
                <a:lnTo>
                  <a:pt x="8935" y="2362"/>
                </a:lnTo>
                <a:lnTo>
                  <a:pt x="8920" y="2357"/>
                </a:lnTo>
                <a:lnTo>
                  <a:pt x="8908" y="2351"/>
                </a:lnTo>
                <a:lnTo>
                  <a:pt x="8898" y="2344"/>
                </a:lnTo>
                <a:lnTo>
                  <a:pt x="8888" y="2338"/>
                </a:lnTo>
                <a:lnTo>
                  <a:pt x="8880" y="2331"/>
                </a:lnTo>
                <a:lnTo>
                  <a:pt x="8873" y="2325"/>
                </a:lnTo>
                <a:lnTo>
                  <a:pt x="8867" y="2318"/>
                </a:lnTo>
                <a:lnTo>
                  <a:pt x="8862" y="2311"/>
                </a:lnTo>
                <a:lnTo>
                  <a:pt x="8857" y="2304"/>
                </a:lnTo>
                <a:lnTo>
                  <a:pt x="8855" y="2295"/>
                </a:lnTo>
                <a:lnTo>
                  <a:pt x="8853" y="2288"/>
                </a:lnTo>
                <a:lnTo>
                  <a:pt x="8851" y="2280"/>
                </a:lnTo>
                <a:lnTo>
                  <a:pt x="8851" y="2273"/>
                </a:lnTo>
                <a:lnTo>
                  <a:pt x="8851" y="2264"/>
                </a:lnTo>
                <a:lnTo>
                  <a:pt x="8854" y="2248"/>
                </a:lnTo>
                <a:lnTo>
                  <a:pt x="8859" y="2231"/>
                </a:lnTo>
                <a:lnTo>
                  <a:pt x="8866" y="2214"/>
                </a:lnTo>
                <a:lnTo>
                  <a:pt x="8873" y="2198"/>
                </a:lnTo>
                <a:lnTo>
                  <a:pt x="8881" y="2181"/>
                </a:lnTo>
                <a:lnTo>
                  <a:pt x="8899" y="2148"/>
                </a:lnTo>
                <a:lnTo>
                  <a:pt x="8907" y="2132"/>
                </a:lnTo>
                <a:lnTo>
                  <a:pt x="8913" y="2117"/>
                </a:lnTo>
                <a:lnTo>
                  <a:pt x="8919" y="2102"/>
                </a:lnTo>
                <a:lnTo>
                  <a:pt x="8923" y="2087"/>
                </a:lnTo>
                <a:lnTo>
                  <a:pt x="8923" y="2073"/>
                </a:lnTo>
                <a:lnTo>
                  <a:pt x="8922" y="2066"/>
                </a:lnTo>
                <a:lnTo>
                  <a:pt x="8920" y="2060"/>
                </a:lnTo>
                <a:lnTo>
                  <a:pt x="8918" y="2054"/>
                </a:lnTo>
                <a:lnTo>
                  <a:pt x="8914" y="2048"/>
                </a:lnTo>
                <a:lnTo>
                  <a:pt x="8911" y="2042"/>
                </a:lnTo>
                <a:lnTo>
                  <a:pt x="8905" y="2036"/>
                </a:lnTo>
                <a:lnTo>
                  <a:pt x="8899" y="2032"/>
                </a:lnTo>
                <a:lnTo>
                  <a:pt x="8891" y="2027"/>
                </a:lnTo>
                <a:lnTo>
                  <a:pt x="8882" y="2022"/>
                </a:lnTo>
                <a:lnTo>
                  <a:pt x="8872" y="2018"/>
                </a:lnTo>
                <a:lnTo>
                  <a:pt x="8861" y="2014"/>
                </a:lnTo>
                <a:lnTo>
                  <a:pt x="8848" y="2010"/>
                </a:lnTo>
                <a:lnTo>
                  <a:pt x="8817" y="2003"/>
                </a:lnTo>
                <a:lnTo>
                  <a:pt x="8781" y="1998"/>
                </a:lnTo>
                <a:lnTo>
                  <a:pt x="8737" y="1996"/>
                </a:lnTo>
                <a:lnTo>
                  <a:pt x="8687" y="1994"/>
                </a:lnTo>
                <a:lnTo>
                  <a:pt x="8629" y="1995"/>
                </a:lnTo>
                <a:lnTo>
                  <a:pt x="8600" y="1995"/>
                </a:lnTo>
                <a:lnTo>
                  <a:pt x="8571" y="1994"/>
                </a:lnTo>
                <a:lnTo>
                  <a:pt x="8546" y="1992"/>
                </a:lnTo>
                <a:lnTo>
                  <a:pt x="8522" y="1991"/>
                </a:lnTo>
                <a:lnTo>
                  <a:pt x="8501" y="1989"/>
                </a:lnTo>
                <a:lnTo>
                  <a:pt x="8481" y="1985"/>
                </a:lnTo>
                <a:lnTo>
                  <a:pt x="8464" y="1982"/>
                </a:lnTo>
                <a:lnTo>
                  <a:pt x="8447" y="1978"/>
                </a:lnTo>
                <a:lnTo>
                  <a:pt x="8433" y="1973"/>
                </a:lnTo>
                <a:lnTo>
                  <a:pt x="8421" y="1967"/>
                </a:lnTo>
                <a:lnTo>
                  <a:pt x="8409" y="1961"/>
                </a:lnTo>
                <a:lnTo>
                  <a:pt x="8400" y="1955"/>
                </a:lnTo>
                <a:lnTo>
                  <a:pt x="8392" y="1948"/>
                </a:lnTo>
                <a:lnTo>
                  <a:pt x="8386" y="1941"/>
                </a:lnTo>
                <a:lnTo>
                  <a:pt x="8380" y="1934"/>
                </a:lnTo>
                <a:lnTo>
                  <a:pt x="8375" y="1926"/>
                </a:lnTo>
                <a:lnTo>
                  <a:pt x="8371" y="1917"/>
                </a:lnTo>
                <a:lnTo>
                  <a:pt x="8369" y="1909"/>
                </a:lnTo>
                <a:lnTo>
                  <a:pt x="8368" y="1900"/>
                </a:lnTo>
                <a:lnTo>
                  <a:pt x="8368" y="1890"/>
                </a:lnTo>
                <a:lnTo>
                  <a:pt x="8368" y="1881"/>
                </a:lnTo>
                <a:lnTo>
                  <a:pt x="8369" y="1871"/>
                </a:lnTo>
                <a:lnTo>
                  <a:pt x="8373" y="1851"/>
                </a:lnTo>
                <a:lnTo>
                  <a:pt x="8379" y="1830"/>
                </a:lnTo>
                <a:lnTo>
                  <a:pt x="8386" y="1808"/>
                </a:lnTo>
                <a:lnTo>
                  <a:pt x="8401" y="1765"/>
                </a:lnTo>
                <a:lnTo>
                  <a:pt x="8408" y="1743"/>
                </a:lnTo>
                <a:lnTo>
                  <a:pt x="8414" y="1721"/>
                </a:lnTo>
                <a:lnTo>
                  <a:pt x="8419" y="1701"/>
                </a:lnTo>
                <a:lnTo>
                  <a:pt x="8420" y="1680"/>
                </a:lnTo>
                <a:lnTo>
                  <a:pt x="8420" y="1670"/>
                </a:lnTo>
                <a:lnTo>
                  <a:pt x="8420" y="1661"/>
                </a:lnTo>
                <a:lnTo>
                  <a:pt x="8418" y="1651"/>
                </a:lnTo>
                <a:lnTo>
                  <a:pt x="8415" y="1642"/>
                </a:lnTo>
                <a:lnTo>
                  <a:pt x="8412" y="1632"/>
                </a:lnTo>
                <a:lnTo>
                  <a:pt x="8407" y="1624"/>
                </a:lnTo>
                <a:lnTo>
                  <a:pt x="8400" y="1616"/>
                </a:lnTo>
                <a:lnTo>
                  <a:pt x="8393" y="1609"/>
                </a:lnTo>
                <a:lnTo>
                  <a:pt x="8385" y="1600"/>
                </a:lnTo>
                <a:lnTo>
                  <a:pt x="8375" y="1593"/>
                </a:lnTo>
                <a:lnTo>
                  <a:pt x="8363" y="1587"/>
                </a:lnTo>
                <a:lnTo>
                  <a:pt x="8350" y="1580"/>
                </a:lnTo>
                <a:lnTo>
                  <a:pt x="8335" y="1575"/>
                </a:lnTo>
                <a:lnTo>
                  <a:pt x="8318" y="1569"/>
                </a:lnTo>
                <a:lnTo>
                  <a:pt x="8300" y="1565"/>
                </a:lnTo>
                <a:lnTo>
                  <a:pt x="8280" y="1561"/>
                </a:lnTo>
                <a:lnTo>
                  <a:pt x="8257" y="1558"/>
                </a:lnTo>
                <a:lnTo>
                  <a:pt x="8234" y="1554"/>
                </a:lnTo>
                <a:lnTo>
                  <a:pt x="8208" y="1552"/>
                </a:lnTo>
                <a:lnTo>
                  <a:pt x="8179" y="1550"/>
                </a:lnTo>
                <a:lnTo>
                  <a:pt x="8148" y="1549"/>
                </a:lnTo>
                <a:lnTo>
                  <a:pt x="8115" y="1549"/>
                </a:lnTo>
                <a:lnTo>
                  <a:pt x="8041" y="1550"/>
                </a:lnTo>
                <a:lnTo>
                  <a:pt x="8003" y="1552"/>
                </a:lnTo>
                <a:lnTo>
                  <a:pt x="7968" y="1552"/>
                </a:lnTo>
                <a:lnTo>
                  <a:pt x="7934" y="1552"/>
                </a:lnTo>
                <a:lnTo>
                  <a:pt x="7905" y="1550"/>
                </a:lnTo>
                <a:lnTo>
                  <a:pt x="7876" y="1548"/>
                </a:lnTo>
                <a:lnTo>
                  <a:pt x="7850" y="1546"/>
                </a:lnTo>
                <a:lnTo>
                  <a:pt x="7826" y="1542"/>
                </a:lnTo>
                <a:lnTo>
                  <a:pt x="7804" y="1539"/>
                </a:lnTo>
                <a:lnTo>
                  <a:pt x="7785" y="1534"/>
                </a:lnTo>
                <a:lnTo>
                  <a:pt x="7767" y="1529"/>
                </a:lnTo>
                <a:lnTo>
                  <a:pt x="7750" y="1524"/>
                </a:lnTo>
                <a:lnTo>
                  <a:pt x="7736" y="1517"/>
                </a:lnTo>
                <a:lnTo>
                  <a:pt x="7724" y="1511"/>
                </a:lnTo>
                <a:lnTo>
                  <a:pt x="7713" y="1504"/>
                </a:lnTo>
                <a:lnTo>
                  <a:pt x="7704" y="1497"/>
                </a:lnTo>
                <a:lnTo>
                  <a:pt x="7695" y="1489"/>
                </a:lnTo>
                <a:lnTo>
                  <a:pt x="7690" y="1480"/>
                </a:lnTo>
                <a:lnTo>
                  <a:pt x="7684" y="1472"/>
                </a:lnTo>
                <a:lnTo>
                  <a:pt x="7680" y="1462"/>
                </a:lnTo>
                <a:lnTo>
                  <a:pt x="7678" y="1453"/>
                </a:lnTo>
                <a:lnTo>
                  <a:pt x="7675" y="1443"/>
                </a:lnTo>
                <a:lnTo>
                  <a:pt x="7675" y="1434"/>
                </a:lnTo>
                <a:lnTo>
                  <a:pt x="7675" y="1423"/>
                </a:lnTo>
                <a:lnTo>
                  <a:pt x="7676" y="1414"/>
                </a:lnTo>
                <a:lnTo>
                  <a:pt x="7680" y="1392"/>
                </a:lnTo>
                <a:lnTo>
                  <a:pt x="7687" y="1370"/>
                </a:lnTo>
                <a:lnTo>
                  <a:pt x="7695" y="1347"/>
                </a:lnTo>
                <a:lnTo>
                  <a:pt x="7705" y="1325"/>
                </a:lnTo>
                <a:lnTo>
                  <a:pt x="7725" y="1281"/>
                </a:lnTo>
                <a:lnTo>
                  <a:pt x="7735" y="1258"/>
                </a:lnTo>
                <a:lnTo>
                  <a:pt x="7742" y="1237"/>
                </a:lnTo>
                <a:lnTo>
                  <a:pt x="7749" y="1217"/>
                </a:lnTo>
                <a:lnTo>
                  <a:pt x="7752" y="1196"/>
                </a:lnTo>
                <a:lnTo>
                  <a:pt x="7752" y="1187"/>
                </a:lnTo>
                <a:lnTo>
                  <a:pt x="7752" y="1179"/>
                </a:lnTo>
                <a:lnTo>
                  <a:pt x="7751" y="1170"/>
                </a:lnTo>
                <a:lnTo>
                  <a:pt x="7749" y="1162"/>
                </a:lnTo>
                <a:lnTo>
                  <a:pt x="7745" y="1154"/>
                </a:lnTo>
                <a:lnTo>
                  <a:pt x="7741" y="1146"/>
                </a:lnTo>
                <a:lnTo>
                  <a:pt x="7735" y="1139"/>
                </a:lnTo>
                <a:lnTo>
                  <a:pt x="7728" y="1132"/>
                </a:lnTo>
                <a:lnTo>
                  <a:pt x="7719" y="1126"/>
                </a:lnTo>
                <a:lnTo>
                  <a:pt x="7710" y="1120"/>
                </a:lnTo>
                <a:lnTo>
                  <a:pt x="7698" y="1116"/>
                </a:lnTo>
                <a:lnTo>
                  <a:pt x="7685" y="1112"/>
                </a:lnTo>
                <a:lnTo>
                  <a:pt x="7669" y="1107"/>
                </a:lnTo>
                <a:lnTo>
                  <a:pt x="7653" y="1105"/>
                </a:lnTo>
                <a:lnTo>
                  <a:pt x="7634" y="1103"/>
                </a:lnTo>
                <a:lnTo>
                  <a:pt x="7613" y="1100"/>
                </a:lnTo>
                <a:lnTo>
                  <a:pt x="7591" y="1099"/>
                </a:lnTo>
                <a:lnTo>
                  <a:pt x="7566" y="1099"/>
                </a:lnTo>
                <a:lnTo>
                  <a:pt x="7539" y="1099"/>
                </a:lnTo>
                <a:lnTo>
                  <a:pt x="7509" y="1100"/>
                </a:lnTo>
                <a:lnTo>
                  <a:pt x="7480" y="1101"/>
                </a:lnTo>
                <a:lnTo>
                  <a:pt x="7453" y="1100"/>
                </a:lnTo>
                <a:lnTo>
                  <a:pt x="7429" y="1100"/>
                </a:lnTo>
                <a:lnTo>
                  <a:pt x="7407" y="1098"/>
                </a:lnTo>
                <a:lnTo>
                  <a:pt x="7388" y="1094"/>
                </a:lnTo>
                <a:lnTo>
                  <a:pt x="7370" y="1091"/>
                </a:lnTo>
                <a:lnTo>
                  <a:pt x="7354" y="1086"/>
                </a:lnTo>
                <a:lnTo>
                  <a:pt x="7341" y="1081"/>
                </a:lnTo>
                <a:lnTo>
                  <a:pt x="7330" y="1075"/>
                </a:lnTo>
                <a:lnTo>
                  <a:pt x="7320" y="1068"/>
                </a:lnTo>
                <a:lnTo>
                  <a:pt x="7312" y="1061"/>
                </a:lnTo>
                <a:lnTo>
                  <a:pt x="7306" y="1053"/>
                </a:lnTo>
                <a:lnTo>
                  <a:pt x="7300" y="1043"/>
                </a:lnTo>
                <a:lnTo>
                  <a:pt x="7296" y="1035"/>
                </a:lnTo>
                <a:lnTo>
                  <a:pt x="7294" y="1024"/>
                </a:lnTo>
                <a:lnTo>
                  <a:pt x="7293" y="1015"/>
                </a:lnTo>
                <a:lnTo>
                  <a:pt x="7293" y="1004"/>
                </a:lnTo>
                <a:lnTo>
                  <a:pt x="7294" y="992"/>
                </a:lnTo>
                <a:lnTo>
                  <a:pt x="7296" y="981"/>
                </a:lnTo>
                <a:lnTo>
                  <a:pt x="7299" y="969"/>
                </a:lnTo>
                <a:lnTo>
                  <a:pt x="7306" y="945"/>
                </a:lnTo>
                <a:lnTo>
                  <a:pt x="7316" y="920"/>
                </a:lnTo>
                <a:lnTo>
                  <a:pt x="7327" y="895"/>
                </a:lnTo>
                <a:lnTo>
                  <a:pt x="7339" y="868"/>
                </a:lnTo>
                <a:lnTo>
                  <a:pt x="7351" y="844"/>
                </a:lnTo>
                <a:lnTo>
                  <a:pt x="7362" y="819"/>
                </a:lnTo>
                <a:lnTo>
                  <a:pt x="7371" y="794"/>
                </a:lnTo>
                <a:lnTo>
                  <a:pt x="7377" y="771"/>
                </a:lnTo>
                <a:lnTo>
                  <a:pt x="7379" y="760"/>
                </a:lnTo>
                <a:lnTo>
                  <a:pt x="7381" y="750"/>
                </a:lnTo>
                <a:lnTo>
                  <a:pt x="7382" y="739"/>
                </a:lnTo>
                <a:lnTo>
                  <a:pt x="7381" y="729"/>
                </a:lnTo>
                <a:lnTo>
                  <a:pt x="7379" y="720"/>
                </a:lnTo>
                <a:lnTo>
                  <a:pt x="7376" y="712"/>
                </a:lnTo>
                <a:lnTo>
                  <a:pt x="7371" y="703"/>
                </a:lnTo>
                <a:lnTo>
                  <a:pt x="7365" y="696"/>
                </a:lnTo>
                <a:lnTo>
                  <a:pt x="7358" y="690"/>
                </a:lnTo>
                <a:lnTo>
                  <a:pt x="7349" y="684"/>
                </a:lnTo>
                <a:lnTo>
                  <a:pt x="7338" y="678"/>
                </a:lnTo>
                <a:lnTo>
                  <a:pt x="7325" y="674"/>
                </a:lnTo>
                <a:lnTo>
                  <a:pt x="7311" y="670"/>
                </a:lnTo>
                <a:lnTo>
                  <a:pt x="7294" y="668"/>
                </a:lnTo>
                <a:lnTo>
                  <a:pt x="7275" y="667"/>
                </a:lnTo>
                <a:lnTo>
                  <a:pt x="7255" y="665"/>
                </a:lnTo>
                <a:lnTo>
                  <a:pt x="7231" y="665"/>
                </a:lnTo>
                <a:lnTo>
                  <a:pt x="7206" y="667"/>
                </a:lnTo>
                <a:lnTo>
                  <a:pt x="7177" y="669"/>
                </a:lnTo>
                <a:lnTo>
                  <a:pt x="7147" y="672"/>
                </a:lnTo>
                <a:lnTo>
                  <a:pt x="7113" y="676"/>
                </a:lnTo>
                <a:lnTo>
                  <a:pt x="7076" y="682"/>
                </a:lnTo>
                <a:lnTo>
                  <a:pt x="6996" y="697"/>
                </a:lnTo>
                <a:lnTo>
                  <a:pt x="6903" y="718"/>
                </a:lnTo>
                <a:lnTo>
                  <a:pt x="6796" y="744"/>
                </a:lnTo>
                <a:lnTo>
                  <a:pt x="6741" y="757"/>
                </a:lnTo>
                <a:lnTo>
                  <a:pt x="6693" y="766"/>
                </a:lnTo>
                <a:lnTo>
                  <a:pt x="6649" y="775"/>
                </a:lnTo>
                <a:lnTo>
                  <a:pt x="6608" y="779"/>
                </a:lnTo>
                <a:lnTo>
                  <a:pt x="6574" y="783"/>
                </a:lnTo>
                <a:lnTo>
                  <a:pt x="6543" y="784"/>
                </a:lnTo>
                <a:lnTo>
                  <a:pt x="6516" y="782"/>
                </a:lnTo>
                <a:lnTo>
                  <a:pt x="6493" y="778"/>
                </a:lnTo>
                <a:lnTo>
                  <a:pt x="6484" y="776"/>
                </a:lnTo>
                <a:lnTo>
                  <a:pt x="6474" y="773"/>
                </a:lnTo>
                <a:lnTo>
                  <a:pt x="6466" y="770"/>
                </a:lnTo>
                <a:lnTo>
                  <a:pt x="6459" y="765"/>
                </a:lnTo>
                <a:lnTo>
                  <a:pt x="6453" y="762"/>
                </a:lnTo>
                <a:lnTo>
                  <a:pt x="6447" y="757"/>
                </a:lnTo>
                <a:lnTo>
                  <a:pt x="6442" y="751"/>
                </a:lnTo>
                <a:lnTo>
                  <a:pt x="6437" y="746"/>
                </a:lnTo>
                <a:lnTo>
                  <a:pt x="6435" y="740"/>
                </a:lnTo>
                <a:lnTo>
                  <a:pt x="6433" y="733"/>
                </a:lnTo>
                <a:lnTo>
                  <a:pt x="6430" y="727"/>
                </a:lnTo>
                <a:lnTo>
                  <a:pt x="6430" y="720"/>
                </a:lnTo>
                <a:lnTo>
                  <a:pt x="6430" y="705"/>
                </a:lnTo>
                <a:lnTo>
                  <a:pt x="6433" y="688"/>
                </a:lnTo>
                <a:lnTo>
                  <a:pt x="6437" y="670"/>
                </a:lnTo>
                <a:lnTo>
                  <a:pt x="6446" y="651"/>
                </a:lnTo>
                <a:lnTo>
                  <a:pt x="6455" y="631"/>
                </a:lnTo>
                <a:lnTo>
                  <a:pt x="6466" y="611"/>
                </a:lnTo>
                <a:lnTo>
                  <a:pt x="6480" y="588"/>
                </a:lnTo>
                <a:lnTo>
                  <a:pt x="6494" y="567"/>
                </a:lnTo>
                <a:lnTo>
                  <a:pt x="6511" y="543"/>
                </a:lnTo>
                <a:lnTo>
                  <a:pt x="6529" y="519"/>
                </a:lnTo>
                <a:lnTo>
                  <a:pt x="6567" y="472"/>
                </a:lnTo>
                <a:lnTo>
                  <a:pt x="6608" y="423"/>
                </a:lnTo>
                <a:lnTo>
                  <a:pt x="6651" y="373"/>
                </a:lnTo>
                <a:lnTo>
                  <a:pt x="6694" y="326"/>
                </a:lnTo>
                <a:lnTo>
                  <a:pt x="6777" y="233"/>
                </a:lnTo>
                <a:lnTo>
                  <a:pt x="6813" y="191"/>
                </a:lnTo>
                <a:lnTo>
                  <a:pt x="6845" y="153"/>
                </a:lnTo>
                <a:lnTo>
                  <a:pt x="6870" y="119"/>
                </a:lnTo>
                <a:lnTo>
                  <a:pt x="6879" y="105"/>
                </a:lnTo>
                <a:lnTo>
                  <a:pt x="6886" y="90"/>
                </a:lnTo>
                <a:lnTo>
                  <a:pt x="6892" y="78"/>
                </a:lnTo>
                <a:lnTo>
                  <a:pt x="6895" y="68"/>
                </a:lnTo>
                <a:lnTo>
                  <a:pt x="6895" y="59"/>
                </a:lnTo>
                <a:lnTo>
                  <a:pt x="6895" y="56"/>
                </a:lnTo>
                <a:lnTo>
                  <a:pt x="6892" y="52"/>
                </a:lnTo>
                <a:lnTo>
                  <a:pt x="6890" y="50"/>
                </a:lnTo>
                <a:lnTo>
                  <a:pt x="6888" y="48"/>
                </a:lnTo>
                <a:lnTo>
                  <a:pt x="6884" y="46"/>
                </a:lnTo>
                <a:lnTo>
                  <a:pt x="6879" y="45"/>
                </a:lnTo>
                <a:lnTo>
                  <a:pt x="6867" y="44"/>
                </a:lnTo>
                <a:lnTo>
                  <a:pt x="6852" y="45"/>
                </a:lnTo>
                <a:lnTo>
                  <a:pt x="6833" y="49"/>
                </a:lnTo>
                <a:lnTo>
                  <a:pt x="6810" y="55"/>
                </a:lnTo>
                <a:lnTo>
                  <a:pt x="6784" y="63"/>
                </a:lnTo>
                <a:lnTo>
                  <a:pt x="6753" y="75"/>
                </a:lnTo>
                <a:lnTo>
                  <a:pt x="6718" y="88"/>
                </a:lnTo>
                <a:lnTo>
                  <a:pt x="6678" y="105"/>
                </a:lnTo>
                <a:lnTo>
                  <a:pt x="6634" y="125"/>
                </a:lnTo>
                <a:lnTo>
                  <a:pt x="6586" y="146"/>
                </a:lnTo>
                <a:lnTo>
                  <a:pt x="6473" y="201"/>
                </a:lnTo>
                <a:lnTo>
                  <a:pt x="6339" y="269"/>
                </a:lnTo>
                <a:lnTo>
                  <a:pt x="6197" y="341"/>
                </a:lnTo>
                <a:lnTo>
                  <a:pt x="6063" y="412"/>
                </a:lnTo>
                <a:lnTo>
                  <a:pt x="5934" y="481"/>
                </a:lnTo>
                <a:lnTo>
                  <a:pt x="5811" y="549"/>
                </a:lnTo>
                <a:lnTo>
                  <a:pt x="5695" y="614"/>
                </a:lnTo>
                <a:lnTo>
                  <a:pt x="5584" y="676"/>
                </a:lnTo>
                <a:lnTo>
                  <a:pt x="5382" y="794"/>
                </a:lnTo>
                <a:lnTo>
                  <a:pt x="5204" y="899"/>
                </a:lnTo>
                <a:lnTo>
                  <a:pt x="5050" y="992"/>
                </a:lnTo>
                <a:lnTo>
                  <a:pt x="4917" y="1070"/>
                </a:lnTo>
                <a:lnTo>
                  <a:pt x="4858" y="1105"/>
                </a:lnTo>
                <a:lnTo>
                  <a:pt x="4806" y="1135"/>
                </a:lnTo>
                <a:lnTo>
                  <a:pt x="4759" y="1160"/>
                </a:lnTo>
                <a:lnTo>
                  <a:pt x="4716" y="1181"/>
                </a:lnTo>
                <a:lnTo>
                  <a:pt x="4679" y="1198"/>
                </a:lnTo>
                <a:lnTo>
                  <a:pt x="4648" y="1209"/>
                </a:lnTo>
                <a:lnTo>
                  <a:pt x="4634" y="1213"/>
                </a:lnTo>
                <a:lnTo>
                  <a:pt x="4621" y="1217"/>
                </a:lnTo>
                <a:lnTo>
                  <a:pt x="4609" y="1218"/>
                </a:lnTo>
                <a:lnTo>
                  <a:pt x="4599" y="1219"/>
                </a:lnTo>
                <a:lnTo>
                  <a:pt x="4590" y="1218"/>
                </a:lnTo>
                <a:lnTo>
                  <a:pt x="4581" y="1215"/>
                </a:lnTo>
                <a:lnTo>
                  <a:pt x="4576" y="1212"/>
                </a:lnTo>
                <a:lnTo>
                  <a:pt x="4570" y="1207"/>
                </a:lnTo>
                <a:lnTo>
                  <a:pt x="4566" y="1201"/>
                </a:lnTo>
                <a:lnTo>
                  <a:pt x="4562" y="1194"/>
                </a:lnTo>
                <a:lnTo>
                  <a:pt x="4560" y="1184"/>
                </a:lnTo>
                <a:lnTo>
                  <a:pt x="4560" y="1174"/>
                </a:lnTo>
                <a:lnTo>
                  <a:pt x="4560" y="1162"/>
                </a:lnTo>
                <a:lnTo>
                  <a:pt x="4561" y="1149"/>
                </a:lnTo>
                <a:lnTo>
                  <a:pt x="4565" y="1135"/>
                </a:lnTo>
                <a:lnTo>
                  <a:pt x="4568" y="1118"/>
                </a:lnTo>
                <a:lnTo>
                  <a:pt x="4579" y="1081"/>
                </a:lnTo>
                <a:lnTo>
                  <a:pt x="4595" y="1037"/>
                </a:lnTo>
                <a:lnTo>
                  <a:pt x="4614" y="987"/>
                </a:lnTo>
                <a:lnTo>
                  <a:pt x="4637" y="931"/>
                </a:lnTo>
                <a:lnTo>
                  <a:pt x="4669" y="859"/>
                </a:lnTo>
                <a:lnTo>
                  <a:pt x="4701" y="788"/>
                </a:lnTo>
                <a:lnTo>
                  <a:pt x="4766" y="651"/>
                </a:lnTo>
                <a:lnTo>
                  <a:pt x="4795" y="587"/>
                </a:lnTo>
                <a:lnTo>
                  <a:pt x="4820" y="528"/>
                </a:lnTo>
                <a:lnTo>
                  <a:pt x="4842" y="473"/>
                </a:lnTo>
                <a:lnTo>
                  <a:pt x="4850" y="448"/>
                </a:lnTo>
                <a:lnTo>
                  <a:pt x="4857" y="425"/>
                </a:lnTo>
                <a:lnTo>
                  <a:pt x="4863" y="404"/>
                </a:lnTo>
                <a:lnTo>
                  <a:pt x="4867" y="384"/>
                </a:lnTo>
                <a:lnTo>
                  <a:pt x="4868" y="367"/>
                </a:lnTo>
                <a:lnTo>
                  <a:pt x="4868" y="352"/>
                </a:lnTo>
                <a:lnTo>
                  <a:pt x="4865" y="339"/>
                </a:lnTo>
                <a:lnTo>
                  <a:pt x="4863" y="334"/>
                </a:lnTo>
                <a:lnTo>
                  <a:pt x="4861" y="328"/>
                </a:lnTo>
                <a:lnTo>
                  <a:pt x="4857" y="324"/>
                </a:lnTo>
                <a:lnTo>
                  <a:pt x="4854" y="321"/>
                </a:lnTo>
                <a:lnTo>
                  <a:pt x="4849" y="317"/>
                </a:lnTo>
                <a:lnTo>
                  <a:pt x="4843" y="315"/>
                </a:lnTo>
                <a:lnTo>
                  <a:pt x="4837" y="314"/>
                </a:lnTo>
                <a:lnTo>
                  <a:pt x="4831" y="312"/>
                </a:lnTo>
                <a:lnTo>
                  <a:pt x="4823" y="312"/>
                </a:lnTo>
                <a:lnTo>
                  <a:pt x="4814" y="314"/>
                </a:lnTo>
                <a:lnTo>
                  <a:pt x="4797" y="316"/>
                </a:lnTo>
                <a:lnTo>
                  <a:pt x="4775" y="323"/>
                </a:lnTo>
                <a:lnTo>
                  <a:pt x="4750" y="333"/>
                </a:lnTo>
                <a:lnTo>
                  <a:pt x="4722" y="346"/>
                </a:lnTo>
                <a:lnTo>
                  <a:pt x="4690" y="362"/>
                </a:lnTo>
                <a:lnTo>
                  <a:pt x="4654" y="383"/>
                </a:lnTo>
                <a:lnTo>
                  <a:pt x="4644" y="390"/>
                </a:lnTo>
                <a:lnTo>
                  <a:pt x="4634" y="398"/>
                </a:lnTo>
                <a:lnTo>
                  <a:pt x="4622" y="410"/>
                </a:lnTo>
                <a:lnTo>
                  <a:pt x="4610" y="423"/>
                </a:lnTo>
                <a:lnTo>
                  <a:pt x="4598" y="437"/>
                </a:lnTo>
                <a:lnTo>
                  <a:pt x="4586" y="454"/>
                </a:lnTo>
                <a:lnTo>
                  <a:pt x="4560" y="493"/>
                </a:lnTo>
                <a:lnTo>
                  <a:pt x="4532" y="537"/>
                </a:lnTo>
                <a:lnTo>
                  <a:pt x="4502" y="588"/>
                </a:lnTo>
                <a:lnTo>
                  <a:pt x="4435" y="705"/>
                </a:lnTo>
                <a:lnTo>
                  <a:pt x="4361" y="836"/>
                </a:lnTo>
                <a:lnTo>
                  <a:pt x="4319" y="908"/>
                </a:lnTo>
                <a:lnTo>
                  <a:pt x="4276" y="981"/>
                </a:lnTo>
                <a:lnTo>
                  <a:pt x="4231" y="1056"/>
                </a:lnTo>
                <a:lnTo>
                  <a:pt x="4183" y="1132"/>
                </a:lnTo>
                <a:lnTo>
                  <a:pt x="4134" y="1209"/>
                </a:lnTo>
                <a:lnTo>
                  <a:pt x="4080" y="1288"/>
                </a:lnTo>
                <a:lnTo>
                  <a:pt x="4046" y="1337"/>
                </a:lnTo>
                <a:lnTo>
                  <a:pt x="4009" y="1386"/>
                </a:lnTo>
                <a:lnTo>
                  <a:pt x="3970" y="1435"/>
                </a:lnTo>
                <a:lnTo>
                  <a:pt x="3930" y="1483"/>
                </a:lnTo>
                <a:lnTo>
                  <a:pt x="3890" y="1531"/>
                </a:lnTo>
                <a:lnTo>
                  <a:pt x="3848" y="1579"/>
                </a:lnTo>
                <a:lnTo>
                  <a:pt x="3807" y="1626"/>
                </a:lnTo>
                <a:lnTo>
                  <a:pt x="3763" y="1673"/>
                </a:lnTo>
                <a:lnTo>
                  <a:pt x="3675" y="1767"/>
                </a:lnTo>
                <a:lnTo>
                  <a:pt x="3584" y="1859"/>
                </a:lnTo>
                <a:lnTo>
                  <a:pt x="3492" y="1952"/>
                </a:lnTo>
                <a:lnTo>
                  <a:pt x="3398" y="2045"/>
                </a:lnTo>
                <a:lnTo>
                  <a:pt x="3306" y="2137"/>
                </a:lnTo>
                <a:lnTo>
                  <a:pt x="3212" y="2231"/>
                </a:lnTo>
                <a:lnTo>
                  <a:pt x="3120" y="2325"/>
                </a:lnTo>
                <a:lnTo>
                  <a:pt x="3031" y="2420"/>
                </a:lnTo>
                <a:lnTo>
                  <a:pt x="2987" y="2468"/>
                </a:lnTo>
                <a:lnTo>
                  <a:pt x="2944" y="2516"/>
                </a:lnTo>
                <a:lnTo>
                  <a:pt x="2903" y="2565"/>
                </a:lnTo>
                <a:lnTo>
                  <a:pt x="2861" y="2614"/>
                </a:lnTo>
                <a:lnTo>
                  <a:pt x="2821" y="2664"/>
                </a:lnTo>
                <a:lnTo>
                  <a:pt x="2782" y="2713"/>
                </a:lnTo>
                <a:lnTo>
                  <a:pt x="2744" y="2765"/>
                </a:lnTo>
                <a:lnTo>
                  <a:pt x="2708" y="2816"/>
                </a:lnTo>
                <a:lnTo>
                  <a:pt x="2675" y="2864"/>
                </a:lnTo>
                <a:lnTo>
                  <a:pt x="2643" y="2914"/>
                </a:lnTo>
                <a:lnTo>
                  <a:pt x="2612" y="2964"/>
                </a:lnTo>
                <a:lnTo>
                  <a:pt x="2583" y="3014"/>
                </a:lnTo>
                <a:lnTo>
                  <a:pt x="2555" y="3064"/>
                </a:lnTo>
                <a:lnTo>
                  <a:pt x="2527" y="3115"/>
                </a:lnTo>
                <a:lnTo>
                  <a:pt x="2502" y="3165"/>
                </a:lnTo>
                <a:lnTo>
                  <a:pt x="2477" y="3215"/>
                </a:lnTo>
                <a:lnTo>
                  <a:pt x="2454" y="3263"/>
                </a:lnTo>
                <a:lnTo>
                  <a:pt x="2431" y="3313"/>
                </a:lnTo>
                <a:lnTo>
                  <a:pt x="2390" y="3408"/>
                </a:lnTo>
                <a:lnTo>
                  <a:pt x="2350" y="3500"/>
                </a:lnTo>
                <a:lnTo>
                  <a:pt x="2316" y="3588"/>
                </a:lnTo>
                <a:lnTo>
                  <a:pt x="2254" y="3742"/>
                </a:lnTo>
                <a:lnTo>
                  <a:pt x="2228" y="3808"/>
                </a:lnTo>
                <a:lnTo>
                  <a:pt x="2203" y="3863"/>
                </a:lnTo>
                <a:lnTo>
                  <a:pt x="2191" y="3887"/>
                </a:lnTo>
                <a:lnTo>
                  <a:pt x="2180" y="3909"/>
                </a:lnTo>
                <a:lnTo>
                  <a:pt x="2170" y="3928"/>
                </a:lnTo>
                <a:lnTo>
                  <a:pt x="2160" y="3942"/>
                </a:lnTo>
                <a:lnTo>
                  <a:pt x="2151" y="3955"/>
                </a:lnTo>
                <a:lnTo>
                  <a:pt x="2141" y="3963"/>
                </a:lnTo>
                <a:lnTo>
                  <a:pt x="2136" y="3967"/>
                </a:lnTo>
                <a:lnTo>
                  <a:pt x="2132" y="3969"/>
                </a:lnTo>
                <a:lnTo>
                  <a:pt x="2127" y="3970"/>
                </a:lnTo>
                <a:lnTo>
                  <a:pt x="2122" y="3970"/>
                </a:lnTo>
                <a:lnTo>
                  <a:pt x="2113" y="3972"/>
                </a:lnTo>
                <a:lnTo>
                  <a:pt x="2102" y="3973"/>
                </a:lnTo>
                <a:lnTo>
                  <a:pt x="2091" y="3976"/>
                </a:lnTo>
                <a:lnTo>
                  <a:pt x="2078" y="3980"/>
                </a:lnTo>
                <a:lnTo>
                  <a:pt x="2052" y="3991"/>
                </a:lnTo>
                <a:lnTo>
                  <a:pt x="2021" y="4004"/>
                </a:lnTo>
                <a:lnTo>
                  <a:pt x="1989" y="4020"/>
                </a:lnTo>
                <a:lnTo>
                  <a:pt x="1955" y="4040"/>
                </a:lnTo>
                <a:lnTo>
                  <a:pt x="1879" y="4084"/>
                </a:lnTo>
                <a:lnTo>
                  <a:pt x="1799" y="4133"/>
                </a:lnTo>
                <a:lnTo>
                  <a:pt x="1716" y="4182"/>
                </a:lnTo>
                <a:lnTo>
                  <a:pt x="1675" y="4206"/>
                </a:lnTo>
                <a:lnTo>
                  <a:pt x="1634" y="4228"/>
                </a:lnTo>
                <a:lnTo>
                  <a:pt x="1593" y="4249"/>
                </a:lnTo>
                <a:lnTo>
                  <a:pt x="1554" y="4268"/>
                </a:lnTo>
                <a:lnTo>
                  <a:pt x="1517" y="4284"/>
                </a:lnTo>
                <a:lnTo>
                  <a:pt x="1481" y="4297"/>
                </a:lnTo>
                <a:lnTo>
                  <a:pt x="1464" y="4303"/>
                </a:lnTo>
                <a:lnTo>
                  <a:pt x="1447" y="4307"/>
                </a:lnTo>
                <a:lnTo>
                  <a:pt x="1432" y="4310"/>
                </a:lnTo>
                <a:lnTo>
                  <a:pt x="1416" y="4312"/>
                </a:lnTo>
                <a:lnTo>
                  <a:pt x="1401" y="4314"/>
                </a:lnTo>
                <a:lnTo>
                  <a:pt x="1388" y="4315"/>
                </a:lnTo>
                <a:lnTo>
                  <a:pt x="1375" y="4314"/>
                </a:lnTo>
                <a:lnTo>
                  <a:pt x="1362" y="4311"/>
                </a:lnTo>
                <a:lnTo>
                  <a:pt x="1351" y="4308"/>
                </a:lnTo>
                <a:lnTo>
                  <a:pt x="1340" y="4302"/>
                </a:lnTo>
                <a:lnTo>
                  <a:pt x="1331" y="4296"/>
                </a:lnTo>
                <a:lnTo>
                  <a:pt x="1321" y="4288"/>
                </a:lnTo>
                <a:lnTo>
                  <a:pt x="1314" y="4278"/>
                </a:lnTo>
                <a:lnTo>
                  <a:pt x="1308" y="4266"/>
                </a:lnTo>
                <a:lnTo>
                  <a:pt x="1302" y="4254"/>
                </a:lnTo>
                <a:lnTo>
                  <a:pt x="1298" y="4239"/>
                </a:lnTo>
                <a:lnTo>
                  <a:pt x="1295" y="4223"/>
                </a:lnTo>
                <a:lnTo>
                  <a:pt x="1293" y="4204"/>
                </a:lnTo>
                <a:lnTo>
                  <a:pt x="1293" y="4184"/>
                </a:lnTo>
                <a:lnTo>
                  <a:pt x="1294" y="4163"/>
                </a:lnTo>
                <a:lnTo>
                  <a:pt x="1295" y="4138"/>
                </a:lnTo>
                <a:lnTo>
                  <a:pt x="1299" y="4112"/>
                </a:lnTo>
                <a:lnTo>
                  <a:pt x="1305" y="4084"/>
                </a:lnTo>
                <a:lnTo>
                  <a:pt x="1311" y="4053"/>
                </a:lnTo>
                <a:lnTo>
                  <a:pt x="1319" y="4020"/>
                </a:lnTo>
                <a:lnTo>
                  <a:pt x="1329" y="3986"/>
                </a:lnTo>
                <a:lnTo>
                  <a:pt x="1340" y="3948"/>
                </a:lnTo>
                <a:lnTo>
                  <a:pt x="1354" y="3909"/>
                </a:lnTo>
                <a:lnTo>
                  <a:pt x="1399" y="3774"/>
                </a:lnTo>
                <a:lnTo>
                  <a:pt x="1444" y="3645"/>
                </a:lnTo>
                <a:lnTo>
                  <a:pt x="1490" y="3519"/>
                </a:lnTo>
                <a:lnTo>
                  <a:pt x="1535" y="3397"/>
                </a:lnTo>
                <a:lnTo>
                  <a:pt x="1580" y="3278"/>
                </a:lnTo>
                <a:lnTo>
                  <a:pt x="1626" y="3162"/>
                </a:lnTo>
                <a:lnTo>
                  <a:pt x="1713" y="2943"/>
                </a:lnTo>
                <a:lnTo>
                  <a:pt x="1798" y="2736"/>
                </a:lnTo>
                <a:lnTo>
                  <a:pt x="1879" y="2541"/>
                </a:lnTo>
                <a:lnTo>
                  <a:pt x="1955" y="2357"/>
                </a:lnTo>
                <a:lnTo>
                  <a:pt x="2026" y="2185"/>
                </a:lnTo>
                <a:lnTo>
                  <a:pt x="2059" y="2103"/>
                </a:lnTo>
                <a:lnTo>
                  <a:pt x="2090" y="2022"/>
                </a:lnTo>
                <a:lnTo>
                  <a:pt x="2120" y="1945"/>
                </a:lnTo>
                <a:lnTo>
                  <a:pt x="2147" y="1870"/>
                </a:lnTo>
                <a:lnTo>
                  <a:pt x="2172" y="1796"/>
                </a:lnTo>
                <a:lnTo>
                  <a:pt x="2196" y="1725"/>
                </a:lnTo>
                <a:lnTo>
                  <a:pt x="2216" y="1656"/>
                </a:lnTo>
                <a:lnTo>
                  <a:pt x="2235" y="1588"/>
                </a:lnTo>
                <a:lnTo>
                  <a:pt x="2250" y="1523"/>
                </a:lnTo>
                <a:lnTo>
                  <a:pt x="2264" y="1459"/>
                </a:lnTo>
                <a:lnTo>
                  <a:pt x="2274" y="1397"/>
                </a:lnTo>
                <a:lnTo>
                  <a:pt x="2283" y="1335"/>
                </a:lnTo>
                <a:lnTo>
                  <a:pt x="2285" y="1306"/>
                </a:lnTo>
                <a:lnTo>
                  <a:pt x="2287" y="1276"/>
                </a:lnTo>
                <a:lnTo>
                  <a:pt x="2289" y="1247"/>
                </a:lnTo>
                <a:lnTo>
                  <a:pt x="2289" y="1219"/>
                </a:lnTo>
                <a:lnTo>
                  <a:pt x="2289" y="1190"/>
                </a:lnTo>
                <a:lnTo>
                  <a:pt x="2287" y="1162"/>
                </a:lnTo>
                <a:lnTo>
                  <a:pt x="2285" y="1133"/>
                </a:lnTo>
                <a:lnTo>
                  <a:pt x="2281" y="1106"/>
                </a:lnTo>
                <a:lnTo>
                  <a:pt x="2271" y="1021"/>
                </a:lnTo>
                <a:lnTo>
                  <a:pt x="2258" y="940"/>
                </a:lnTo>
                <a:lnTo>
                  <a:pt x="2243" y="863"/>
                </a:lnTo>
                <a:lnTo>
                  <a:pt x="2228" y="790"/>
                </a:lnTo>
                <a:lnTo>
                  <a:pt x="2211" y="721"/>
                </a:lnTo>
                <a:lnTo>
                  <a:pt x="2193" y="656"/>
                </a:lnTo>
                <a:lnTo>
                  <a:pt x="2174" y="594"/>
                </a:lnTo>
                <a:lnTo>
                  <a:pt x="2153" y="536"/>
                </a:lnTo>
                <a:lnTo>
                  <a:pt x="2132" y="482"/>
                </a:lnTo>
                <a:lnTo>
                  <a:pt x="2109" y="431"/>
                </a:lnTo>
                <a:lnTo>
                  <a:pt x="2085" y="384"/>
                </a:lnTo>
                <a:lnTo>
                  <a:pt x="2062" y="340"/>
                </a:lnTo>
                <a:lnTo>
                  <a:pt x="2035" y="298"/>
                </a:lnTo>
                <a:lnTo>
                  <a:pt x="2009" y="260"/>
                </a:lnTo>
                <a:lnTo>
                  <a:pt x="1982" y="226"/>
                </a:lnTo>
                <a:lnTo>
                  <a:pt x="1955" y="194"/>
                </a:lnTo>
                <a:lnTo>
                  <a:pt x="1926" y="164"/>
                </a:lnTo>
                <a:lnTo>
                  <a:pt x="1896" y="138"/>
                </a:lnTo>
                <a:lnTo>
                  <a:pt x="1867" y="114"/>
                </a:lnTo>
                <a:lnTo>
                  <a:pt x="1837" y="93"/>
                </a:lnTo>
                <a:lnTo>
                  <a:pt x="1806" y="74"/>
                </a:lnTo>
                <a:lnTo>
                  <a:pt x="1775" y="58"/>
                </a:lnTo>
                <a:lnTo>
                  <a:pt x="1744" y="44"/>
                </a:lnTo>
                <a:lnTo>
                  <a:pt x="1712" y="32"/>
                </a:lnTo>
                <a:lnTo>
                  <a:pt x="1680" y="21"/>
                </a:lnTo>
                <a:lnTo>
                  <a:pt x="1648" y="14"/>
                </a:lnTo>
                <a:lnTo>
                  <a:pt x="1616" y="7"/>
                </a:lnTo>
                <a:lnTo>
                  <a:pt x="1584" y="4"/>
                </a:lnTo>
                <a:lnTo>
                  <a:pt x="1552" y="1"/>
                </a:lnTo>
                <a:lnTo>
                  <a:pt x="1519" y="0"/>
                </a:lnTo>
                <a:lnTo>
                  <a:pt x="1487" y="0"/>
                </a:lnTo>
                <a:lnTo>
                  <a:pt x="1454" y="2"/>
                </a:lnTo>
                <a:lnTo>
                  <a:pt x="1424" y="6"/>
                </a:lnTo>
                <a:lnTo>
                  <a:pt x="1392" y="11"/>
                </a:lnTo>
                <a:lnTo>
                  <a:pt x="1361" y="17"/>
                </a:lnTo>
                <a:lnTo>
                  <a:pt x="1329" y="24"/>
                </a:lnTo>
                <a:lnTo>
                  <a:pt x="1299" y="31"/>
                </a:lnTo>
                <a:lnTo>
                  <a:pt x="1268" y="40"/>
                </a:lnTo>
                <a:lnTo>
                  <a:pt x="1239" y="50"/>
                </a:lnTo>
                <a:lnTo>
                  <a:pt x="1210" y="59"/>
                </a:lnTo>
                <a:lnTo>
                  <a:pt x="1181" y="70"/>
                </a:lnTo>
                <a:lnTo>
                  <a:pt x="1154" y="82"/>
                </a:lnTo>
                <a:lnTo>
                  <a:pt x="1100" y="106"/>
                </a:lnTo>
                <a:lnTo>
                  <a:pt x="1051" y="131"/>
                </a:lnTo>
                <a:lnTo>
                  <a:pt x="1005" y="156"/>
                </a:lnTo>
                <a:lnTo>
                  <a:pt x="964" y="179"/>
                </a:lnTo>
                <a:lnTo>
                  <a:pt x="927" y="203"/>
                </a:lnTo>
                <a:lnTo>
                  <a:pt x="895" y="225"/>
                </a:lnTo>
                <a:lnTo>
                  <a:pt x="869" y="242"/>
                </a:lnTo>
                <a:lnTo>
                  <a:pt x="834" y="269"/>
                </a:lnTo>
                <a:lnTo>
                  <a:pt x="827" y="274"/>
                </a:lnTo>
                <a:lnTo>
                  <a:pt x="775" y="315"/>
                </a:lnTo>
                <a:lnTo>
                  <a:pt x="724" y="355"/>
                </a:lnTo>
                <a:lnTo>
                  <a:pt x="676" y="396"/>
                </a:lnTo>
                <a:lnTo>
                  <a:pt x="631" y="436"/>
                </a:lnTo>
                <a:lnTo>
                  <a:pt x="588" y="476"/>
                </a:lnTo>
                <a:lnTo>
                  <a:pt x="548" y="517"/>
                </a:lnTo>
                <a:lnTo>
                  <a:pt x="510" y="557"/>
                </a:lnTo>
                <a:lnTo>
                  <a:pt x="474" y="596"/>
                </a:lnTo>
                <a:lnTo>
                  <a:pt x="441" y="636"/>
                </a:lnTo>
                <a:lnTo>
                  <a:pt x="410" y="674"/>
                </a:lnTo>
                <a:lnTo>
                  <a:pt x="382" y="712"/>
                </a:lnTo>
                <a:lnTo>
                  <a:pt x="356" y="748"/>
                </a:lnTo>
                <a:lnTo>
                  <a:pt x="333" y="785"/>
                </a:lnTo>
                <a:lnTo>
                  <a:pt x="312" y="820"/>
                </a:lnTo>
                <a:lnTo>
                  <a:pt x="293" y="854"/>
                </a:lnTo>
                <a:lnTo>
                  <a:pt x="277" y="887"/>
                </a:lnTo>
                <a:lnTo>
                  <a:pt x="263" y="920"/>
                </a:lnTo>
                <a:lnTo>
                  <a:pt x="252" y="950"/>
                </a:lnTo>
                <a:lnTo>
                  <a:pt x="243" y="980"/>
                </a:lnTo>
                <a:lnTo>
                  <a:pt x="237" y="1009"/>
                </a:lnTo>
                <a:lnTo>
                  <a:pt x="232" y="1035"/>
                </a:lnTo>
                <a:lnTo>
                  <a:pt x="231" y="1060"/>
                </a:lnTo>
                <a:lnTo>
                  <a:pt x="232" y="1084"/>
                </a:lnTo>
                <a:lnTo>
                  <a:pt x="234" y="1105"/>
                </a:lnTo>
                <a:lnTo>
                  <a:pt x="240" y="1125"/>
                </a:lnTo>
                <a:lnTo>
                  <a:pt x="244" y="1135"/>
                </a:lnTo>
                <a:lnTo>
                  <a:pt x="247" y="1143"/>
                </a:lnTo>
                <a:lnTo>
                  <a:pt x="253" y="1151"/>
                </a:lnTo>
                <a:lnTo>
                  <a:pt x="258" y="1160"/>
                </a:lnTo>
                <a:lnTo>
                  <a:pt x="264" y="1167"/>
                </a:lnTo>
                <a:lnTo>
                  <a:pt x="271" y="1173"/>
                </a:lnTo>
                <a:lnTo>
                  <a:pt x="278" y="1180"/>
                </a:lnTo>
                <a:lnTo>
                  <a:pt x="287" y="1184"/>
                </a:lnTo>
                <a:lnTo>
                  <a:pt x="295" y="1189"/>
                </a:lnTo>
                <a:lnTo>
                  <a:pt x="303" y="1194"/>
                </a:lnTo>
                <a:lnTo>
                  <a:pt x="313" y="1198"/>
                </a:lnTo>
                <a:lnTo>
                  <a:pt x="323" y="1201"/>
                </a:lnTo>
                <a:lnTo>
                  <a:pt x="334" y="1203"/>
                </a:lnTo>
                <a:lnTo>
                  <a:pt x="346" y="1206"/>
                </a:lnTo>
                <a:lnTo>
                  <a:pt x="367" y="1211"/>
                </a:lnTo>
                <a:lnTo>
                  <a:pt x="386" y="1218"/>
                </a:lnTo>
                <a:lnTo>
                  <a:pt x="395" y="1221"/>
                </a:lnTo>
                <a:lnTo>
                  <a:pt x="403" y="1226"/>
                </a:lnTo>
                <a:lnTo>
                  <a:pt x="410" y="1231"/>
                </a:lnTo>
                <a:lnTo>
                  <a:pt x="416" y="1236"/>
                </a:lnTo>
                <a:lnTo>
                  <a:pt x="422" y="1242"/>
                </a:lnTo>
                <a:lnTo>
                  <a:pt x="428" y="1247"/>
                </a:lnTo>
                <a:lnTo>
                  <a:pt x="433" y="1255"/>
                </a:lnTo>
                <a:lnTo>
                  <a:pt x="436" y="1262"/>
                </a:lnTo>
                <a:lnTo>
                  <a:pt x="443" y="1277"/>
                </a:lnTo>
                <a:lnTo>
                  <a:pt x="447" y="1294"/>
                </a:lnTo>
                <a:lnTo>
                  <a:pt x="449" y="1313"/>
                </a:lnTo>
                <a:lnTo>
                  <a:pt x="451" y="1332"/>
                </a:lnTo>
                <a:lnTo>
                  <a:pt x="449" y="1353"/>
                </a:lnTo>
                <a:lnTo>
                  <a:pt x="447" y="1376"/>
                </a:lnTo>
                <a:lnTo>
                  <a:pt x="442" y="1400"/>
                </a:lnTo>
                <a:lnTo>
                  <a:pt x="436" y="1423"/>
                </a:lnTo>
                <a:lnTo>
                  <a:pt x="430" y="1449"/>
                </a:lnTo>
                <a:lnTo>
                  <a:pt x="422" y="1476"/>
                </a:lnTo>
                <a:lnTo>
                  <a:pt x="404" y="1531"/>
                </a:lnTo>
                <a:lnTo>
                  <a:pt x="384" y="1591"/>
                </a:lnTo>
                <a:lnTo>
                  <a:pt x="339" y="1716"/>
                </a:lnTo>
                <a:lnTo>
                  <a:pt x="316" y="1780"/>
                </a:lnTo>
                <a:lnTo>
                  <a:pt x="296" y="1845"/>
                </a:lnTo>
                <a:lnTo>
                  <a:pt x="287" y="1878"/>
                </a:lnTo>
                <a:lnTo>
                  <a:pt x="278" y="1910"/>
                </a:lnTo>
                <a:lnTo>
                  <a:pt x="271" y="1944"/>
                </a:lnTo>
                <a:lnTo>
                  <a:pt x="264" y="1976"/>
                </a:lnTo>
                <a:lnTo>
                  <a:pt x="255" y="2036"/>
                </a:lnTo>
                <a:lnTo>
                  <a:pt x="249" y="2091"/>
                </a:lnTo>
                <a:lnTo>
                  <a:pt x="247" y="2115"/>
                </a:lnTo>
                <a:lnTo>
                  <a:pt x="246" y="2138"/>
                </a:lnTo>
                <a:lnTo>
                  <a:pt x="246" y="2160"/>
                </a:lnTo>
                <a:lnTo>
                  <a:pt x="246" y="2179"/>
                </a:lnTo>
                <a:lnTo>
                  <a:pt x="247" y="2198"/>
                </a:lnTo>
                <a:lnTo>
                  <a:pt x="250" y="2214"/>
                </a:lnTo>
                <a:lnTo>
                  <a:pt x="252" y="2230"/>
                </a:lnTo>
                <a:lnTo>
                  <a:pt x="256" y="2244"/>
                </a:lnTo>
                <a:lnTo>
                  <a:pt x="259" y="2257"/>
                </a:lnTo>
                <a:lnTo>
                  <a:pt x="263" y="2269"/>
                </a:lnTo>
                <a:lnTo>
                  <a:pt x="268" y="2280"/>
                </a:lnTo>
                <a:lnTo>
                  <a:pt x="272" y="2289"/>
                </a:lnTo>
                <a:lnTo>
                  <a:pt x="277" y="2296"/>
                </a:lnTo>
                <a:lnTo>
                  <a:pt x="283" y="2304"/>
                </a:lnTo>
                <a:lnTo>
                  <a:pt x="289" y="2310"/>
                </a:lnTo>
                <a:lnTo>
                  <a:pt x="295" y="2314"/>
                </a:lnTo>
                <a:lnTo>
                  <a:pt x="301" y="2319"/>
                </a:lnTo>
                <a:lnTo>
                  <a:pt x="308" y="2321"/>
                </a:lnTo>
                <a:lnTo>
                  <a:pt x="314" y="2324"/>
                </a:lnTo>
                <a:lnTo>
                  <a:pt x="321" y="2325"/>
                </a:lnTo>
                <a:lnTo>
                  <a:pt x="327" y="2325"/>
                </a:lnTo>
                <a:lnTo>
                  <a:pt x="334" y="2324"/>
                </a:lnTo>
                <a:lnTo>
                  <a:pt x="340" y="2323"/>
                </a:lnTo>
                <a:lnTo>
                  <a:pt x="347" y="2321"/>
                </a:lnTo>
                <a:lnTo>
                  <a:pt x="359" y="2315"/>
                </a:lnTo>
                <a:lnTo>
                  <a:pt x="371" y="2307"/>
                </a:lnTo>
                <a:lnTo>
                  <a:pt x="376" y="2302"/>
                </a:lnTo>
                <a:lnTo>
                  <a:pt x="378" y="2298"/>
                </a:lnTo>
                <a:lnTo>
                  <a:pt x="378" y="2293"/>
                </a:lnTo>
                <a:lnTo>
                  <a:pt x="378" y="2288"/>
                </a:lnTo>
                <a:lnTo>
                  <a:pt x="376" y="2283"/>
                </a:lnTo>
                <a:lnTo>
                  <a:pt x="373" y="2277"/>
                </a:lnTo>
                <a:lnTo>
                  <a:pt x="365" y="2267"/>
                </a:lnTo>
                <a:lnTo>
                  <a:pt x="358" y="2254"/>
                </a:lnTo>
                <a:lnTo>
                  <a:pt x="354" y="2248"/>
                </a:lnTo>
                <a:lnTo>
                  <a:pt x="351" y="2241"/>
                </a:lnTo>
                <a:lnTo>
                  <a:pt x="350" y="2232"/>
                </a:lnTo>
                <a:lnTo>
                  <a:pt x="348" y="2225"/>
                </a:lnTo>
                <a:lnTo>
                  <a:pt x="350" y="2216"/>
                </a:lnTo>
                <a:lnTo>
                  <a:pt x="352" y="2207"/>
                </a:lnTo>
                <a:lnTo>
                  <a:pt x="354" y="2201"/>
                </a:lnTo>
                <a:lnTo>
                  <a:pt x="360" y="2192"/>
                </a:lnTo>
                <a:lnTo>
                  <a:pt x="377" y="2168"/>
                </a:lnTo>
                <a:lnTo>
                  <a:pt x="402" y="2135"/>
                </a:lnTo>
                <a:lnTo>
                  <a:pt x="434" y="2093"/>
                </a:lnTo>
                <a:lnTo>
                  <a:pt x="515" y="1994"/>
                </a:lnTo>
                <a:lnTo>
                  <a:pt x="611" y="1877"/>
                </a:lnTo>
                <a:lnTo>
                  <a:pt x="716" y="1754"/>
                </a:lnTo>
                <a:lnTo>
                  <a:pt x="822" y="1632"/>
                </a:lnTo>
                <a:lnTo>
                  <a:pt x="921" y="1522"/>
                </a:lnTo>
                <a:lnTo>
                  <a:pt x="965" y="1473"/>
                </a:lnTo>
                <a:lnTo>
                  <a:pt x="1005" y="1432"/>
                </a:lnTo>
                <a:lnTo>
                  <a:pt x="1046" y="1392"/>
                </a:lnTo>
                <a:lnTo>
                  <a:pt x="1091" y="1352"/>
                </a:lnTo>
                <a:lnTo>
                  <a:pt x="1138" y="1312"/>
                </a:lnTo>
                <a:lnTo>
                  <a:pt x="1190" y="1272"/>
                </a:lnTo>
                <a:lnTo>
                  <a:pt x="1241" y="1236"/>
                </a:lnTo>
                <a:lnTo>
                  <a:pt x="1292" y="1201"/>
                </a:lnTo>
                <a:lnTo>
                  <a:pt x="1317" y="1186"/>
                </a:lnTo>
                <a:lnTo>
                  <a:pt x="1342" y="1173"/>
                </a:lnTo>
                <a:lnTo>
                  <a:pt x="1365" y="1160"/>
                </a:lnTo>
                <a:lnTo>
                  <a:pt x="1388" y="1148"/>
                </a:lnTo>
                <a:lnTo>
                  <a:pt x="1411" y="1139"/>
                </a:lnTo>
                <a:lnTo>
                  <a:pt x="1431" y="1131"/>
                </a:lnTo>
                <a:lnTo>
                  <a:pt x="1450" y="1125"/>
                </a:lnTo>
                <a:lnTo>
                  <a:pt x="1469" y="1122"/>
                </a:lnTo>
                <a:lnTo>
                  <a:pt x="1484" y="1120"/>
                </a:lnTo>
                <a:lnTo>
                  <a:pt x="1498" y="1122"/>
                </a:lnTo>
                <a:lnTo>
                  <a:pt x="1506" y="1123"/>
                </a:lnTo>
                <a:lnTo>
                  <a:pt x="1512" y="1125"/>
                </a:lnTo>
                <a:lnTo>
                  <a:pt x="1516" y="1127"/>
                </a:lnTo>
                <a:lnTo>
                  <a:pt x="1521" y="1131"/>
                </a:lnTo>
                <a:lnTo>
                  <a:pt x="1526" y="1136"/>
                </a:lnTo>
                <a:lnTo>
                  <a:pt x="1529" y="1141"/>
                </a:lnTo>
                <a:lnTo>
                  <a:pt x="1533" y="1146"/>
                </a:lnTo>
                <a:lnTo>
                  <a:pt x="1535" y="1152"/>
                </a:lnTo>
                <a:lnTo>
                  <a:pt x="1536" y="1160"/>
                </a:lnTo>
                <a:lnTo>
                  <a:pt x="1538" y="1168"/>
                </a:lnTo>
                <a:lnTo>
                  <a:pt x="1539" y="1176"/>
                </a:lnTo>
                <a:lnTo>
                  <a:pt x="1538" y="1186"/>
                </a:lnTo>
                <a:lnTo>
                  <a:pt x="1535" y="1208"/>
                </a:lnTo>
                <a:lnTo>
                  <a:pt x="1529" y="1233"/>
                </a:lnTo>
                <a:lnTo>
                  <a:pt x="1520" y="1262"/>
                </a:lnTo>
                <a:lnTo>
                  <a:pt x="1508" y="1295"/>
                </a:lnTo>
                <a:lnTo>
                  <a:pt x="1473" y="1377"/>
                </a:lnTo>
                <a:lnTo>
                  <a:pt x="1428" y="1483"/>
                </a:lnTo>
                <a:lnTo>
                  <a:pt x="1308" y="1754"/>
                </a:lnTo>
                <a:lnTo>
                  <a:pt x="1162" y="2079"/>
                </a:lnTo>
                <a:lnTo>
                  <a:pt x="999" y="2435"/>
                </a:lnTo>
                <a:lnTo>
                  <a:pt x="916" y="2616"/>
                </a:lnTo>
                <a:lnTo>
                  <a:pt x="833" y="2793"/>
                </a:lnTo>
                <a:lnTo>
                  <a:pt x="751" y="2965"/>
                </a:lnTo>
                <a:lnTo>
                  <a:pt x="673" y="3128"/>
                </a:lnTo>
                <a:lnTo>
                  <a:pt x="598" y="3279"/>
                </a:lnTo>
                <a:lnTo>
                  <a:pt x="530" y="3413"/>
                </a:lnTo>
                <a:lnTo>
                  <a:pt x="470" y="3528"/>
                </a:lnTo>
                <a:lnTo>
                  <a:pt x="442" y="3578"/>
                </a:lnTo>
                <a:lnTo>
                  <a:pt x="417" y="3622"/>
                </a:lnTo>
                <a:lnTo>
                  <a:pt x="369" y="3707"/>
                </a:lnTo>
                <a:lnTo>
                  <a:pt x="316" y="3798"/>
                </a:lnTo>
                <a:lnTo>
                  <a:pt x="263" y="3895"/>
                </a:lnTo>
                <a:lnTo>
                  <a:pt x="236" y="3947"/>
                </a:lnTo>
                <a:lnTo>
                  <a:pt x="209" y="3999"/>
                </a:lnTo>
                <a:lnTo>
                  <a:pt x="183" y="4051"/>
                </a:lnTo>
                <a:lnTo>
                  <a:pt x="158" y="4105"/>
                </a:lnTo>
                <a:lnTo>
                  <a:pt x="135" y="4159"/>
                </a:lnTo>
                <a:lnTo>
                  <a:pt x="112" y="4214"/>
                </a:lnTo>
                <a:lnTo>
                  <a:pt x="91" y="4270"/>
                </a:lnTo>
                <a:lnTo>
                  <a:pt x="70" y="4324"/>
                </a:lnTo>
                <a:lnTo>
                  <a:pt x="54" y="4380"/>
                </a:lnTo>
                <a:lnTo>
                  <a:pt x="38" y="4436"/>
                </a:lnTo>
                <a:lnTo>
                  <a:pt x="24" y="4491"/>
                </a:lnTo>
                <a:lnTo>
                  <a:pt x="15" y="4546"/>
                </a:lnTo>
                <a:lnTo>
                  <a:pt x="10" y="4574"/>
                </a:lnTo>
                <a:lnTo>
                  <a:pt x="6" y="4601"/>
                </a:lnTo>
                <a:lnTo>
                  <a:pt x="4" y="4628"/>
                </a:lnTo>
                <a:lnTo>
                  <a:pt x="1" y="4656"/>
                </a:lnTo>
                <a:lnTo>
                  <a:pt x="0" y="4682"/>
                </a:lnTo>
                <a:lnTo>
                  <a:pt x="0" y="4709"/>
                </a:lnTo>
                <a:lnTo>
                  <a:pt x="1" y="4735"/>
                </a:lnTo>
                <a:lnTo>
                  <a:pt x="3" y="4762"/>
                </a:lnTo>
                <a:lnTo>
                  <a:pt x="5" y="4788"/>
                </a:lnTo>
                <a:lnTo>
                  <a:pt x="9" y="4814"/>
                </a:lnTo>
                <a:lnTo>
                  <a:pt x="13" y="4839"/>
                </a:lnTo>
                <a:lnTo>
                  <a:pt x="18" y="4864"/>
                </a:lnTo>
                <a:lnTo>
                  <a:pt x="25" y="4889"/>
                </a:lnTo>
                <a:lnTo>
                  <a:pt x="32" y="4914"/>
                </a:lnTo>
                <a:lnTo>
                  <a:pt x="41" y="4937"/>
                </a:lnTo>
                <a:lnTo>
                  <a:pt x="50" y="4961"/>
                </a:lnTo>
                <a:lnTo>
                  <a:pt x="61" y="4985"/>
                </a:lnTo>
                <a:lnTo>
                  <a:pt x="74" y="5009"/>
                </a:lnTo>
                <a:lnTo>
                  <a:pt x="87" y="5031"/>
                </a:lnTo>
                <a:lnTo>
                  <a:pt x="101" y="5054"/>
                </a:lnTo>
                <a:lnTo>
                  <a:pt x="117" y="5075"/>
                </a:lnTo>
                <a:lnTo>
                  <a:pt x="135" y="5097"/>
                </a:lnTo>
                <a:lnTo>
                  <a:pt x="152" y="5118"/>
                </a:lnTo>
                <a:lnTo>
                  <a:pt x="173" y="5138"/>
                </a:lnTo>
                <a:lnTo>
                  <a:pt x="194" y="5158"/>
                </a:lnTo>
                <a:lnTo>
                  <a:pt x="217" y="5177"/>
                </a:lnTo>
                <a:lnTo>
                  <a:pt x="240" y="5196"/>
                </a:lnTo>
                <a:lnTo>
                  <a:pt x="265" y="5214"/>
                </a:lnTo>
                <a:lnTo>
                  <a:pt x="295" y="5233"/>
                </a:lnTo>
                <a:lnTo>
                  <a:pt x="332" y="5253"/>
                </a:lnTo>
                <a:lnTo>
                  <a:pt x="376" y="5274"/>
                </a:lnTo>
                <a:lnTo>
                  <a:pt x="426" y="5296"/>
                </a:lnTo>
                <a:lnTo>
                  <a:pt x="483" y="5320"/>
                </a:lnTo>
                <a:lnTo>
                  <a:pt x="544" y="5344"/>
                </a:lnTo>
                <a:lnTo>
                  <a:pt x="613" y="5369"/>
                </a:lnTo>
                <a:lnTo>
                  <a:pt x="688" y="5394"/>
                </a:lnTo>
                <a:lnTo>
                  <a:pt x="769" y="5420"/>
                </a:lnTo>
                <a:lnTo>
                  <a:pt x="855" y="5447"/>
                </a:lnTo>
                <a:lnTo>
                  <a:pt x="946" y="5474"/>
                </a:lnTo>
                <a:lnTo>
                  <a:pt x="1042" y="5502"/>
                </a:lnTo>
                <a:lnTo>
                  <a:pt x="1144" y="5529"/>
                </a:lnTo>
                <a:lnTo>
                  <a:pt x="1251" y="5556"/>
                </a:lnTo>
                <a:lnTo>
                  <a:pt x="1362" y="5585"/>
                </a:lnTo>
                <a:lnTo>
                  <a:pt x="1478" y="5612"/>
                </a:lnTo>
                <a:lnTo>
                  <a:pt x="1598" y="5639"/>
                </a:lnTo>
                <a:lnTo>
                  <a:pt x="1723" y="5667"/>
                </a:lnTo>
                <a:lnTo>
                  <a:pt x="1851" y="5694"/>
                </a:lnTo>
                <a:lnTo>
                  <a:pt x="1983" y="5720"/>
                </a:lnTo>
                <a:lnTo>
                  <a:pt x="2120" y="5745"/>
                </a:lnTo>
                <a:lnTo>
                  <a:pt x="2259" y="5771"/>
                </a:lnTo>
                <a:lnTo>
                  <a:pt x="2403" y="5795"/>
                </a:lnTo>
                <a:lnTo>
                  <a:pt x="2549" y="5819"/>
                </a:lnTo>
                <a:lnTo>
                  <a:pt x="2697" y="5841"/>
                </a:lnTo>
                <a:lnTo>
                  <a:pt x="2849" y="5863"/>
                </a:lnTo>
                <a:lnTo>
                  <a:pt x="3004" y="5883"/>
                </a:lnTo>
                <a:lnTo>
                  <a:pt x="3161" y="5902"/>
                </a:lnTo>
                <a:lnTo>
                  <a:pt x="3321" y="5920"/>
                </a:lnTo>
                <a:lnTo>
                  <a:pt x="3483" y="5935"/>
                </a:lnTo>
                <a:lnTo>
                  <a:pt x="3646" y="5951"/>
                </a:lnTo>
                <a:lnTo>
                  <a:pt x="3812" y="5964"/>
                </a:lnTo>
                <a:lnTo>
                  <a:pt x="3979" y="5974"/>
                </a:lnTo>
                <a:lnTo>
                  <a:pt x="4148" y="5984"/>
                </a:lnTo>
                <a:lnTo>
                  <a:pt x="4318" y="5992"/>
                </a:lnTo>
                <a:lnTo>
                  <a:pt x="4489" y="5997"/>
                </a:lnTo>
                <a:lnTo>
                  <a:pt x="4660" y="6001"/>
                </a:lnTo>
                <a:lnTo>
                  <a:pt x="4833" y="6002"/>
                </a:lnTo>
                <a:lnTo>
                  <a:pt x="5007" y="6001"/>
                </a:lnTo>
                <a:lnTo>
                  <a:pt x="5180" y="5997"/>
                </a:lnTo>
                <a:lnTo>
                  <a:pt x="5355" y="5991"/>
                </a:lnTo>
                <a:lnTo>
                  <a:pt x="5530" y="5982"/>
                </a:lnTo>
                <a:lnTo>
                  <a:pt x="5704" y="5971"/>
                </a:lnTo>
                <a:lnTo>
                  <a:pt x="5791" y="5964"/>
                </a:lnTo>
                <a:lnTo>
                  <a:pt x="5878" y="5957"/>
                </a:lnTo>
                <a:lnTo>
                  <a:pt x="5966" y="5948"/>
                </a:lnTo>
                <a:lnTo>
                  <a:pt x="6052" y="5939"/>
                </a:lnTo>
                <a:lnTo>
                  <a:pt x="6139" y="5929"/>
                </a:lnTo>
                <a:lnTo>
                  <a:pt x="6225" y="5919"/>
                </a:lnTo>
                <a:lnTo>
                  <a:pt x="6311" y="5908"/>
                </a:lnTo>
                <a:lnTo>
                  <a:pt x="6398" y="5895"/>
                </a:lnTo>
                <a:lnTo>
                  <a:pt x="6484" y="5883"/>
                </a:lnTo>
                <a:lnTo>
                  <a:pt x="6569" y="5869"/>
                </a:lnTo>
                <a:lnTo>
                  <a:pt x="6655" y="5854"/>
                </a:lnTo>
                <a:lnTo>
                  <a:pt x="6740" y="5839"/>
                </a:lnTo>
                <a:lnTo>
                  <a:pt x="6825" y="5822"/>
                </a:lnTo>
                <a:lnTo>
                  <a:pt x="6909" y="5806"/>
                </a:lnTo>
                <a:lnTo>
                  <a:pt x="6993" y="5788"/>
                </a:lnTo>
                <a:lnTo>
                  <a:pt x="7076" y="5769"/>
                </a:lnTo>
                <a:lnTo>
                  <a:pt x="7161" y="5749"/>
                </a:lnTo>
                <a:lnTo>
                  <a:pt x="7243" y="5729"/>
                </a:lnTo>
                <a:lnTo>
                  <a:pt x="7326" y="5707"/>
                </a:lnTo>
                <a:lnTo>
                  <a:pt x="7408" y="5685"/>
                </a:lnTo>
                <a:lnTo>
                  <a:pt x="7490" y="5661"/>
                </a:lnTo>
                <a:lnTo>
                  <a:pt x="7571" y="5637"/>
                </a:lnTo>
                <a:lnTo>
                  <a:pt x="7651" y="5611"/>
                </a:lnTo>
                <a:lnTo>
                  <a:pt x="7731" y="5585"/>
                </a:lnTo>
                <a:lnTo>
                  <a:pt x="7811" y="5557"/>
                </a:lnTo>
                <a:lnTo>
                  <a:pt x="7889" y="5529"/>
                </a:lnTo>
                <a:lnTo>
                  <a:pt x="7968" y="5499"/>
                </a:lnTo>
                <a:lnTo>
                  <a:pt x="8046" y="5470"/>
                </a:lnTo>
                <a:lnTo>
                  <a:pt x="8122" y="5437"/>
                </a:lnTo>
                <a:lnTo>
                  <a:pt x="8199" y="5405"/>
                </a:lnTo>
                <a:lnTo>
                  <a:pt x="8274" y="5372"/>
                </a:lnTo>
                <a:lnTo>
                  <a:pt x="8349" y="5336"/>
                </a:lnTo>
                <a:lnTo>
                  <a:pt x="8424" y="5301"/>
                </a:lnTo>
                <a:lnTo>
                  <a:pt x="8497" y="5264"/>
                </a:lnTo>
                <a:lnTo>
                  <a:pt x="8570" y="5226"/>
                </a:lnTo>
                <a:lnTo>
                  <a:pt x="8641" y="5187"/>
                </a:lnTo>
                <a:lnTo>
                  <a:pt x="8712" y="5146"/>
                </a:lnTo>
                <a:lnTo>
                  <a:pt x="8783" y="5105"/>
                </a:lnTo>
                <a:lnTo>
                  <a:pt x="8851" y="5063"/>
                </a:lnTo>
                <a:lnTo>
                  <a:pt x="8920" y="5019"/>
                </a:lnTo>
                <a:lnTo>
                  <a:pt x="8988" y="4974"/>
                </a:lnTo>
                <a:lnTo>
                  <a:pt x="9055" y="4928"/>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350">
              <a:solidFill>
                <a:srgbClr val="FFFFFF"/>
              </a:solidFill>
              <a:ea typeface="宋体" panose="02010600030101010101" pitchFamily="2" charset="-122"/>
            </a:endParaRPr>
          </a:p>
        </p:txBody>
      </p:sp>
      <p:sp>
        <p:nvSpPr>
          <p:cNvPr id="19" name="矩形 18"/>
          <p:cNvSpPr/>
          <p:nvPr/>
        </p:nvSpPr>
        <p:spPr>
          <a:xfrm>
            <a:off x="7812782" y="7040580"/>
            <a:ext cx="1242300" cy="298351"/>
          </a:xfrm>
          <a:prstGeom prst="rect">
            <a:avLst/>
          </a:prstGeom>
        </p:spPr>
        <p:txBody>
          <a:bodyPr wrap="square">
            <a:spAutoFit/>
          </a:bodyPr>
          <a:lstStyle/>
          <a:p>
            <a:pPr>
              <a:lnSpc>
                <a:spcPct val="130000"/>
              </a:lnSpc>
            </a:pPr>
            <a:r>
              <a:rPr lang="zh-CN" altLang="en-US" sz="1200" spc="600" dirty="0">
                <a:solidFill>
                  <a:schemeClr val="bg1">
                    <a:lumMod val="65000"/>
                  </a:schemeClr>
                </a:solidFill>
                <a:latin typeface="+mn-ea"/>
              </a:rPr>
              <a:t>延迟符</a:t>
            </a:r>
          </a:p>
        </p:txBody>
      </p:sp>
    </p:spTree>
  </p:cSld>
  <p:clrMapOvr>
    <a:masterClrMapping/>
  </p:clrMapOvr>
  <mc:AlternateContent xmlns:mc="http://schemas.openxmlformats.org/markup-compatibility/2006" xmlns:p14="http://schemas.microsoft.com/office/powerpoint/2010/main">
    <mc:Choice Requires="p14">
      <p:transition spd="slow" p14:dur="1500" advTm="2000">
        <p14:window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000"/>
                                        <p:tgtEl>
                                          <p:spTgt spid="8"/>
                                        </p:tgtEl>
                                      </p:cBhvr>
                                    </p:animEffect>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500" fill="hold"/>
                                        <p:tgtEl>
                                          <p:spTgt spid="4"/>
                                        </p:tgtEl>
                                        <p:attrNameLst>
                                          <p:attrName>ppt_w</p:attrName>
                                        </p:attrNameLst>
                                      </p:cBhvr>
                                      <p:tavLst>
                                        <p:tav tm="0">
                                          <p:val>
                                            <p:fltVal val="0"/>
                                          </p:val>
                                        </p:tav>
                                        <p:tav tm="100000">
                                          <p:val>
                                            <p:strVal val="#ppt_w"/>
                                          </p:val>
                                        </p:tav>
                                      </p:tavLst>
                                    </p:anim>
                                    <p:anim calcmode="lin" valueType="num">
                                      <p:cBhvr>
                                        <p:cTn id="17" dur="1500" fill="hold"/>
                                        <p:tgtEl>
                                          <p:spTgt spid="4"/>
                                        </p:tgtEl>
                                        <p:attrNameLst>
                                          <p:attrName>ppt_h</p:attrName>
                                        </p:attrNameLst>
                                      </p:cBhvr>
                                      <p:tavLst>
                                        <p:tav tm="0">
                                          <p:val>
                                            <p:fltVal val="0"/>
                                          </p:val>
                                        </p:tav>
                                        <p:tav tm="100000">
                                          <p:val>
                                            <p:strVal val="#ppt_h"/>
                                          </p:val>
                                        </p:tav>
                                      </p:tavLst>
                                    </p:anim>
                                    <p:anim calcmode="lin" valueType="num">
                                      <p:cBhvr>
                                        <p:cTn id="18" dur="1500" fill="hold"/>
                                        <p:tgtEl>
                                          <p:spTgt spid="4"/>
                                        </p:tgtEl>
                                        <p:attrNameLst>
                                          <p:attrName>style.rotation</p:attrName>
                                        </p:attrNameLst>
                                      </p:cBhvr>
                                      <p:tavLst>
                                        <p:tav tm="0">
                                          <p:val>
                                            <p:fltVal val="360"/>
                                          </p:val>
                                        </p:tav>
                                        <p:tav tm="100000">
                                          <p:val>
                                            <p:fltVal val="0"/>
                                          </p:val>
                                        </p:tav>
                                      </p:tavLst>
                                    </p:anim>
                                    <p:animEffect transition="in" filter="fade">
                                      <p:cBhvr>
                                        <p:cTn id="19" dur="1500"/>
                                        <p:tgtEl>
                                          <p:spTgt spid="4"/>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500" fill="hold"/>
                                        <p:tgtEl>
                                          <p:spTgt spid="7"/>
                                        </p:tgtEl>
                                        <p:attrNameLst>
                                          <p:attrName>ppt_w</p:attrName>
                                        </p:attrNameLst>
                                      </p:cBhvr>
                                      <p:tavLst>
                                        <p:tav tm="0">
                                          <p:val>
                                            <p:fltVal val="0"/>
                                          </p:val>
                                        </p:tav>
                                        <p:tav tm="100000">
                                          <p:val>
                                            <p:strVal val="#ppt_w"/>
                                          </p:val>
                                        </p:tav>
                                      </p:tavLst>
                                    </p:anim>
                                    <p:anim calcmode="lin" valueType="num">
                                      <p:cBhvr>
                                        <p:cTn id="23" dur="1500" fill="hold"/>
                                        <p:tgtEl>
                                          <p:spTgt spid="7"/>
                                        </p:tgtEl>
                                        <p:attrNameLst>
                                          <p:attrName>ppt_h</p:attrName>
                                        </p:attrNameLst>
                                      </p:cBhvr>
                                      <p:tavLst>
                                        <p:tav tm="0">
                                          <p:val>
                                            <p:fltVal val="0"/>
                                          </p:val>
                                        </p:tav>
                                        <p:tav tm="100000">
                                          <p:val>
                                            <p:strVal val="#ppt_h"/>
                                          </p:val>
                                        </p:tav>
                                      </p:tavLst>
                                    </p:anim>
                                    <p:anim calcmode="lin" valueType="num">
                                      <p:cBhvr>
                                        <p:cTn id="24" dur="1500" fill="hold"/>
                                        <p:tgtEl>
                                          <p:spTgt spid="7"/>
                                        </p:tgtEl>
                                        <p:attrNameLst>
                                          <p:attrName>style.rotation</p:attrName>
                                        </p:attrNameLst>
                                      </p:cBhvr>
                                      <p:tavLst>
                                        <p:tav tm="0">
                                          <p:val>
                                            <p:fltVal val="360"/>
                                          </p:val>
                                        </p:tav>
                                        <p:tav tm="100000">
                                          <p:val>
                                            <p:fltVal val="0"/>
                                          </p:val>
                                        </p:tav>
                                      </p:tavLst>
                                    </p:anim>
                                    <p:animEffect transition="in" filter="fade">
                                      <p:cBhvr>
                                        <p:cTn id="25" dur="1500"/>
                                        <p:tgtEl>
                                          <p:spTgt spid="7"/>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fltVal val="0"/>
                                          </p:val>
                                        </p:tav>
                                        <p:tav tm="100000">
                                          <p:val>
                                            <p:strVal val="#ppt_h"/>
                                          </p:val>
                                        </p:tav>
                                      </p:tavLst>
                                    </p:anim>
                                    <p:anim calcmode="lin" valueType="num">
                                      <p:cBhvr>
                                        <p:cTn id="30" dur="1500" fill="hold"/>
                                        <p:tgtEl>
                                          <p:spTgt spid="6"/>
                                        </p:tgtEl>
                                        <p:attrNameLst>
                                          <p:attrName>style.rotation</p:attrName>
                                        </p:attrNameLst>
                                      </p:cBhvr>
                                      <p:tavLst>
                                        <p:tav tm="0">
                                          <p:val>
                                            <p:fltVal val="360"/>
                                          </p:val>
                                        </p:tav>
                                        <p:tav tm="100000">
                                          <p:val>
                                            <p:fltVal val="0"/>
                                          </p:val>
                                        </p:tav>
                                      </p:tavLst>
                                    </p:anim>
                                    <p:animEffect transition="in" filter="fade">
                                      <p:cBhvr>
                                        <p:cTn id="31" dur="1500"/>
                                        <p:tgtEl>
                                          <p:spTgt spid="6"/>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500" fill="hold"/>
                                        <p:tgtEl>
                                          <p:spTgt spid="5"/>
                                        </p:tgtEl>
                                        <p:attrNameLst>
                                          <p:attrName>ppt_w</p:attrName>
                                        </p:attrNameLst>
                                      </p:cBhvr>
                                      <p:tavLst>
                                        <p:tav tm="0">
                                          <p:val>
                                            <p:fltVal val="0"/>
                                          </p:val>
                                        </p:tav>
                                        <p:tav tm="100000">
                                          <p:val>
                                            <p:strVal val="#ppt_w"/>
                                          </p:val>
                                        </p:tav>
                                      </p:tavLst>
                                    </p:anim>
                                    <p:anim calcmode="lin" valueType="num">
                                      <p:cBhvr>
                                        <p:cTn id="35" dur="1500" fill="hold"/>
                                        <p:tgtEl>
                                          <p:spTgt spid="5"/>
                                        </p:tgtEl>
                                        <p:attrNameLst>
                                          <p:attrName>ppt_h</p:attrName>
                                        </p:attrNameLst>
                                      </p:cBhvr>
                                      <p:tavLst>
                                        <p:tav tm="0">
                                          <p:val>
                                            <p:fltVal val="0"/>
                                          </p:val>
                                        </p:tav>
                                        <p:tav tm="100000">
                                          <p:val>
                                            <p:strVal val="#ppt_h"/>
                                          </p:val>
                                        </p:tav>
                                      </p:tavLst>
                                    </p:anim>
                                    <p:anim calcmode="lin" valueType="num">
                                      <p:cBhvr>
                                        <p:cTn id="36" dur="1500" fill="hold"/>
                                        <p:tgtEl>
                                          <p:spTgt spid="5"/>
                                        </p:tgtEl>
                                        <p:attrNameLst>
                                          <p:attrName>style.rotation</p:attrName>
                                        </p:attrNameLst>
                                      </p:cBhvr>
                                      <p:tavLst>
                                        <p:tav tm="0">
                                          <p:val>
                                            <p:fltVal val="360"/>
                                          </p:val>
                                        </p:tav>
                                        <p:tav tm="100000">
                                          <p:val>
                                            <p:fltVal val="0"/>
                                          </p:val>
                                        </p:tav>
                                      </p:tavLst>
                                    </p:anim>
                                    <p:animEffect transition="in" filter="fade">
                                      <p:cBhvr>
                                        <p:cTn id="37" dur="1500"/>
                                        <p:tgtEl>
                                          <p:spTgt spid="5"/>
                                        </p:tgtEl>
                                      </p:cBhvr>
                                    </p:animEffect>
                                  </p:childTnLst>
                                </p:cTn>
                              </p:par>
                            </p:childTnLst>
                          </p:cTn>
                        </p:par>
                        <p:par>
                          <p:cTn id="38" fill="hold">
                            <p:stCondLst>
                              <p:cond delay="2500"/>
                            </p:stCondLst>
                            <p:childTnLst>
                              <p:par>
                                <p:cTn id="39" presetID="50" presetClass="entr" presetSubtype="0" decel="100000" fill="hold" grpId="0" nodeType="afterEffect">
                                  <p:stCondLst>
                                    <p:cond delay="0"/>
                                  </p:stCondLst>
                                  <p:iterate type="lt">
                                    <p:tmPct val="10000"/>
                                  </p:iterate>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strVal val="#ppt_w+.3"/>
                                          </p:val>
                                        </p:tav>
                                        <p:tav tm="100000">
                                          <p:val>
                                            <p:strVal val="#ppt_w"/>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animEffect transition="in" filter="fade">
                                      <p:cBhvr>
                                        <p:cTn id="43" dur="1000"/>
                                        <p:tgtEl>
                                          <p:spTgt spid="3"/>
                                        </p:tgtEl>
                                      </p:cBhvr>
                                    </p:animEffect>
                                  </p:childTnLst>
                                </p:cTn>
                              </p:par>
                            </p:childTnLst>
                          </p:cTn>
                        </p:par>
                        <p:par>
                          <p:cTn id="44" fill="hold">
                            <p:stCondLst>
                              <p:cond delay="3700"/>
                            </p:stCondLst>
                            <p:childTnLst>
                              <p:par>
                                <p:cTn id="45" presetID="50" presetClass="entr" presetSubtype="0" decel="10000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250" fill="hold"/>
                                        <p:tgtEl>
                                          <p:spTgt spid="19"/>
                                        </p:tgtEl>
                                        <p:attrNameLst>
                                          <p:attrName>ppt_w</p:attrName>
                                        </p:attrNameLst>
                                      </p:cBhvr>
                                      <p:tavLst>
                                        <p:tav tm="0">
                                          <p:val>
                                            <p:strVal val="#ppt_w+.3"/>
                                          </p:val>
                                        </p:tav>
                                        <p:tav tm="100000">
                                          <p:val>
                                            <p:strVal val="#ppt_w"/>
                                          </p:val>
                                        </p:tav>
                                      </p:tavLst>
                                    </p:anim>
                                    <p:anim calcmode="lin" valueType="num">
                                      <p:cBhvr>
                                        <p:cTn id="48" dur="1250" fill="hold"/>
                                        <p:tgtEl>
                                          <p:spTgt spid="19"/>
                                        </p:tgtEl>
                                        <p:attrNameLst>
                                          <p:attrName>ppt_h</p:attrName>
                                        </p:attrNameLst>
                                      </p:cBhvr>
                                      <p:tavLst>
                                        <p:tav tm="0">
                                          <p:val>
                                            <p:strVal val="#ppt_h"/>
                                          </p:val>
                                        </p:tav>
                                        <p:tav tm="100000">
                                          <p:val>
                                            <p:strVal val="#ppt_h"/>
                                          </p:val>
                                        </p:tav>
                                      </p:tavLst>
                                    </p:anim>
                                    <p:animEffect transition="in" filter="fade">
                                      <p:cBhvr>
                                        <p:cTn id="49"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3632560"/>
            <a:ext cx="5376462" cy="1107996"/>
          </a:xfrm>
          <a:prstGeom prst="rect">
            <a:avLst/>
          </a:prstGeom>
          <a:noFill/>
        </p:spPr>
        <p:txBody>
          <a:bodyPr wrap="square" rtlCol="0">
            <a:spAutoFit/>
          </a:bodyPr>
          <a:lstStyle/>
          <a:p>
            <a:pPr algn="ctr"/>
            <a:r>
              <a:rPr lang="zh-CN" altLang="en-US" sz="3300" dirty="0">
                <a:latin typeface="黑体" panose="02010609060101010101" charset="-122"/>
                <a:ea typeface="黑体" panose="02010609060101010101" charset="-122"/>
              </a:rPr>
              <a:t>肯定对于我们社团</a:t>
            </a:r>
            <a:endParaRPr lang="en-US" altLang="zh-CN" sz="3300" dirty="0">
              <a:latin typeface="黑体" panose="02010609060101010101" charset="-122"/>
              <a:ea typeface="黑体" panose="02010609060101010101" charset="-122"/>
            </a:endParaRPr>
          </a:p>
          <a:p>
            <a:endParaRPr lang="zh-CN" altLang="en-US" sz="33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400"/>
    </mc:Choice>
    <mc:Fallback xmlns="">
      <p:transition spd="slow" advClick="0" advTm="4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836712"/>
            <a:ext cx="7547274" cy="4824536"/>
          </a:xfrm>
          <a:prstGeom prst="rect">
            <a:avLst/>
          </a:prstGeom>
          <a:ln>
            <a:noFill/>
          </a:ln>
          <a:effectLst>
            <a:softEdge rad="112500"/>
          </a:effectLst>
        </p:spPr>
      </p:pic>
      <p:grpSp>
        <p:nvGrpSpPr>
          <p:cNvPr id="3" name="组合 2"/>
          <p:cNvGrpSpPr/>
          <p:nvPr/>
        </p:nvGrpSpPr>
        <p:grpSpPr>
          <a:xfrm>
            <a:off x="6437778" y="1519930"/>
            <a:ext cx="2226873" cy="3665127"/>
            <a:chOff x="8582586" y="883904"/>
            <a:chExt cx="2968778" cy="4886200"/>
          </a:xfrm>
        </p:grpSpPr>
        <p:sp>
          <p:nvSpPr>
            <p:cNvPr id="5" name="矩形 4"/>
            <p:cNvSpPr/>
            <p:nvPr/>
          </p:nvSpPr>
          <p:spPr>
            <a:xfrm>
              <a:off x="8582586" y="968320"/>
              <a:ext cx="2952328" cy="4801784"/>
            </a:xfrm>
            <a:prstGeom prst="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KSO_Shape"/>
            <p:cNvSpPr/>
            <p:nvPr/>
          </p:nvSpPr>
          <p:spPr bwMode="auto">
            <a:xfrm>
              <a:off x="9646364" y="883904"/>
              <a:ext cx="1905000" cy="1790700"/>
            </a:xfrm>
            <a:custGeom>
              <a:avLst/>
              <a:gdLst>
                <a:gd name="T0" fmla="*/ 380824855 w 7233"/>
                <a:gd name="T1" fmla="*/ 410046069 h 6799"/>
                <a:gd name="T2" fmla="*/ 454700823 w 7233"/>
                <a:gd name="T3" fmla="*/ 410254137 h 6799"/>
                <a:gd name="T4" fmla="*/ 501731647 w 7233"/>
                <a:gd name="T5" fmla="*/ 450273741 h 6799"/>
                <a:gd name="T6" fmla="*/ 383044589 w 7233"/>
                <a:gd name="T7" fmla="*/ 325081977 h 6799"/>
                <a:gd name="T8" fmla="*/ 380616788 w 7233"/>
                <a:gd name="T9" fmla="*/ 260232246 h 6799"/>
                <a:gd name="T10" fmla="*/ 426260409 w 7233"/>
                <a:gd name="T11" fmla="*/ 261757989 h 6799"/>
                <a:gd name="T12" fmla="*/ 433751881 w 7233"/>
                <a:gd name="T13" fmla="*/ 226593477 h 6799"/>
                <a:gd name="T14" fmla="*/ 420186139 w 7233"/>
                <a:gd name="T15" fmla="*/ 178181366 h 6799"/>
                <a:gd name="T16" fmla="*/ 353979973 w 7233"/>
                <a:gd name="T17" fmla="*/ 134555079 h 6799"/>
                <a:gd name="T18" fmla="*/ 336499432 w 7233"/>
                <a:gd name="T19" fmla="*/ 202318022 h 6799"/>
                <a:gd name="T20" fmla="*/ 305145550 w 7233"/>
                <a:gd name="T21" fmla="*/ 211750604 h 6799"/>
                <a:gd name="T22" fmla="*/ 315620021 w 7233"/>
                <a:gd name="T23" fmla="*/ 267861487 h 6799"/>
                <a:gd name="T24" fmla="*/ 356893440 w 7233"/>
                <a:gd name="T25" fmla="*/ 272994177 h 6799"/>
                <a:gd name="T26" fmla="*/ 330672497 w 7233"/>
                <a:gd name="T27" fmla="*/ 292691877 h 6799"/>
                <a:gd name="T28" fmla="*/ 241813320 w 7233"/>
                <a:gd name="T29" fmla="*/ 210432929 h 6799"/>
                <a:gd name="T30" fmla="*/ 258045195 w 7233"/>
                <a:gd name="T31" fmla="*/ 149120352 h 6799"/>
                <a:gd name="T32" fmla="*/ 303203150 w 7233"/>
                <a:gd name="T33" fmla="*/ 143363458 h 6799"/>
                <a:gd name="T34" fmla="*/ 313538822 w 7233"/>
                <a:gd name="T35" fmla="*/ 88015578 h 6799"/>
                <a:gd name="T36" fmla="*/ 269144131 w 7233"/>
                <a:gd name="T37" fmla="*/ 75392447 h 6799"/>
                <a:gd name="T38" fmla="*/ 228633712 w 7233"/>
                <a:gd name="T39" fmla="*/ 28367543 h 6799"/>
                <a:gd name="T40" fmla="*/ 189094625 w 7233"/>
                <a:gd name="T41" fmla="*/ 95159415 h 6799"/>
                <a:gd name="T42" fmla="*/ 194990564 w 7233"/>
                <a:gd name="T43" fmla="*/ 129353120 h 6799"/>
                <a:gd name="T44" fmla="*/ 210737036 w 7233"/>
                <a:gd name="T45" fmla="*/ 160495076 h 6799"/>
                <a:gd name="T46" fmla="*/ 221419575 w 7233"/>
                <a:gd name="T47" fmla="*/ 200098544 h 6799"/>
                <a:gd name="T48" fmla="*/ 113761922 w 7233"/>
                <a:gd name="T49" fmla="*/ 98072628 h 6799"/>
                <a:gd name="T50" fmla="*/ 133878333 w 7233"/>
                <a:gd name="T51" fmla="*/ 79553803 h 6799"/>
                <a:gd name="T52" fmla="*/ 166827748 w 7233"/>
                <a:gd name="T53" fmla="*/ 54030205 h 6799"/>
                <a:gd name="T54" fmla="*/ 152676808 w 7233"/>
                <a:gd name="T55" fmla="*/ 7837572 h 6799"/>
                <a:gd name="T56" fmla="*/ 115010589 w 7233"/>
                <a:gd name="T57" fmla="*/ 21778378 h 6799"/>
                <a:gd name="T58" fmla="*/ 94824647 w 7233"/>
                <a:gd name="T59" fmla="*/ 35927515 h 6799"/>
                <a:gd name="T60" fmla="*/ 102593718 w 7233"/>
                <a:gd name="T61" fmla="*/ 56180151 h 6799"/>
                <a:gd name="T62" fmla="*/ 63886900 w 7233"/>
                <a:gd name="T63" fmla="*/ 48897514 h 6799"/>
                <a:gd name="T64" fmla="*/ 46475890 w 7233"/>
                <a:gd name="T65" fmla="*/ 34262973 h 6799"/>
                <a:gd name="T66" fmla="*/ 36417816 w 7233"/>
                <a:gd name="T67" fmla="*/ 46886104 h 6799"/>
                <a:gd name="T68" fmla="*/ 18451609 w 7233"/>
                <a:gd name="T69" fmla="*/ 41753677 h 6799"/>
                <a:gd name="T70" fmla="*/ 22474944 w 7233"/>
                <a:gd name="T71" fmla="*/ 60896442 h 6799"/>
                <a:gd name="T72" fmla="*/ 37666219 w 7233"/>
                <a:gd name="T73" fmla="*/ 51394591 h 6799"/>
                <a:gd name="T74" fmla="*/ 114108789 w 7233"/>
                <a:gd name="T75" fmla="*/ 111181163 h 6799"/>
                <a:gd name="T76" fmla="*/ 104882984 w 7233"/>
                <a:gd name="T77" fmla="*/ 170343794 h 6799"/>
                <a:gd name="T78" fmla="*/ 90801313 w 7233"/>
                <a:gd name="T79" fmla="*/ 126994843 h 6799"/>
                <a:gd name="T80" fmla="*/ 48626356 w 7233"/>
                <a:gd name="T81" fmla="*/ 134763146 h 6799"/>
                <a:gd name="T82" fmla="*/ 7838602 w 7233"/>
                <a:gd name="T83" fmla="*/ 183313793 h 6799"/>
                <a:gd name="T84" fmla="*/ 42383287 w 7233"/>
                <a:gd name="T85" fmla="*/ 208629587 h 6799"/>
                <a:gd name="T86" fmla="*/ 69297700 w 7233"/>
                <a:gd name="T87" fmla="*/ 241713422 h 6799"/>
                <a:gd name="T88" fmla="*/ 114386124 w 7233"/>
                <a:gd name="T89" fmla="*/ 233321178 h 6799"/>
                <a:gd name="T90" fmla="*/ 115773590 w 7233"/>
                <a:gd name="T91" fmla="*/ 189209223 h 6799"/>
                <a:gd name="T92" fmla="*/ 220725842 w 7233"/>
                <a:gd name="T93" fmla="*/ 208352251 h 6799"/>
                <a:gd name="T94" fmla="*/ 231685715 w 7233"/>
                <a:gd name="T95" fmla="*/ 289362529 h 6799"/>
                <a:gd name="T96" fmla="*/ 209280303 w 7233"/>
                <a:gd name="T97" fmla="*/ 239910079 h 6799"/>
                <a:gd name="T98" fmla="*/ 162943212 w 7233"/>
                <a:gd name="T99" fmla="*/ 259677311 h 6799"/>
                <a:gd name="T100" fmla="*/ 157116277 w 7233"/>
                <a:gd name="T101" fmla="*/ 296159762 h 6799"/>
                <a:gd name="T102" fmla="*/ 127704795 w 7233"/>
                <a:gd name="T103" fmla="*/ 339439182 h 6799"/>
                <a:gd name="T104" fmla="*/ 206019969 w 7233"/>
                <a:gd name="T105" fmla="*/ 354281791 h 6799"/>
                <a:gd name="T106" fmla="*/ 233697383 w 7233"/>
                <a:gd name="T107" fmla="*/ 360246752 h 6799"/>
                <a:gd name="T108" fmla="*/ 262346128 w 7233"/>
                <a:gd name="T109" fmla="*/ 327579054 h 6799"/>
                <a:gd name="T110" fmla="*/ 268727733 w 7233"/>
                <a:gd name="T111" fmla="*/ 282149424 h 6799"/>
                <a:gd name="T112" fmla="*/ 375761184 w 7233"/>
                <a:gd name="T113" fmla="*/ 329035528 h 6799"/>
                <a:gd name="T114" fmla="*/ 377842119 w 7233"/>
                <a:gd name="T115" fmla="*/ 398324477 h 6799"/>
                <a:gd name="T116" fmla="*/ 355436707 w 7233"/>
                <a:gd name="T117" fmla="*/ 368500460 h 6799"/>
                <a:gd name="T118" fmla="*/ 315273154 w 7233"/>
                <a:gd name="T119" fmla="*/ 389307767 h 6799"/>
                <a:gd name="T120" fmla="*/ 287248874 w 7233"/>
                <a:gd name="T121" fmla="*/ 441881497 h 6799"/>
                <a:gd name="T122" fmla="*/ 341632634 w 7233"/>
                <a:gd name="T123" fmla="*/ 466642356 h 67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33" h="6799">
                  <a:moveTo>
                    <a:pt x="5371" y="6601"/>
                  </a:moveTo>
                  <a:lnTo>
                    <a:pt x="5371" y="6601"/>
                  </a:lnTo>
                  <a:lnTo>
                    <a:pt x="5387" y="6583"/>
                  </a:lnTo>
                  <a:lnTo>
                    <a:pt x="5403" y="6565"/>
                  </a:lnTo>
                  <a:lnTo>
                    <a:pt x="5422" y="6547"/>
                  </a:lnTo>
                  <a:lnTo>
                    <a:pt x="5442" y="6529"/>
                  </a:lnTo>
                  <a:lnTo>
                    <a:pt x="5485" y="6489"/>
                  </a:lnTo>
                  <a:lnTo>
                    <a:pt x="5528" y="6449"/>
                  </a:lnTo>
                  <a:lnTo>
                    <a:pt x="5549" y="6428"/>
                  </a:lnTo>
                  <a:lnTo>
                    <a:pt x="5568" y="6407"/>
                  </a:lnTo>
                  <a:lnTo>
                    <a:pt x="5586" y="6385"/>
                  </a:lnTo>
                  <a:lnTo>
                    <a:pt x="5602" y="6364"/>
                  </a:lnTo>
                  <a:lnTo>
                    <a:pt x="5616" y="6341"/>
                  </a:lnTo>
                  <a:lnTo>
                    <a:pt x="5622" y="6330"/>
                  </a:lnTo>
                  <a:lnTo>
                    <a:pt x="5627" y="6318"/>
                  </a:lnTo>
                  <a:lnTo>
                    <a:pt x="5631" y="6307"/>
                  </a:lnTo>
                  <a:lnTo>
                    <a:pt x="5634" y="6296"/>
                  </a:lnTo>
                  <a:lnTo>
                    <a:pt x="5637" y="6284"/>
                  </a:lnTo>
                  <a:lnTo>
                    <a:pt x="5639" y="6273"/>
                  </a:lnTo>
                  <a:lnTo>
                    <a:pt x="5640" y="6255"/>
                  </a:lnTo>
                  <a:lnTo>
                    <a:pt x="5640" y="6239"/>
                  </a:lnTo>
                  <a:lnTo>
                    <a:pt x="5639" y="6221"/>
                  </a:lnTo>
                  <a:lnTo>
                    <a:pt x="5638" y="6205"/>
                  </a:lnTo>
                  <a:lnTo>
                    <a:pt x="5636" y="6189"/>
                  </a:lnTo>
                  <a:lnTo>
                    <a:pt x="5633" y="6173"/>
                  </a:lnTo>
                  <a:lnTo>
                    <a:pt x="5629" y="6157"/>
                  </a:lnTo>
                  <a:lnTo>
                    <a:pt x="5625" y="6141"/>
                  </a:lnTo>
                  <a:lnTo>
                    <a:pt x="5620" y="6125"/>
                  </a:lnTo>
                  <a:lnTo>
                    <a:pt x="5615" y="6110"/>
                  </a:lnTo>
                  <a:lnTo>
                    <a:pt x="5601" y="6080"/>
                  </a:lnTo>
                  <a:lnTo>
                    <a:pt x="5586" y="6051"/>
                  </a:lnTo>
                  <a:lnTo>
                    <a:pt x="5569" y="6022"/>
                  </a:lnTo>
                  <a:lnTo>
                    <a:pt x="5551" y="5994"/>
                  </a:lnTo>
                  <a:lnTo>
                    <a:pt x="5531" y="5966"/>
                  </a:lnTo>
                  <a:lnTo>
                    <a:pt x="5510" y="5939"/>
                  </a:lnTo>
                  <a:lnTo>
                    <a:pt x="5490" y="5912"/>
                  </a:lnTo>
                  <a:lnTo>
                    <a:pt x="5448" y="5858"/>
                  </a:lnTo>
                  <a:lnTo>
                    <a:pt x="5407" y="5807"/>
                  </a:lnTo>
                  <a:lnTo>
                    <a:pt x="5449" y="5789"/>
                  </a:lnTo>
                  <a:lnTo>
                    <a:pt x="5492" y="5772"/>
                  </a:lnTo>
                  <a:lnTo>
                    <a:pt x="5535" y="5756"/>
                  </a:lnTo>
                  <a:lnTo>
                    <a:pt x="5579" y="5741"/>
                  </a:lnTo>
                  <a:lnTo>
                    <a:pt x="5625" y="5728"/>
                  </a:lnTo>
                  <a:lnTo>
                    <a:pt x="5670" y="5715"/>
                  </a:lnTo>
                  <a:lnTo>
                    <a:pt x="5717" y="5704"/>
                  </a:lnTo>
                  <a:lnTo>
                    <a:pt x="5763" y="5694"/>
                  </a:lnTo>
                  <a:lnTo>
                    <a:pt x="5809" y="5685"/>
                  </a:lnTo>
                  <a:lnTo>
                    <a:pt x="5856" y="5678"/>
                  </a:lnTo>
                  <a:lnTo>
                    <a:pt x="5902" y="5673"/>
                  </a:lnTo>
                  <a:lnTo>
                    <a:pt x="5950" y="5669"/>
                  </a:lnTo>
                  <a:lnTo>
                    <a:pt x="5996" y="5667"/>
                  </a:lnTo>
                  <a:lnTo>
                    <a:pt x="6042" y="5667"/>
                  </a:lnTo>
                  <a:lnTo>
                    <a:pt x="6088" y="5669"/>
                  </a:lnTo>
                  <a:lnTo>
                    <a:pt x="6134" y="5673"/>
                  </a:lnTo>
                  <a:lnTo>
                    <a:pt x="6164" y="5677"/>
                  </a:lnTo>
                  <a:lnTo>
                    <a:pt x="6194" y="5683"/>
                  </a:lnTo>
                  <a:lnTo>
                    <a:pt x="6223" y="5690"/>
                  </a:lnTo>
                  <a:lnTo>
                    <a:pt x="6251" y="5699"/>
                  </a:lnTo>
                  <a:lnTo>
                    <a:pt x="6277" y="5709"/>
                  </a:lnTo>
                  <a:lnTo>
                    <a:pt x="6304" y="5720"/>
                  </a:lnTo>
                  <a:lnTo>
                    <a:pt x="6330" y="5734"/>
                  </a:lnTo>
                  <a:lnTo>
                    <a:pt x="6355" y="5747"/>
                  </a:lnTo>
                  <a:lnTo>
                    <a:pt x="6379" y="5763"/>
                  </a:lnTo>
                  <a:lnTo>
                    <a:pt x="6403" y="5778"/>
                  </a:lnTo>
                  <a:lnTo>
                    <a:pt x="6426" y="5796"/>
                  </a:lnTo>
                  <a:lnTo>
                    <a:pt x="6448" y="5813"/>
                  </a:lnTo>
                  <a:lnTo>
                    <a:pt x="6470" y="5833"/>
                  </a:lnTo>
                  <a:lnTo>
                    <a:pt x="6492" y="5852"/>
                  </a:lnTo>
                  <a:lnTo>
                    <a:pt x="6513" y="5873"/>
                  </a:lnTo>
                  <a:lnTo>
                    <a:pt x="6534" y="5894"/>
                  </a:lnTo>
                  <a:lnTo>
                    <a:pt x="6555" y="5915"/>
                  </a:lnTo>
                  <a:lnTo>
                    <a:pt x="6574" y="5937"/>
                  </a:lnTo>
                  <a:lnTo>
                    <a:pt x="6613" y="5983"/>
                  </a:lnTo>
                  <a:lnTo>
                    <a:pt x="6651" y="6030"/>
                  </a:lnTo>
                  <a:lnTo>
                    <a:pt x="6689" y="6077"/>
                  </a:lnTo>
                  <a:lnTo>
                    <a:pt x="6763" y="6173"/>
                  </a:lnTo>
                  <a:lnTo>
                    <a:pt x="6800" y="6219"/>
                  </a:lnTo>
                  <a:lnTo>
                    <a:pt x="6837" y="6265"/>
                  </a:lnTo>
                  <a:lnTo>
                    <a:pt x="6861" y="6292"/>
                  </a:lnTo>
                  <a:lnTo>
                    <a:pt x="6882" y="6317"/>
                  </a:lnTo>
                  <a:lnTo>
                    <a:pt x="6909" y="6347"/>
                  </a:lnTo>
                  <a:lnTo>
                    <a:pt x="6940" y="6381"/>
                  </a:lnTo>
                  <a:lnTo>
                    <a:pt x="6974" y="6416"/>
                  </a:lnTo>
                  <a:lnTo>
                    <a:pt x="7010" y="6451"/>
                  </a:lnTo>
                  <a:lnTo>
                    <a:pt x="7047" y="6484"/>
                  </a:lnTo>
                  <a:lnTo>
                    <a:pt x="7066" y="6500"/>
                  </a:lnTo>
                  <a:lnTo>
                    <a:pt x="7083" y="6513"/>
                  </a:lnTo>
                  <a:lnTo>
                    <a:pt x="7101" y="6526"/>
                  </a:lnTo>
                  <a:lnTo>
                    <a:pt x="7118" y="6538"/>
                  </a:lnTo>
                  <a:lnTo>
                    <a:pt x="7135" y="6547"/>
                  </a:lnTo>
                  <a:lnTo>
                    <a:pt x="7150" y="6554"/>
                  </a:lnTo>
                  <a:lnTo>
                    <a:pt x="7166" y="6559"/>
                  </a:lnTo>
                  <a:lnTo>
                    <a:pt x="7179" y="6562"/>
                  </a:lnTo>
                  <a:lnTo>
                    <a:pt x="7185" y="6563"/>
                  </a:lnTo>
                  <a:lnTo>
                    <a:pt x="7192" y="6562"/>
                  </a:lnTo>
                  <a:lnTo>
                    <a:pt x="7198" y="6561"/>
                  </a:lnTo>
                  <a:lnTo>
                    <a:pt x="7203" y="6558"/>
                  </a:lnTo>
                  <a:lnTo>
                    <a:pt x="7208" y="6556"/>
                  </a:lnTo>
                  <a:lnTo>
                    <a:pt x="7212" y="6553"/>
                  </a:lnTo>
                  <a:lnTo>
                    <a:pt x="7216" y="6548"/>
                  </a:lnTo>
                  <a:lnTo>
                    <a:pt x="7220" y="6543"/>
                  </a:lnTo>
                  <a:lnTo>
                    <a:pt x="7224" y="6537"/>
                  </a:lnTo>
                  <a:lnTo>
                    <a:pt x="7227" y="6531"/>
                  </a:lnTo>
                  <a:lnTo>
                    <a:pt x="7229" y="6522"/>
                  </a:lnTo>
                  <a:lnTo>
                    <a:pt x="7231" y="6513"/>
                  </a:lnTo>
                  <a:lnTo>
                    <a:pt x="7232" y="6504"/>
                  </a:lnTo>
                  <a:lnTo>
                    <a:pt x="7233" y="6492"/>
                  </a:lnTo>
                  <a:lnTo>
                    <a:pt x="7233" y="6468"/>
                  </a:lnTo>
                  <a:lnTo>
                    <a:pt x="7232" y="6458"/>
                  </a:lnTo>
                  <a:lnTo>
                    <a:pt x="7230" y="6449"/>
                  </a:lnTo>
                  <a:lnTo>
                    <a:pt x="7228" y="6440"/>
                  </a:lnTo>
                  <a:lnTo>
                    <a:pt x="7224" y="6431"/>
                  </a:lnTo>
                  <a:lnTo>
                    <a:pt x="7219" y="6421"/>
                  </a:lnTo>
                  <a:lnTo>
                    <a:pt x="7214" y="6411"/>
                  </a:lnTo>
                  <a:lnTo>
                    <a:pt x="7202" y="6392"/>
                  </a:lnTo>
                  <a:lnTo>
                    <a:pt x="7186" y="6373"/>
                  </a:lnTo>
                  <a:lnTo>
                    <a:pt x="7169" y="6353"/>
                  </a:lnTo>
                  <a:lnTo>
                    <a:pt x="7150" y="6334"/>
                  </a:lnTo>
                  <a:lnTo>
                    <a:pt x="7131" y="6315"/>
                  </a:lnTo>
                  <a:lnTo>
                    <a:pt x="7111" y="6297"/>
                  </a:lnTo>
                  <a:lnTo>
                    <a:pt x="7091" y="6278"/>
                  </a:lnTo>
                  <a:lnTo>
                    <a:pt x="7050" y="6245"/>
                  </a:lnTo>
                  <a:lnTo>
                    <a:pt x="7014" y="6215"/>
                  </a:lnTo>
                  <a:lnTo>
                    <a:pt x="6999" y="6202"/>
                  </a:lnTo>
                  <a:lnTo>
                    <a:pt x="6986" y="6190"/>
                  </a:lnTo>
                  <a:lnTo>
                    <a:pt x="6929" y="6134"/>
                  </a:lnTo>
                  <a:lnTo>
                    <a:pt x="6872" y="6077"/>
                  </a:lnTo>
                  <a:lnTo>
                    <a:pt x="6760" y="5961"/>
                  </a:lnTo>
                  <a:lnTo>
                    <a:pt x="6481" y="5671"/>
                  </a:lnTo>
                  <a:lnTo>
                    <a:pt x="6342" y="5527"/>
                  </a:lnTo>
                  <a:lnTo>
                    <a:pt x="6202" y="5382"/>
                  </a:lnTo>
                  <a:lnTo>
                    <a:pt x="6062" y="5238"/>
                  </a:lnTo>
                  <a:lnTo>
                    <a:pt x="5921" y="5095"/>
                  </a:lnTo>
                  <a:lnTo>
                    <a:pt x="5778" y="4953"/>
                  </a:lnTo>
                  <a:lnTo>
                    <a:pt x="5635" y="4812"/>
                  </a:lnTo>
                  <a:lnTo>
                    <a:pt x="5593" y="4770"/>
                  </a:lnTo>
                  <a:lnTo>
                    <a:pt x="5574" y="4749"/>
                  </a:lnTo>
                  <a:lnTo>
                    <a:pt x="5556" y="4729"/>
                  </a:lnTo>
                  <a:lnTo>
                    <a:pt x="5538" y="4708"/>
                  </a:lnTo>
                  <a:lnTo>
                    <a:pt x="5522" y="4687"/>
                  </a:lnTo>
                  <a:lnTo>
                    <a:pt x="5506" y="4667"/>
                  </a:lnTo>
                  <a:lnTo>
                    <a:pt x="5492" y="4646"/>
                  </a:lnTo>
                  <a:lnTo>
                    <a:pt x="5477" y="4626"/>
                  </a:lnTo>
                  <a:lnTo>
                    <a:pt x="5465" y="4605"/>
                  </a:lnTo>
                  <a:lnTo>
                    <a:pt x="5454" y="4584"/>
                  </a:lnTo>
                  <a:lnTo>
                    <a:pt x="5442" y="4564"/>
                  </a:lnTo>
                  <a:lnTo>
                    <a:pt x="5432" y="4543"/>
                  </a:lnTo>
                  <a:lnTo>
                    <a:pt x="5423" y="4521"/>
                  </a:lnTo>
                  <a:lnTo>
                    <a:pt x="5415" y="4501"/>
                  </a:lnTo>
                  <a:lnTo>
                    <a:pt x="5407" y="4479"/>
                  </a:lnTo>
                  <a:lnTo>
                    <a:pt x="5400" y="4456"/>
                  </a:lnTo>
                  <a:lnTo>
                    <a:pt x="5394" y="4435"/>
                  </a:lnTo>
                  <a:lnTo>
                    <a:pt x="5389" y="4412"/>
                  </a:lnTo>
                  <a:lnTo>
                    <a:pt x="5385" y="4389"/>
                  </a:lnTo>
                  <a:lnTo>
                    <a:pt x="5382" y="4366"/>
                  </a:lnTo>
                  <a:lnTo>
                    <a:pt x="5378" y="4342"/>
                  </a:lnTo>
                  <a:lnTo>
                    <a:pt x="5376" y="4317"/>
                  </a:lnTo>
                  <a:lnTo>
                    <a:pt x="5374" y="4293"/>
                  </a:lnTo>
                  <a:lnTo>
                    <a:pt x="5373" y="4267"/>
                  </a:lnTo>
                  <a:lnTo>
                    <a:pt x="5373" y="4241"/>
                  </a:lnTo>
                  <a:lnTo>
                    <a:pt x="5374" y="4214"/>
                  </a:lnTo>
                  <a:lnTo>
                    <a:pt x="5375" y="4187"/>
                  </a:lnTo>
                  <a:lnTo>
                    <a:pt x="5380" y="4131"/>
                  </a:lnTo>
                  <a:lnTo>
                    <a:pt x="5387" y="4071"/>
                  </a:lnTo>
                  <a:lnTo>
                    <a:pt x="5392" y="4032"/>
                  </a:lnTo>
                  <a:lnTo>
                    <a:pt x="5399" y="3993"/>
                  </a:lnTo>
                  <a:lnTo>
                    <a:pt x="5408" y="3953"/>
                  </a:lnTo>
                  <a:lnTo>
                    <a:pt x="5419" y="3914"/>
                  </a:lnTo>
                  <a:lnTo>
                    <a:pt x="5430" y="3875"/>
                  </a:lnTo>
                  <a:lnTo>
                    <a:pt x="5444" y="3838"/>
                  </a:lnTo>
                  <a:lnTo>
                    <a:pt x="5452" y="3819"/>
                  </a:lnTo>
                  <a:lnTo>
                    <a:pt x="5460" y="3801"/>
                  </a:lnTo>
                  <a:lnTo>
                    <a:pt x="5469" y="3783"/>
                  </a:lnTo>
                  <a:lnTo>
                    <a:pt x="5478" y="3766"/>
                  </a:lnTo>
                  <a:lnTo>
                    <a:pt x="5487" y="3752"/>
                  </a:lnTo>
                  <a:lnTo>
                    <a:pt x="5495" y="3741"/>
                  </a:lnTo>
                  <a:lnTo>
                    <a:pt x="5503" y="3732"/>
                  </a:lnTo>
                  <a:lnTo>
                    <a:pt x="5511" y="3723"/>
                  </a:lnTo>
                  <a:lnTo>
                    <a:pt x="5521" y="3715"/>
                  </a:lnTo>
                  <a:lnTo>
                    <a:pt x="5530" y="3709"/>
                  </a:lnTo>
                  <a:lnTo>
                    <a:pt x="5540" y="3705"/>
                  </a:lnTo>
                  <a:lnTo>
                    <a:pt x="5550" y="3701"/>
                  </a:lnTo>
                  <a:lnTo>
                    <a:pt x="5560" y="3699"/>
                  </a:lnTo>
                  <a:lnTo>
                    <a:pt x="5571" y="3697"/>
                  </a:lnTo>
                  <a:lnTo>
                    <a:pt x="5582" y="3696"/>
                  </a:lnTo>
                  <a:lnTo>
                    <a:pt x="5593" y="3697"/>
                  </a:lnTo>
                  <a:lnTo>
                    <a:pt x="5603" y="3698"/>
                  </a:lnTo>
                  <a:lnTo>
                    <a:pt x="5615" y="3699"/>
                  </a:lnTo>
                  <a:lnTo>
                    <a:pt x="5638" y="3705"/>
                  </a:lnTo>
                  <a:lnTo>
                    <a:pt x="5662" y="3712"/>
                  </a:lnTo>
                  <a:lnTo>
                    <a:pt x="5687" y="3723"/>
                  </a:lnTo>
                  <a:lnTo>
                    <a:pt x="5711" y="3733"/>
                  </a:lnTo>
                  <a:lnTo>
                    <a:pt x="5737" y="3745"/>
                  </a:lnTo>
                  <a:lnTo>
                    <a:pt x="5788" y="3769"/>
                  </a:lnTo>
                  <a:lnTo>
                    <a:pt x="5813" y="3781"/>
                  </a:lnTo>
                  <a:lnTo>
                    <a:pt x="5839" y="3792"/>
                  </a:lnTo>
                  <a:lnTo>
                    <a:pt x="5863" y="3800"/>
                  </a:lnTo>
                  <a:lnTo>
                    <a:pt x="5887" y="3806"/>
                  </a:lnTo>
                  <a:lnTo>
                    <a:pt x="5908" y="3811"/>
                  </a:lnTo>
                  <a:lnTo>
                    <a:pt x="5931" y="3814"/>
                  </a:lnTo>
                  <a:lnTo>
                    <a:pt x="5953" y="3817"/>
                  </a:lnTo>
                  <a:lnTo>
                    <a:pt x="5974" y="3818"/>
                  </a:lnTo>
                  <a:lnTo>
                    <a:pt x="5995" y="3817"/>
                  </a:lnTo>
                  <a:lnTo>
                    <a:pt x="6014" y="3816"/>
                  </a:lnTo>
                  <a:lnTo>
                    <a:pt x="6035" y="3813"/>
                  </a:lnTo>
                  <a:lnTo>
                    <a:pt x="6055" y="3810"/>
                  </a:lnTo>
                  <a:lnTo>
                    <a:pt x="6073" y="3805"/>
                  </a:lnTo>
                  <a:lnTo>
                    <a:pt x="6092" y="3799"/>
                  </a:lnTo>
                  <a:lnTo>
                    <a:pt x="6110" y="3792"/>
                  </a:lnTo>
                  <a:lnTo>
                    <a:pt x="6128" y="3783"/>
                  </a:lnTo>
                  <a:lnTo>
                    <a:pt x="6145" y="3774"/>
                  </a:lnTo>
                  <a:lnTo>
                    <a:pt x="6162" y="3764"/>
                  </a:lnTo>
                  <a:lnTo>
                    <a:pt x="6179" y="3753"/>
                  </a:lnTo>
                  <a:lnTo>
                    <a:pt x="6195" y="3741"/>
                  </a:lnTo>
                  <a:lnTo>
                    <a:pt x="6211" y="3729"/>
                  </a:lnTo>
                  <a:lnTo>
                    <a:pt x="6227" y="3715"/>
                  </a:lnTo>
                  <a:lnTo>
                    <a:pt x="6242" y="3701"/>
                  </a:lnTo>
                  <a:lnTo>
                    <a:pt x="6257" y="3686"/>
                  </a:lnTo>
                  <a:lnTo>
                    <a:pt x="6271" y="3671"/>
                  </a:lnTo>
                  <a:lnTo>
                    <a:pt x="6286" y="3654"/>
                  </a:lnTo>
                  <a:lnTo>
                    <a:pt x="6313" y="3621"/>
                  </a:lnTo>
                  <a:lnTo>
                    <a:pt x="6339" y="3585"/>
                  </a:lnTo>
                  <a:lnTo>
                    <a:pt x="6364" y="3548"/>
                  </a:lnTo>
                  <a:lnTo>
                    <a:pt x="6388" y="3510"/>
                  </a:lnTo>
                  <a:lnTo>
                    <a:pt x="6393" y="3502"/>
                  </a:lnTo>
                  <a:lnTo>
                    <a:pt x="6396" y="3494"/>
                  </a:lnTo>
                  <a:lnTo>
                    <a:pt x="6399" y="3486"/>
                  </a:lnTo>
                  <a:lnTo>
                    <a:pt x="6401" y="3479"/>
                  </a:lnTo>
                  <a:lnTo>
                    <a:pt x="6402" y="3472"/>
                  </a:lnTo>
                  <a:lnTo>
                    <a:pt x="6403" y="3465"/>
                  </a:lnTo>
                  <a:lnTo>
                    <a:pt x="6403" y="3450"/>
                  </a:lnTo>
                  <a:lnTo>
                    <a:pt x="6401" y="3437"/>
                  </a:lnTo>
                  <a:lnTo>
                    <a:pt x="6396" y="3425"/>
                  </a:lnTo>
                  <a:lnTo>
                    <a:pt x="6390" y="3411"/>
                  </a:lnTo>
                  <a:lnTo>
                    <a:pt x="6381" y="3400"/>
                  </a:lnTo>
                  <a:lnTo>
                    <a:pt x="6373" y="3387"/>
                  </a:lnTo>
                  <a:lnTo>
                    <a:pt x="6362" y="3376"/>
                  </a:lnTo>
                  <a:lnTo>
                    <a:pt x="6352" y="3366"/>
                  </a:lnTo>
                  <a:lnTo>
                    <a:pt x="6339" y="3354"/>
                  </a:lnTo>
                  <a:lnTo>
                    <a:pt x="6314" y="3335"/>
                  </a:lnTo>
                  <a:lnTo>
                    <a:pt x="6291" y="3315"/>
                  </a:lnTo>
                  <a:lnTo>
                    <a:pt x="6280" y="3306"/>
                  </a:lnTo>
                  <a:lnTo>
                    <a:pt x="6271" y="3297"/>
                  </a:lnTo>
                  <a:lnTo>
                    <a:pt x="6264" y="3286"/>
                  </a:lnTo>
                  <a:lnTo>
                    <a:pt x="6258" y="3277"/>
                  </a:lnTo>
                  <a:lnTo>
                    <a:pt x="6253" y="3267"/>
                  </a:lnTo>
                  <a:lnTo>
                    <a:pt x="6249" y="3257"/>
                  </a:lnTo>
                  <a:lnTo>
                    <a:pt x="6246" y="3246"/>
                  </a:lnTo>
                  <a:lnTo>
                    <a:pt x="6244" y="3235"/>
                  </a:lnTo>
                  <a:lnTo>
                    <a:pt x="6241" y="3212"/>
                  </a:lnTo>
                  <a:lnTo>
                    <a:pt x="6240" y="3187"/>
                  </a:lnTo>
                  <a:lnTo>
                    <a:pt x="6239" y="3162"/>
                  </a:lnTo>
                  <a:lnTo>
                    <a:pt x="6238" y="3134"/>
                  </a:lnTo>
                  <a:lnTo>
                    <a:pt x="6237" y="3108"/>
                  </a:lnTo>
                  <a:lnTo>
                    <a:pt x="6237" y="3077"/>
                  </a:lnTo>
                  <a:lnTo>
                    <a:pt x="6240" y="3001"/>
                  </a:lnTo>
                  <a:lnTo>
                    <a:pt x="6243" y="2912"/>
                  </a:lnTo>
                  <a:lnTo>
                    <a:pt x="6244" y="2866"/>
                  </a:lnTo>
                  <a:lnTo>
                    <a:pt x="6244" y="2818"/>
                  </a:lnTo>
                  <a:lnTo>
                    <a:pt x="6242" y="2773"/>
                  </a:lnTo>
                  <a:lnTo>
                    <a:pt x="6239" y="2729"/>
                  </a:lnTo>
                  <a:lnTo>
                    <a:pt x="6236" y="2707"/>
                  </a:lnTo>
                  <a:lnTo>
                    <a:pt x="6233" y="2687"/>
                  </a:lnTo>
                  <a:lnTo>
                    <a:pt x="6229" y="2668"/>
                  </a:lnTo>
                  <a:lnTo>
                    <a:pt x="6225" y="2649"/>
                  </a:lnTo>
                  <a:lnTo>
                    <a:pt x="6220" y="2632"/>
                  </a:lnTo>
                  <a:lnTo>
                    <a:pt x="6213" y="2615"/>
                  </a:lnTo>
                  <a:lnTo>
                    <a:pt x="6206" y="2601"/>
                  </a:lnTo>
                  <a:lnTo>
                    <a:pt x="6199" y="2588"/>
                  </a:lnTo>
                  <a:lnTo>
                    <a:pt x="6190" y="2576"/>
                  </a:lnTo>
                  <a:lnTo>
                    <a:pt x="6180" y="2567"/>
                  </a:lnTo>
                  <a:lnTo>
                    <a:pt x="6170" y="2559"/>
                  </a:lnTo>
                  <a:lnTo>
                    <a:pt x="6158" y="2553"/>
                  </a:lnTo>
                  <a:lnTo>
                    <a:pt x="6153" y="2551"/>
                  </a:lnTo>
                  <a:lnTo>
                    <a:pt x="6146" y="2549"/>
                  </a:lnTo>
                  <a:lnTo>
                    <a:pt x="6133" y="2548"/>
                  </a:lnTo>
                  <a:lnTo>
                    <a:pt x="6120" y="2549"/>
                  </a:lnTo>
                  <a:lnTo>
                    <a:pt x="6104" y="2552"/>
                  </a:lnTo>
                  <a:lnTo>
                    <a:pt x="6089" y="2557"/>
                  </a:lnTo>
                  <a:lnTo>
                    <a:pt x="6073" y="2562"/>
                  </a:lnTo>
                  <a:lnTo>
                    <a:pt x="6057" y="2569"/>
                  </a:lnTo>
                  <a:lnTo>
                    <a:pt x="6040" y="2576"/>
                  </a:lnTo>
                  <a:lnTo>
                    <a:pt x="6008" y="2592"/>
                  </a:lnTo>
                  <a:lnTo>
                    <a:pt x="5977" y="2608"/>
                  </a:lnTo>
                  <a:lnTo>
                    <a:pt x="5952" y="2623"/>
                  </a:lnTo>
                  <a:lnTo>
                    <a:pt x="5930" y="2634"/>
                  </a:lnTo>
                  <a:lnTo>
                    <a:pt x="5905" y="2646"/>
                  </a:lnTo>
                  <a:lnTo>
                    <a:pt x="5883" y="2656"/>
                  </a:lnTo>
                  <a:lnTo>
                    <a:pt x="5861" y="2663"/>
                  </a:lnTo>
                  <a:lnTo>
                    <a:pt x="5840" y="2669"/>
                  </a:lnTo>
                  <a:lnTo>
                    <a:pt x="5821" y="2672"/>
                  </a:lnTo>
                  <a:lnTo>
                    <a:pt x="5802" y="2673"/>
                  </a:lnTo>
                  <a:lnTo>
                    <a:pt x="5784" y="2672"/>
                  </a:lnTo>
                  <a:lnTo>
                    <a:pt x="5766" y="2669"/>
                  </a:lnTo>
                  <a:lnTo>
                    <a:pt x="5750" y="2663"/>
                  </a:lnTo>
                  <a:lnTo>
                    <a:pt x="5733" y="2655"/>
                  </a:lnTo>
                  <a:lnTo>
                    <a:pt x="5717" y="2644"/>
                  </a:lnTo>
                  <a:lnTo>
                    <a:pt x="5700" y="2631"/>
                  </a:lnTo>
                  <a:lnTo>
                    <a:pt x="5684" y="2615"/>
                  </a:lnTo>
                  <a:lnTo>
                    <a:pt x="5666" y="2597"/>
                  </a:lnTo>
                  <a:lnTo>
                    <a:pt x="5649" y="2576"/>
                  </a:lnTo>
                  <a:lnTo>
                    <a:pt x="5631" y="2552"/>
                  </a:lnTo>
                  <a:lnTo>
                    <a:pt x="5581" y="2485"/>
                  </a:lnTo>
                  <a:lnTo>
                    <a:pt x="5529" y="2417"/>
                  </a:lnTo>
                  <a:lnTo>
                    <a:pt x="5475" y="2349"/>
                  </a:lnTo>
                  <a:lnTo>
                    <a:pt x="5422" y="2282"/>
                  </a:lnTo>
                  <a:lnTo>
                    <a:pt x="5366" y="2215"/>
                  </a:lnTo>
                  <a:lnTo>
                    <a:pt x="5309" y="2149"/>
                  </a:lnTo>
                  <a:lnTo>
                    <a:pt x="5253" y="2085"/>
                  </a:lnTo>
                  <a:lnTo>
                    <a:pt x="5196" y="2024"/>
                  </a:lnTo>
                  <a:lnTo>
                    <a:pt x="5175" y="2001"/>
                  </a:lnTo>
                  <a:lnTo>
                    <a:pt x="5155" y="1981"/>
                  </a:lnTo>
                  <a:lnTo>
                    <a:pt x="5136" y="1965"/>
                  </a:lnTo>
                  <a:lnTo>
                    <a:pt x="5119" y="1951"/>
                  </a:lnTo>
                  <a:lnTo>
                    <a:pt x="5103" y="1940"/>
                  </a:lnTo>
                  <a:lnTo>
                    <a:pt x="5088" y="1932"/>
                  </a:lnTo>
                  <a:lnTo>
                    <a:pt x="5074" y="1926"/>
                  </a:lnTo>
                  <a:lnTo>
                    <a:pt x="5062" y="1923"/>
                  </a:lnTo>
                  <a:lnTo>
                    <a:pt x="5051" y="1921"/>
                  </a:lnTo>
                  <a:lnTo>
                    <a:pt x="5040" y="1922"/>
                  </a:lnTo>
                  <a:lnTo>
                    <a:pt x="5031" y="1925"/>
                  </a:lnTo>
                  <a:lnTo>
                    <a:pt x="5023" y="1930"/>
                  </a:lnTo>
                  <a:lnTo>
                    <a:pt x="5016" y="1936"/>
                  </a:lnTo>
                  <a:lnTo>
                    <a:pt x="5008" y="1945"/>
                  </a:lnTo>
                  <a:lnTo>
                    <a:pt x="5002" y="1955"/>
                  </a:lnTo>
                  <a:lnTo>
                    <a:pt x="4997" y="1967"/>
                  </a:lnTo>
                  <a:lnTo>
                    <a:pt x="4993" y="1979"/>
                  </a:lnTo>
                  <a:lnTo>
                    <a:pt x="4988" y="1994"/>
                  </a:lnTo>
                  <a:lnTo>
                    <a:pt x="4985" y="2009"/>
                  </a:lnTo>
                  <a:lnTo>
                    <a:pt x="4982" y="2025"/>
                  </a:lnTo>
                  <a:lnTo>
                    <a:pt x="4975" y="2061"/>
                  </a:lnTo>
                  <a:lnTo>
                    <a:pt x="4971" y="2099"/>
                  </a:lnTo>
                  <a:lnTo>
                    <a:pt x="4963" y="2180"/>
                  </a:lnTo>
                  <a:lnTo>
                    <a:pt x="4959" y="2222"/>
                  </a:lnTo>
                  <a:lnTo>
                    <a:pt x="4954" y="2263"/>
                  </a:lnTo>
                  <a:lnTo>
                    <a:pt x="4947" y="2314"/>
                  </a:lnTo>
                  <a:lnTo>
                    <a:pt x="4937" y="2367"/>
                  </a:lnTo>
                  <a:lnTo>
                    <a:pt x="4917" y="2470"/>
                  </a:lnTo>
                  <a:lnTo>
                    <a:pt x="4907" y="2522"/>
                  </a:lnTo>
                  <a:lnTo>
                    <a:pt x="4898" y="2574"/>
                  </a:lnTo>
                  <a:lnTo>
                    <a:pt x="4889" y="2626"/>
                  </a:lnTo>
                  <a:lnTo>
                    <a:pt x="4882" y="2678"/>
                  </a:lnTo>
                  <a:lnTo>
                    <a:pt x="4879" y="2711"/>
                  </a:lnTo>
                  <a:lnTo>
                    <a:pt x="4877" y="2749"/>
                  </a:lnTo>
                  <a:lnTo>
                    <a:pt x="4873" y="2792"/>
                  </a:lnTo>
                  <a:lnTo>
                    <a:pt x="4868" y="2835"/>
                  </a:lnTo>
                  <a:lnTo>
                    <a:pt x="4865" y="2857"/>
                  </a:lnTo>
                  <a:lnTo>
                    <a:pt x="4862" y="2878"/>
                  </a:lnTo>
                  <a:lnTo>
                    <a:pt x="4857" y="2898"/>
                  </a:lnTo>
                  <a:lnTo>
                    <a:pt x="4851" y="2917"/>
                  </a:lnTo>
                  <a:lnTo>
                    <a:pt x="4845" y="2935"/>
                  </a:lnTo>
                  <a:lnTo>
                    <a:pt x="4836" y="2951"/>
                  </a:lnTo>
                  <a:lnTo>
                    <a:pt x="4827" y="2966"/>
                  </a:lnTo>
                  <a:lnTo>
                    <a:pt x="4822" y="2972"/>
                  </a:lnTo>
                  <a:lnTo>
                    <a:pt x="4816" y="2978"/>
                  </a:lnTo>
                  <a:lnTo>
                    <a:pt x="4810" y="2983"/>
                  </a:lnTo>
                  <a:lnTo>
                    <a:pt x="4803" y="2987"/>
                  </a:lnTo>
                  <a:lnTo>
                    <a:pt x="4797" y="2992"/>
                  </a:lnTo>
                  <a:lnTo>
                    <a:pt x="4790" y="2995"/>
                  </a:lnTo>
                  <a:lnTo>
                    <a:pt x="4776" y="3000"/>
                  </a:lnTo>
                  <a:lnTo>
                    <a:pt x="4759" y="3004"/>
                  </a:lnTo>
                  <a:lnTo>
                    <a:pt x="4740" y="3006"/>
                  </a:lnTo>
                  <a:lnTo>
                    <a:pt x="4722" y="3006"/>
                  </a:lnTo>
                  <a:lnTo>
                    <a:pt x="4702" y="3006"/>
                  </a:lnTo>
                  <a:lnTo>
                    <a:pt x="4682" y="3004"/>
                  </a:lnTo>
                  <a:lnTo>
                    <a:pt x="4640" y="2999"/>
                  </a:lnTo>
                  <a:lnTo>
                    <a:pt x="4597" y="2993"/>
                  </a:lnTo>
                  <a:lnTo>
                    <a:pt x="4556" y="2985"/>
                  </a:lnTo>
                  <a:lnTo>
                    <a:pt x="4516" y="2981"/>
                  </a:lnTo>
                  <a:lnTo>
                    <a:pt x="4497" y="2979"/>
                  </a:lnTo>
                  <a:lnTo>
                    <a:pt x="4480" y="2979"/>
                  </a:lnTo>
                  <a:lnTo>
                    <a:pt x="4464" y="2980"/>
                  </a:lnTo>
                  <a:lnTo>
                    <a:pt x="4449" y="2982"/>
                  </a:lnTo>
                  <a:lnTo>
                    <a:pt x="4435" y="2986"/>
                  </a:lnTo>
                  <a:lnTo>
                    <a:pt x="4429" y="2989"/>
                  </a:lnTo>
                  <a:lnTo>
                    <a:pt x="4424" y="2992"/>
                  </a:lnTo>
                  <a:lnTo>
                    <a:pt x="4419" y="2996"/>
                  </a:lnTo>
                  <a:lnTo>
                    <a:pt x="4415" y="3000"/>
                  </a:lnTo>
                  <a:lnTo>
                    <a:pt x="4411" y="3004"/>
                  </a:lnTo>
                  <a:lnTo>
                    <a:pt x="4406" y="3009"/>
                  </a:lnTo>
                  <a:lnTo>
                    <a:pt x="4404" y="3015"/>
                  </a:lnTo>
                  <a:lnTo>
                    <a:pt x="4401" y="3022"/>
                  </a:lnTo>
                  <a:lnTo>
                    <a:pt x="4400" y="3029"/>
                  </a:lnTo>
                  <a:lnTo>
                    <a:pt x="4399" y="3036"/>
                  </a:lnTo>
                  <a:lnTo>
                    <a:pt x="4398" y="3044"/>
                  </a:lnTo>
                  <a:lnTo>
                    <a:pt x="4399" y="3053"/>
                  </a:lnTo>
                  <a:lnTo>
                    <a:pt x="4400" y="3064"/>
                  </a:lnTo>
                  <a:lnTo>
                    <a:pt x="4401" y="3074"/>
                  </a:lnTo>
                  <a:lnTo>
                    <a:pt x="4408" y="3098"/>
                  </a:lnTo>
                  <a:lnTo>
                    <a:pt x="4416" y="3125"/>
                  </a:lnTo>
                  <a:lnTo>
                    <a:pt x="4428" y="3156"/>
                  </a:lnTo>
                  <a:lnTo>
                    <a:pt x="4444" y="3190"/>
                  </a:lnTo>
                  <a:lnTo>
                    <a:pt x="4454" y="3213"/>
                  </a:lnTo>
                  <a:lnTo>
                    <a:pt x="4463" y="3237"/>
                  </a:lnTo>
                  <a:lnTo>
                    <a:pt x="4471" y="3261"/>
                  </a:lnTo>
                  <a:lnTo>
                    <a:pt x="4480" y="3285"/>
                  </a:lnTo>
                  <a:lnTo>
                    <a:pt x="4492" y="3335"/>
                  </a:lnTo>
                  <a:lnTo>
                    <a:pt x="4504" y="3385"/>
                  </a:lnTo>
                  <a:lnTo>
                    <a:pt x="4516" y="3436"/>
                  </a:lnTo>
                  <a:lnTo>
                    <a:pt x="4523" y="3461"/>
                  </a:lnTo>
                  <a:lnTo>
                    <a:pt x="4529" y="3485"/>
                  </a:lnTo>
                  <a:lnTo>
                    <a:pt x="4537" y="3510"/>
                  </a:lnTo>
                  <a:lnTo>
                    <a:pt x="4546" y="3534"/>
                  </a:lnTo>
                  <a:lnTo>
                    <a:pt x="4555" y="3558"/>
                  </a:lnTo>
                  <a:lnTo>
                    <a:pt x="4566" y="3581"/>
                  </a:lnTo>
                  <a:lnTo>
                    <a:pt x="4571" y="3593"/>
                  </a:lnTo>
                  <a:lnTo>
                    <a:pt x="4576" y="3604"/>
                  </a:lnTo>
                  <a:lnTo>
                    <a:pt x="4579" y="3615"/>
                  </a:lnTo>
                  <a:lnTo>
                    <a:pt x="4582" y="3628"/>
                  </a:lnTo>
                  <a:lnTo>
                    <a:pt x="4583" y="3639"/>
                  </a:lnTo>
                  <a:lnTo>
                    <a:pt x="4584" y="3651"/>
                  </a:lnTo>
                  <a:lnTo>
                    <a:pt x="4584" y="3663"/>
                  </a:lnTo>
                  <a:lnTo>
                    <a:pt x="4584" y="3675"/>
                  </a:lnTo>
                  <a:lnTo>
                    <a:pt x="4581" y="3699"/>
                  </a:lnTo>
                  <a:lnTo>
                    <a:pt x="4577" y="3723"/>
                  </a:lnTo>
                  <a:lnTo>
                    <a:pt x="4571" y="3747"/>
                  </a:lnTo>
                  <a:lnTo>
                    <a:pt x="4566" y="3771"/>
                  </a:lnTo>
                  <a:lnTo>
                    <a:pt x="4560" y="3794"/>
                  </a:lnTo>
                  <a:lnTo>
                    <a:pt x="4556" y="3817"/>
                  </a:lnTo>
                  <a:lnTo>
                    <a:pt x="4552" y="3839"/>
                  </a:lnTo>
                  <a:lnTo>
                    <a:pt x="4550" y="3862"/>
                  </a:lnTo>
                  <a:lnTo>
                    <a:pt x="4549" y="3872"/>
                  </a:lnTo>
                  <a:lnTo>
                    <a:pt x="4550" y="3882"/>
                  </a:lnTo>
                  <a:lnTo>
                    <a:pt x="4551" y="3893"/>
                  </a:lnTo>
                  <a:lnTo>
                    <a:pt x="4553" y="3903"/>
                  </a:lnTo>
                  <a:lnTo>
                    <a:pt x="4555" y="3913"/>
                  </a:lnTo>
                  <a:lnTo>
                    <a:pt x="4559" y="3922"/>
                  </a:lnTo>
                  <a:lnTo>
                    <a:pt x="4563" y="3932"/>
                  </a:lnTo>
                  <a:lnTo>
                    <a:pt x="4568" y="3941"/>
                  </a:lnTo>
                  <a:lnTo>
                    <a:pt x="4576" y="3950"/>
                  </a:lnTo>
                  <a:lnTo>
                    <a:pt x="4585" y="3960"/>
                  </a:lnTo>
                  <a:lnTo>
                    <a:pt x="4594" y="3968"/>
                  </a:lnTo>
                  <a:lnTo>
                    <a:pt x="4605" y="3976"/>
                  </a:lnTo>
                  <a:lnTo>
                    <a:pt x="4617" y="3983"/>
                  </a:lnTo>
                  <a:lnTo>
                    <a:pt x="4630" y="3989"/>
                  </a:lnTo>
                  <a:lnTo>
                    <a:pt x="4644" y="3997"/>
                  </a:lnTo>
                  <a:lnTo>
                    <a:pt x="4659" y="4002"/>
                  </a:lnTo>
                  <a:lnTo>
                    <a:pt x="4674" y="4007"/>
                  </a:lnTo>
                  <a:lnTo>
                    <a:pt x="4690" y="4012"/>
                  </a:lnTo>
                  <a:lnTo>
                    <a:pt x="4724" y="4020"/>
                  </a:lnTo>
                  <a:lnTo>
                    <a:pt x="4760" y="4027"/>
                  </a:lnTo>
                  <a:lnTo>
                    <a:pt x="4796" y="4031"/>
                  </a:lnTo>
                  <a:lnTo>
                    <a:pt x="4833" y="4033"/>
                  </a:lnTo>
                  <a:lnTo>
                    <a:pt x="4870" y="4034"/>
                  </a:lnTo>
                  <a:lnTo>
                    <a:pt x="4905" y="4033"/>
                  </a:lnTo>
                  <a:lnTo>
                    <a:pt x="4939" y="4030"/>
                  </a:lnTo>
                  <a:lnTo>
                    <a:pt x="4971" y="4026"/>
                  </a:lnTo>
                  <a:lnTo>
                    <a:pt x="5000" y="4019"/>
                  </a:lnTo>
                  <a:lnTo>
                    <a:pt x="5014" y="4016"/>
                  </a:lnTo>
                  <a:lnTo>
                    <a:pt x="5026" y="4012"/>
                  </a:lnTo>
                  <a:lnTo>
                    <a:pt x="5037" y="4008"/>
                  </a:lnTo>
                  <a:lnTo>
                    <a:pt x="5048" y="4003"/>
                  </a:lnTo>
                  <a:lnTo>
                    <a:pt x="5073" y="3988"/>
                  </a:lnTo>
                  <a:lnTo>
                    <a:pt x="5098" y="3972"/>
                  </a:lnTo>
                  <a:lnTo>
                    <a:pt x="5122" y="3954"/>
                  </a:lnTo>
                  <a:lnTo>
                    <a:pt x="5145" y="3936"/>
                  </a:lnTo>
                  <a:lnTo>
                    <a:pt x="5167" y="3915"/>
                  </a:lnTo>
                  <a:lnTo>
                    <a:pt x="5189" y="3895"/>
                  </a:lnTo>
                  <a:lnTo>
                    <a:pt x="5232" y="3853"/>
                  </a:lnTo>
                  <a:lnTo>
                    <a:pt x="5275" y="3812"/>
                  </a:lnTo>
                  <a:lnTo>
                    <a:pt x="5298" y="3793"/>
                  </a:lnTo>
                  <a:lnTo>
                    <a:pt x="5321" y="3773"/>
                  </a:lnTo>
                  <a:lnTo>
                    <a:pt x="5344" y="3755"/>
                  </a:lnTo>
                  <a:lnTo>
                    <a:pt x="5369" y="3740"/>
                  </a:lnTo>
                  <a:lnTo>
                    <a:pt x="5395" y="3726"/>
                  </a:lnTo>
                  <a:lnTo>
                    <a:pt x="5408" y="3718"/>
                  </a:lnTo>
                  <a:lnTo>
                    <a:pt x="5423" y="3713"/>
                  </a:lnTo>
                  <a:lnTo>
                    <a:pt x="5402" y="3761"/>
                  </a:lnTo>
                  <a:lnTo>
                    <a:pt x="5384" y="3810"/>
                  </a:lnTo>
                  <a:lnTo>
                    <a:pt x="5366" y="3860"/>
                  </a:lnTo>
                  <a:lnTo>
                    <a:pt x="5351" y="3910"/>
                  </a:lnTo>
                  <a:lnTo>
                    <a:pt x="5337" y="3963"/>
                  </a:lnTo>
                  <a:lnTo>
                    <a:pt x="5326" y="4014"/>
                  </a:lnTo>
                  <a:lnTo>
                    <a:pt x="5316" y="4067"/>
                  </a:lnTo>
                  <a:lnTo>
                    <a:pt x="5307" y="4120"/>
                  </a:lnTo>
                  <a:lnTo>
                    <a:pt x="5301" y="4174"/>
                  </a:lnTo>
                  <a:lnTo>
                    <a:pt x="5297" y="4228"/>
                  </a:lnTo>
                  <a:lnTo>
                    <a:pt x="5295" y="4280"/>
                  </a:lnTo>
                  <a:lnTo>
                    <a:pt x="5295" y="4334"/>
                  </a:lnTo>
                  <a:lnTo>
                    <a:pt x="5298" y="4386"/>
                  </a:lnTo>
                  <a:lnTo>
                    <a:pt x="5302" y="4439"/>
                  </a:lnTo>
                  <a:lnTo>
                    <a:pt x="5306" y="4465"/>
                  </a:lnTo>
                  <a:lnTo>
                    <a:pt x="5309" y="4491"/>
                  </a:lnTo>
                  <a:lnTo>
                    <a:pt x="5315" y="4516"/>
                  </a:lnTo>
                  <a:lnTo>
                    <a:pt x="5320" y="4542"/>
                  </a:lnTo>
                  <a:lnTo>
                    <a:pt x="5243" y="4493"/>
                  </a:lnTo>
                  <a:lnTo>
                    <a:pt x="5165" y="4445"/>
                  </a:lnTo>
                  <a:lnTo>
                    <a:pt x="5087" y="4400"/>
                  </a:lnTo>
                  <a:lnTo>
                    <a:pt x="5007" y="4354"/>
                  </a:lnTo>
                  <a:lnTo>
                    <a:pt x="4848" y="4266"/>
                  </a:lnTo>
                  <a:lnTo>
                    <a:pt x="4767" y="4220"/>
                  </a:lnTo>
                  <a:lnTo>
                    <a:pt x="4688" y="4175"/>
                  </a:lnTo>
                  <a:lnTo>
                    <a:pt x="4610" y="4130"/>
                  </a:lnTo>
                  <a:lnTo>
                    <a:pt x="4532" y="4081"/>
                  </a:lnTo>
                  <a:lnTo>
                    <a:pt x="4455" y="4033"/>
                  </a:lnTo>
                  <a:lnTo>
                    <a:pt x="4418" y="4007"/>
                  </a:lnTo>
                  <a:lnTo>
                    <a:pt x="4381" y="3981"/>
                  </a:lnTo>
                  <a:lnTo>
                    <a:pt x="4344" y="3954"/>
                  </a:lnTo>
                  <a:lnTo>
                    <a:pt x="4308" y="3928"/>
                  </a:lnTo>
                  <a:lnTo>
                    <a:pt x="4271" y="3900"/>
                  </a:lnTo>
                  <a:lnTo>
                    <a:pt x="4236" y="3871"/>
                  </a:lnTo>
                  <a:lnTo>
                    <a:pt x="4201" y="3841"/>
                  </a:lnTo>
                  <a:lnTo>
                    <a:pt x="4167" y="3811"/>
                  </a:lnTo>
                  <a:lnTo>
                    <a:pt x="4134" y="3779"/>
                  </a:lnTo>
                  <a:lnTo>
                    <a:pt x="4101" y="3747"/>
                  </a:lnTo>
                  <a:lnTo>
                    <a:pt x="4065" y="3711"/>
                  </a:lnTo>
                  <a:lnTo>
                    <a:pt x="4026" y="3674"/>
                  </a:lnTo>
                  <a:lnTo>
                    <a:pt x="3943" y="3598"/>
                  </a:lnTo>
                  <a:lnTo>
                    <a:pt x="3856" y="3518"/>
                  </a:lnTo>
                  <a:lnTo>
                    <a:pt x="3813" y="3477"/>
                  </a:lnTo>
                  <a:lnTo>
                    <a:pt x="3769" y="3435"/>
                  </a:lnTo>
                  <a:lnTo>
                    <a:pt x="3727" y="3393"/>
                  </a:lnTo>
                  <a:lnTo>
                    <a:pt x="3687" y="3350"/>
                  </a:lnTo>
                  <a:lnTo>
                    <a:pt x="3649" y="3307"/>
                  </a:lnTo>
                  <a:lnTo>
                    <a:pt x="3630" y="3284"/>
                  </a:lnTo>
                  <a:lnTo>
                    <a:pt x="3613" y="3263"/>
                  </a:lnTo>
                  <a:lnTo>
                    <a:pt x="3595" y="3240"/>
                  </a:lnTo>
                  <a:lnTo>
                    <a:pt x="3580" y="3218"/>
                  </a:lnTo>
                  <a:lnTo>
                    <a:pt x="3564" y="3196"/>
                  </a:lnTo>
                  <a:lnTo>
                    <a:pt x="3550" y="3173"/>
                  </a:lnTo>
                  <a:lnTo>
                    <a:pt x="3537" y="3150"/>
                  </a:lnTo>
                  <a:lnTo>
                    <a:pt x="3524" y="3128"/>
                  </a:lnTo>
                  <a:lnTo>
                    <a:pt x="3513" y="3105"/>
                  </a:lnTo>
                  <a:lnTo>
                    <a:pt x="3503" y="3082"/>
                  </a:lnTo>
                  <a:lnTo>
                    <a:pt x="3494" y="3059"/>
                  </a:lnTo>
                  <a:lnTo>
                    <a:pt x="3486" y="3034"/>
                  </a:lnTo>
                  <a:lnTo>
                    <a:pt x="3479" y="3009"/>
                  </a:lnTo>
                  <a:lnTo>
                    <a:pt x="3473" y="2984"/>
                  </a:lnTo>
                  <a:lnTo>
                    <a:pt x="3467" y="2959"/>
                  </a:lnTo>
                  <a:lnTo>
                    <a:pt x="3463" y="2933"/>
                  </a:lnTo>
                  <a:lnTo>
                    <a:pt x="3460" y="2907"/>
                  </a:lnTo>
                  <a:lnTo>
                    <a:pt x="3457" y="2881"/>
                  </a:lnTo>
                  <a:lnTo>
                    <a:pt x="3455" y="2855"/>
                  </a:lnTo>
                  <a:lnTo>
                    <a:pt x="3454" y="2828"/>
                  </a:lnTo>
                  <a:lnTo>
                    <a:pt x="3454" y="2801"/>
                  </a:lnTo>
                  <a:lnTo>
                    <a:pt x="3454" y="2774"/>
                  </a:lnTo>
                  <a:lnTo>
                    <a:pt x="3456" y="2719"/>
                  </a:lnTo>
                  <a:lnTo>
                    <a:pt x="3460" y="2665"/>
                  </a:lnTo>
                  <a:lnTo>
                    <a:pt x="3466" y="2610"/>
                  </a:lnTo>
                  <a:lnTo>
                    <a:pt x="3474" y="2555"/>
                  </a:lnTo>
                  <a:lnTo>
                    <a:pt x="3482" y="2501"/>
                  </a:lnTo>
                  <a:lnTo>
                    <a:pt x="3491" y="2446"/>
                  </a:lnTo>
                  <a:lnTo>
                    <a:pt x="3510" y="2342"/>
                  </a:lnTo>
                  <a:lnTo>
                    <a:pt x="3527" y="2241"/>
                  </a:lnTo>
                  <a:lnTo>
                    <a:pt x="3530" y="2221"/>
                  </a:lnTo>
                  <a:lnTo>
                    <a:pt x="3534" y="2202"/>
                  </a:lnTo>
                  <a:lnTo>
                    <a:pt x="3540" y="2185"/>
                  </a:lnTo>
                  <a:lnTo>
                    <a:pt x="3545" y="2171"/>
                  </a:lnTo>
                  <a:lnTo>
                    <a:pt x="3551" y="2159"/>
                  </a:lnTo>
                  <a:lnTo>
                    <a:pt x="3558" y="2148"/>
                  </a:lnTo>
                  <a:lnTo>
                    <a:pt x="3566" y="2140"/>
                  </a:lnTo>
                  <a:lnTo>
                    <a:pt x="3575" y="2133"/>
                  </a:lnTo>
                  <a:lnTo>
                    <a:pt x="3585" y="2129"/>
                  </a:lnTo>
                  <a:lnTo>
                    <a:pt x="3596" y="2126"/>
                  </a:lnTo>
                  <a:lnTo>
                    <a:pt x="3610" y="2125"/>
                  </a:lnTo>
                  <a:lnTo>
                    <a:pt x="3624" y="2125"/>
                  </a:lnTo>
                  <a:lnTo>
                    <a:pt x="3640" y="2127"/>
                  </a:lnTo>
                  <a:lnTo>
                    <a:pt x="3657" y="2131"/>
                  </a:lnTo>
                  <a:lnTo>
                    <a:pt x="3677" y="2136"/>
                  </a:lnTo>
                  <a:lnTo>
                    <a:pt x="3697" y="2142"/>
                  </a:lnTo>
                  <a:lnTo>
                    <a:pt x="3720" y="2150"/>
                  </a:lnTo>
                  <a:lnTo>
                    <a:pt x="3742" y="2159"/>
                  </a:lnTo>
                  <a:lnTo>
                    <a:pt x="3784" y="2177"/>
                  </a:lnTo>
                  <a:lnTo>
                    <a:pt x="3824" y="2196"/>
                  </a:lnTo>
                  <a:lnTo>
                    <a:pt x="3863" y="2214"/>
                  </a:lnTo>
                  <a:lnTo>
                    <a:pt x="3884" y="2223"/>
                  </a:lnTo>
                  <a:lnTo>
                    <a:pt x="3903" y="2231"/>
                  </a:lnTo>
                  <a:lnTo>
                    <a:pt x="3925" y="2237"/>
                  </a:lnTo>
                  <a:lnTo>
                    <a:pt x="3946" y="2243"/>
                  </a:lnTo>
                  <a:lnTo>
                    <a:pt x="3968" y="2248"/>
                  </a:lnTo>
                  <a:lnTo>
                    <a:pt x="3991" y="2251"/>
                  </a:lnTo>
                  <a:lnTo>
                    <a:pt x="4015" y="2254"/>
                  </a:lnTo>
                  <a:lnTo>
                    <a:pt x="4040" y="2254"/>
                  </a:lnTo>
                  <a:lnTo>
                    <a:pt x="4059" y="2252"/>
                  </a:lnTo>
                  <a:lnTo>
                    <a:pt x="4080" y="2250"/>
                  </a:lnTo>
                  <a:lnTo>
                    <a:pt x="4100" y="2247"/>
                  </a:lnTo>
                  <a:lnTo>
                    <a:pt x="4121" y="2243"/>
                  </a:lnTo>
                  <a:lnTo>
                    <a:pt x="4143" y="2238"/>
                  </a:lnTo>
                  <a:lnTo>
                    <a:pt x="4164" y="2232"/>
                  </a:lnTo>
                  <a:lnTo>
                    <a:pt x="4186" y="2225"/>
                  </a:lnTo>
                  <a:lnTo>
                    <a:pt x="4207" y="2216"/>
                  </a:lnTo>
                  <a:lnTo>
                    <a:pt x="4228" y="2208"/>
                  </a:lnTo>
                  <a:lnTo>
                    <a:pt x="4248" y="2198"/>
                  </a:lnTo>
                  <a:lnTo>
                    <a:pt x="4267" y="2188"/>
                  </a:lnTo>
                  <a:lnTo>
                    <a:pt x="4286" y="2176"/>
                  </a:lnTo>
                  <a:lnTo>
                    <a:pt x="4304" y="2165"/>
                  </a:lnTo>
                  <a:lnTo>
                    <a:pt x="4321" y="2151"/>
                  </a:lnTo>
                  <a:lnTo>
                    <a:pt x="4336" y="2138"/>
                  </a:lnTo>
                  <a:lnTo>
                    <a:pt x="4350" y="2125"/>
                  </a:lnTo>
                  <a:lnTo>
                    <a:pt x="4356" y="2116"/>
                  </a:lnTo>
                  <a:lnTo>
                    <a:pt x="4362" y="2108"/>
                  </a:lnTo>
                  <a:lnTo>
                    <a:pt x="4365" y="2100"/>
                  </a:lnTo>
                  <a:lnTo>
                    <a:pt x="4368" y="2092"/>
                  </a:lnTo>
                  <a:lnTo>
                    <a:pt x="4370" y="2083"/>
                  </a:lnTo>
                  <a:lnTo>
                    <a:pt x="4371" y="2075"/>
                  </a:lnTo>
                  <a:lnTo>
                    <a:pt x="4371" y="2067"/>
                  </a:lnTo>
                  <a:lnTo>
                    <a:pt x="4369" y="2059"/>
                  </a:lnTo>
                  <a:lnTo>
                    <a:pt x="4368" y="2049"/>
                  </a:lnTo>
                  <a:lnTo>
                    <a:pt x="4365" y="2041"/>
                  </a:lnTo>
                  <a:lnTo>
                    <a:pt x="4358" y="2025"/>
                  </a:lnTo>
                  <a:lnTo>
                    <a:pt x="4349" y="2008"/>
                  </a:lnTo>
                  <a:lnTo>
                    <a:pt x="4337" y="1991"/>
                  </a:lnTo>
                  <a:lnTo>
                    <a:pt x="4314" y="1958"/>
                  </a:lnTo>
                  <a:lnTo>
                    <a:pt x="4301" y="1941"/>
                  </a:lnTo>
                  <a:lnTo>
                    <a:pt x="4290" y="1925"/>
                  </a:lnTo>
                  <a:lnTo>
                    <a:pt x="4281" y="1908"/>
                  </a:lnTo>
                  <a:lnTo>
                    <a:pt x="4272" y="1892"/>
                  </a:lnTo>
                  <a:lnTo>
                    <a:pt x="4269" y="1883"/>
                  </a:lnTo>
                  <a:lnTo>
                    <a:pt x="4267" y="1875"/>
                  </a:lnTo>
                  <a:lnTo>
                    <a:pt x="4266" y="1867"/>
                  </a:lnTo>
                  <a:lnTo>
                    <a:pt x="4265" y="1860"/>
                  </a:lnTo>
                  <a:lnTo>
                    <a:pt x="4284" y="1834"/>
                  </a:lnTo>
                  <a:lnTo>
                    <a:pt x="4303" y="1805"/>
                  </a:lnTo>
                  <a:lnTo>
                    <a:pt x="4325" y="1773"/>
                  </a:lnTo>
                  <a:lnTo>
                    <a:pt x="4347" y="1738"/>
                  </a:lnTo>
                  <a:lnTo>
                    <a:pt x="4368" y="1701"/>
                  </a:lnTo>
                  <a:lnTo>
                    <a:pt x="4390" y="1662"/>
                  </a:lnTo>
                  <a:lnTo>
                    <a:pt x="4412" y="1622"/>
                  </a:lnTo>
                  <a:lnTo>
                    <a:pt x="4432" y="1580"/>
                  </a:lnTo>
                  <a:lnTo>
                    <a:pt x="4451" y="1538"/>
                  </a:lnTo>
                  <a:lnTo>
                    <a:pt x="4469" y="1497"/>
                  </a:lnTo>
                  <a:lnTo>
                    <a:pt x="4485" y="1456"/>
                  </a:lnTo>
                  <a:lnTo>
                    <a:pt x="4498" y="1415"/>
                  </a:lnTo>
                  <a:lnTo>
                    <a:pt x="4509" y="1377"/>
                  </a:lnTo>
                  <a:lnTo>
                    <a:pt x="4513" y="1359"/>
                  </a:lnTo>
                  <a:lnTo>
                    <a:pt x="4516" y="1341"/>
                  </a:lnTo>
                  <a:lnTo>
                    <a:pt x="4519" y="1324"/>
                  </a:lnTo>
                  <a:lnTo>
                    <a:pt x="4520" y="1306"/>
                  </a:lnTo>
                  <a:lnTo>
                    <a:pt x="4521" y="1291"/>
                  </a:lnTo>
                  <a:lnTo>
                    <a:pt x="4520" y="1275"/>
                  </a:lnTo>
                  <a:lnTo>
                    <a:pt x="4520" y="1269"/>
                  </a:lnTo>
                  <a:lnTo>
                    <a:pt x="4518" y="1263"/>
                  </a:lnTo>
                  <a:lnTo>
                    <a:pt x="4516" y="1257"/>
                  </a:lnTo>
                  <a:lnTo>
                    <a:pt x="4514" y="1251"/>
                  </a:lnTo>
                  <a:lnTo>
                    <a:pt x="4510" y="1246"/>
                  </a:lnTo>
                  <a:lnTo>
                    <a:pt x="4505" y="1241"/>
                  </a:lnTo>
                  <a:lnTo>
                    <a:pt x="4501" y="1237"/>
                  </a:lnTo>
                  <a:lnTo>
                    <a:pt x="4496" y="1233"/>
                  </a:lnTo>
                  <a:lnTo>
                    <a:pt x="4485" y="1227"/>
                  </a:lnTo>
                  <a:lnTo>
                    <a:pt x="4471" y="1221"/>
                  </a:lnTo>
                  <a:lnTo>
                    <a:pt x="4456" y="1216"/>
                  </a:lnTo>
                  <a:lnTo>
                    <a:pt x="4438" y="1213"/>
                  </a:lnTo>
                  <a:lnTo>
                    <a:pt x="4420" y="1211"/>
                  </a:lnTo>
                  <a:lnTo>
                    <a:pt x="4400" y="1210"/>
                  </a:lnTo>
                  <a:lnTo>
                    <a:pt x="4379" y="1210"/>
                  </a:lnTo>
                  <a:lnTo>
                    <a:pt x="4357" y="1211"/>
                  </a:lnTo>
                  <a:lnTo>
                    <a:pt x="4334" y="1213"/>
                  </a:lnTo>
                  <a:lnTo>
                    <a:pt x="4311" y="1216"/>
                  </a:lnTo>
                  <a:lnTo>
                    <a:pt x="4287" y="1220"/>
                  </a:lnTo>
                  <a:lnTo>
                    <a:pt x="4263" y="1224"/>
                  </a:lnTo>
                  <a:lnTo>
                    <a:pt x="4214" y="1234"/>
                  </a:lnTo>
                  <a:lnTo>
                    <a:pt x="4166" y="1246"/>
                  </a:lnTo>
                  <a:lnTo>
                    <a:pt x="4120" y="1260"/>
                  </a:lnTo>
                  <a:lnTo>
                    <a:pt x="4078" y="1274"/>
                  </a:lnTo>
                  <a:lnTo>
                    <a:pt x="4039" y="1290"/>
                  </a:lnTo>
                  <a:lnTo>
                    <a:pt x="4007" y="1304"/>
                  </a:lnTo>
                  <a:lnTo>
                    <a:pt x="3993" y="1311"/>
                  </a:lnTo>
                  <a:lnTo>
                    <a:pt x="3982" y="1318"/>
                  </a:lnTo>
                  <a:lnTo>
                    <a:pt x="3972" y="1326"/>
                  </a:lnTo>
                  <a:lnTo>
                    <a:pt x="3965" y="1332"/>
                  </a:lnTo>
                  <a:lnTo>
                    <a:pt x="3960" y="1310"/>
                  </a:lnTo>
                  <a:lnTo>
                    <a:pt x="3956" y="1288"/>
                  </a:lnTo>
                  <a:lnTo>
                    <a:pt x="3945" y="1245"/>
                  </a:lnTo>
                  <a:lnTo>
                    <a:pt x="3931" y="1204"/>
                  </a:lnTo>
                  <a:lnTo>
                    <a:pt x="3916" y="1164"/>
                  </a:lnTo>
                  <a:lnTo>
                    <a:pt x="3898" y="1125"/>
                  </a:lnTo>
                  <a:lnTo>
                    <a:pt x="3880" y="1087"/>
                  </a:lnTo>
                  <a:lnTo>
                    <a:pt x="3859" y="1049"/>
                  </a:lnTo>
                  <a:lnTo>
                    <a:pt x="3836" y="1013"/>
                  </a:lnTo>
                  <a:lnTo>
                    <a:pt x="3814" y="977"/>
                  </a:lnTo>
                  <a:lnTo>
                    <a:pt x="3789" y="942"/>
                  </a:lnTo>
                  <a:lnTo>
                    <a:pt x="3763" y="908"/>
                  </a:lnTo>
                  <a:lnTo>
                    <a:pt x="3738" y="874"/>
                  </a:lnTo>
                  <a:lnTo>
                    <a:pt x="3710" y="840"/>
                  </a:lnTo>
                  <a:lnTo>
                    <a:pt x="3682" y="807"/>
                  </a:lnTo>
                  <a:lnTo>
                    <a:pt x="3625" y="741"/>
                  </a:lnTo>
                  <a:lnTo>
                    <a:pt x="3579" y="690"/>
                  </a:lnTo>
                  <a:lnTo>
                    <a:pt x="3533" y="637"/>
                  </a:lnTo>
                  <a:lnTo>
                    <a:pt x="3511" y="611"/>
                  </a:lnTo>
                  <a:lnTo>
                    <a:pt x="3489" y="583"/>
                  </a:lnTo>
                  <a:lnTo>
                    <a:pt x="3469" y="557"/>
                  </a:lnTo>
                  <a:lnTo>
                    <a:pt x="3448" y="528"/>
                  </a:lnTo>
                  <a:lnTo>
                    <a:pt x="3443" y="520"/>
                  </a:lnTo>
                  <a:lnTo>
                    <a:pt x="3437" y="508"/>
                  </a:lnTo>
                  <a:lnTo>
                    <a:pt x="3421" y="477"/>
                  </a:lnTo>
                  <a:lnTo>
                    <a:pt x="3403" y="443"/>
                  </a:lnTo>
                  <a:lnTo>
                    <a:pt x="3392" y="427"/>
                  </a:lnTo>
                  <a:lnTo>
                    <a:pt x="3381" y="411"/>
                  </a:lnTo>
                  <a:lnTo>
                    <a:pt x="3371" y="397"/>
                  </a:lnTo>
                  <a:lnTo>
                    <a:pt x="3359" y="386"/>
                  </a:lnTo>
                  <a:lnTo>
                    <a:pt x="3354" y="381"/>
                  </a:lnTo>
                  <a:lnTo>
                    <a:pt x="3348" y="377"/>
                  </a:lnTo>
                  <a:lnTo>
                    <a:pt x="3343" y="375"/>
                  </a:lnTo>
                  <a:lnTo>
                    <a:pt x="3337" y="373"/>
                  </a:lnTo>
                  <a:lnTo>
                    <a:pt x="3331" y="373"/>
                  </a:lnTo>
                  <a:lnTo>
                    <a:pt x="3326" y="373"/>
                  </a:lnTo>
                  <a:lnTo>
                    <a:pt x="3321" y="375"/>
                  </a:lnTo>
                  <a:lnTo>
                    <a:pt x="3316" y="379"/>
                  </a:lnTo>
                  <a:lnTo>
                    <a:pt x="3311" y="385"/>
                  </a:lnTo>
                  <a:lnTo>
                    <a:pt x="3306" y="391"/>
                  </a:lnTo>
                  <a:lnTo>
                    <a:pt x="3300" y="400"/>
                  </a:lnTo>
                  <a:lnTo>
                    <a:pt x="3296" y="409"/>
                  </a:lnTo>
                  <a:lnTo>
                    <a:pt x="3286" y="435"/>
                  </a:lnTo>
                  <a:lnTo>
                    <a:pt x="3277" y="460"/>
                  </a:lnTo>
                  <a:lnTo>
                    <a:pt x="3269" y="486"/>
                  </a:lnTo>
                  <a:lnTo>
                    <a:pt x="3261" y="511"/>
                  </a:lnTo>
                  <a:lnTo>
                    <a:pt x="3247" y="563"/>
                  </a:lnTo>
                  <a:lnTo>
                    <a:pt x="3235" y="615"/>
                  </a:lnTo>
                  <a:lnTo>
                    <a:pt x="3222" y="668"/>
                  </a:lnTo>
                  <a:lnTo>
                    <a:pt x="3209" y="721"/>
                  </a:lnTo>
                  <a:lnTo>
                    <a:pt x="3193" y="772"/>
                  </a:lnTo>
                  <a:lnTo>
                    <a:pt x="3185" y="798"/>
                  </a:lnTo>
                  <a:lnTo>
                    <a:pt x="3176" y="824"/>
                  </a:lnTo>
                  <a:lnTo>
                    <a:pt x="3124" y="953"/>
                  </a:lnTo>
                  <a:lnTo>
                    <a:pt x="3098" y="1021"/>
                  </a:lnTo>
                  <a:lnTo>
                    <a:pt x="3086" y="1055"/>
                  </a:lnTo>
                  <a:lnTo>
                    <a:pt x="3075" y="1089"/>
                  </a:lnTo>
                  <a:lnTo>
                    <a:pt x="3063" y="1123"/>
                  </a:lnTo>
                  <a:lnTo>
                    <a:pt x="3054" y="1157"/>
                  </a:lnTo>
                  <a:lnTo>
                    <a:pt x="3045" y="1192"/>
                  </a:lnTo>
                  <a:lnTo>
                    <a:pt x="3037" y="1227"/>
                  </a:lnTo>
                  <a:lnTo>
                    <a:pt x="3030" y="1261"/>
                  </a:lnTo>
                  <a:lnTo>
                    <a:pt x="3025" y="1296"/>
                  </a:lnTo>
                  <a:lnTo>
                    <a:pt x="3021" y="1330"/>
                  </a:lnTo>
                  <a:lnTo>
                    <a:pt x="3020" y="1364"/>
                  </a:lnTo>
                  <a:lnTo>
                    <a:pt x="3010" y="1361"/>
                  </a:lnTo>
                  <a:lnTo>
                    <a:pt x="2997" y="1358"/>
                  </a:lnTo>
                  <a:lnTo>
                    <a:pt x="2983" y="1355"/>
                  </a:lnTo>
                  <a:lnTo>
                    <a:pt x="2968" y="1353"/>
                  </a:lnTo>
                  <a:lnTo>
                    <a:pt x="2950" y="1351"/>
                  </a:lnTo>
                  <a:lnTo>
                    <a:pt x="2930" y="1350"/>
                  </a:lnTo>
                  <a:lnTo>
                    <a:pt x="2889" y="1351"/>
                  </a:lnTo>
                  <a:lnTo>
                    <a:pt x="2844" y="1355"/>
                  </a:lnTo>
                  <a:lnTo>
                    <a:pt x="2797" y="1360"/>
                  </a:lnTo>
                  <a:lnTo>
                    <a:pt x="2749" y="1367"/>
                  </a:lnTo>
                  <a:lnTo>
                    <a:pt x="2726" y="1372"/>
                  </a:lnTo>
                  <a:lnTo>
                    <a:pt x="2703" y="1377"/>
                  </a:lnTo>
                  <a:lnTo>
                    <a:pt x="2680" y="1383"/>
                  </a:lnTo>
                  <a:lnTo>
                    <a:pt x="2658" y="1390"/>
                  </a:lnTo>
                  <a:lnTo>
                    <a:pt x="2638" y="1397"/>
                  </a:lnTo>
                  <a:lnTo>
                    <a:pt x="2617" y="1405"/>
                  </a:lnTo>
                  <a:lnTo>
                    <a:pt x="2599" y="1413"/>
                  </a:lnTo>
                  <a:lnTo>
                    <a:pt x="2582" y="1423"/>
                  </a:lnTo>
                  <a:lnTo>
                    <a:pt x="2567" y="1432"/>
                  </a:lnTo>
                  <a:lnTo>
                    <a:pt x="2553" y="1442"/>
                  </a:lnTo>
                  <a:lnTo>
                    <a:pt x="2542" y="1454"/>
                  </a:lnTo>
                  <a:lnTo>
                    <a:pt x="2533" y="1465"/>
                  </a:lnTo>
                  <a:lnTo>
                    <a:pt x="2528" y="1471"/>
                  </a:lnTo>
                  <a:lnTo>
                    <a:pt x="2525" y="1477"/>
                  </a:lnTo>
                  <a:lnTo>
                    <a:pt x="2522" y="1483"/>
                  </a:lnTo>
                  <a:lnTo>
                    <a:pt x="2521" y="1490"/>
                  </a:lnTo>
                  <a:lnTo>
                    <a:pt x="2519" y="1496"/>
                  </a:lnTo>
                  <a:lnTo>
                    <a:pt x="2519" y="1503"/>
                  </a:lnTo>
                  <a:lnTo>
                    <a:pt x="2519" y="1510"/>
                  </a:lnTo>
                  <a:lnTo>
                    <a:pt x="2520" y="1516"/>
                  </a:lnTo>
                  <a:lnTo>
                    <a:pt x="2522" y="1524"/>
                  </a:lnTo>
                  <a:lnTo>
                    <a:pt x="2524" y="1532"/>
                  </a:lnTo>
                  <a:lnTo>
                    <a:pt x="2528" y="1539"/>
                  </a:lnTo>
                  <a:lnTo>
                    <a:pt x="2533" y="1546"/>
                  </a:lnTo>
                  <a:lnTo>
                    <a:pt x="2547" y="1570"/>
                  </a:lnTo>
                  <a:lnTo>
                    <a:pt x="2562" y="1593"/>
                  </a:lnTo>
                  <a:lnTo>
                    <a:pt x="2595" y="1637"/>
                  </a:lnTo>
                  <a:lnTo>
                    <a:pt x="2662" y="1725"/>
                  </a:lnTo>
                  <a:lnTo>
                    <a:pt x="2676" y="1741"/>
                  </a:lnTo>
                  <a:lnTo>
                    <a:pt x="2690" y="1756"/>
                  </a:lnTo>
                  <a:lnTo>
                    <a:pt x="2706" y="1770"/>
                  </a:lnTo>
                  <a:lnTo>
                    <a:pt x="2721" y="1784"/>
                  </a:lnTo>
                  <a:lnTo>
                    <a:pt x="2753" y="1811"/>
                  </a:lnTo>
                  <a:lnTo>
                    <a:pt x="2784" y="1838"/>
                  </a:lnTo>
                  <a:lnTo>
                    <a:pt x="2799" y="1851"/>
                  </a:lnTo>
                  <a:lnTo>
                    <a:pt x="2811" y="1865"/>
                  </a:lnTo>
                  <a:lnTo>
                    <a:pt x="2823" y="1878"/>
                  </a:lnTo>
                  <a:lnTo>
                    <a:pt x="2833" y="1893"/>
                  </a:lnTo>
                  <a:lnTo>
                    <a:pt x="2841" y="1907"/>
                  </a:lnTo>
                  <a:lnTo>
                    <a:pt x="2844" y="1914"/>
                  </a:lnTo>
                  <a:lnTo>
                    <a:pt x="2846" y="1923"/>
                  </a:lnTo>
                  <a:lnTo>
                    <a:pt x="2848" y="1930"/>
                  </a:lnTo>
                  <a:lnTo>
                    <a:pt x="2849" y="1938"/>
                  </a:lnTo>
                  <a:lnTo>
                    <a:pt x="2849" y="1946"/>
                  </a:lnTo>
                  <a:lnTo>
                    <a:pt x="2848" y="1955"/>
                  </a:lnTo>
                  <a:lnTo>
                    <a:pt x="2844" y="1985"/>
                  </a:lnTo>
                  <a:lnTo>
                    <a:pt x="2839" y="2018"/>
                  </a:lnTo>
                  <a:lnTo>
                    <a:pt x="2826" y="2079"/>
                  </a:lnTo>
                  <a:lnTo>
                    <a:pt x="2820" y="2109"/>
                  </a:lnTo>
                  <a:lnTo>
                    <a:pt x="2815" y="2138"/>
                  </a:lnTo>
                  <a:lnTo>
                    <a:pt x="2812" y="2165"/>
                  </a:lnTo>
                  <a:lnTo>
                    <a:pt x="2811" y="2178"/>
                  </a:lnTo>
                  <a:lnTo>
                    <a:pt x="2811" y="2191"/>
                  </a:lnTo>
                  <a:lnTo>
                    <a:pt x="2811" y="2203"/>
                  </a:lnTo>
                  <a:lnTo>
                    <a:pt x="2813" y="2215"/>
                  </a:lnTo>
                  <a:lnTo>
                    <a:pt x="2815" y="2227"/>
                  </a:lnTo>
                  <a:lnTo>
                    <a:pt x="2818" y="2237"/>
                  </a:lnTo>
                  <a:lnTo>
                    <a:pt x="2822" y="2247"/>
                  </a:lnTo>
                  <a:lnTo>
                    <a:pt x="2827" y="2257"/>
                  </a:lnTo>
                  <a:lnTo>
                    <a:pt x="2834" y="2266"/>
                  </a:lnTo>
                  <a:lnTo>
                    <a:pt x="2841" y="2274"/>
                  </a:lnTo>
                  <a:lnTo>
                    <a:pt x="2850" y="2281"/>
                  </a:lnTo>
                  <a:lnTo>
                    <a:pt x="2859" y="2289"/>
                  </a:lnTo>
                  <a:lnTo>
                    <a:pt x="2872" y="2295"/>
                  </a:lnTo>
                  <a:lnTo>
                    <a:pt x="2884" y="2300"/>
                  </a:lnTo>
                  <a:lnTo>
                    <a:pt x="2900" y="2305"/>
                  </a:lnTo>
                  <a:lnTo>
                    <a:pt x="2916" y="2308"/>
                  </a:lnTo>
                  <a:lnTo>
                    <a:pt x="2934" y="2311"/>
                  </a:lnTo>
                  <a:lnTo>
                    <a:pt x="2953" y="2313"/>
                  </a:lnTo>
                  <a:lnTo>
                    <a:pt x="2997" y="2314"/>
                  </a:lnTo>
                  <a:lnTo>
                    <a:pt x="3038" y="2314"/>
                  </a:lnTo>
                  <a:lnTo>
                    <a:pt x="3076" y="2312"/>
                  </a:lnTo>
                  <a:lnTo>
                    <a:pt x="3112" y="2307"/>
                  </a:lnTo>
                  <a:lnTo>
                    <a:pt x="3146" y="2301"/>
                  </a:lnTo>
                  <a:lnTo>
                    <a:pt x="3179" y="2293"/>
                  </a:lnTo>
                  <a:lnTo>
                    <a:pt x="3211" y="2283"/>
                  </a:lnTo>
                  <a:lnTo>
                    <a:pt x="3242" y="2271"/>
                  </a:lnTo>
                  <a:lnTo>
                    <a:pt x="3273" y="2259"/>
                  </a:lnTo>
                  <a:lnTo>
                    <a:pt x="3303" y="2244"/>
                  </a:lnTo>
                  <a:lnTo>
                    <a:pt x="3333" y="2228"/>
                  </a:lnTo>
                  <a:lnTo>
                    <a:pt x="3364" y="2211"/>
                  </a:lnTo>
                  <a:lnTo>
                    <a:pt x="3429" y="2173"/>
                  </a:lnTo>
                  <a:lnTo>
                    <a:pt x="3500" y="2132"/>
                  </a:lnTo>
                  <a:lnTo>
                    <a:pt x="3496" y="2190"/>
                  </a:lnTo>
                  <a:lnTo>
                    <a:pt x="3491" y="2247"/>
                  </a:lnTo>
                  <a:lnTo>
                    <a:pt x="3484" y="2305"/>
                  </a:lnTo>
                  <a:lnTo>
                    <a:pt x="3476" y="2363"/>
                  </a:lnTo>
                  <a:lnTo>
                    <a:pt x="3467" y="2419"/>
                  </a:lnTo>
                  <a:lnTo>
                    <a:pt x="3457" y="2476"/>
                  </a:lnTo>
                  <a:lnTo>
                    <a:pt x="3438" y="2590"/>
                  </a:lnTo>
                  <a:lnTo>
                    <a:pt x="3428" y="2646"/>
                  </a:lnTo>
                  <a:lnTo>
                    <a:pt x="3420" y="2703"/>
                  </a:lnTo>
                  <a:lnTo>
                    <a:pt x="3413" y="2761"/>
                  </a:lnTo>
                  <a:lnTo>
                    <a:pt x="3408" y="2818"/>
                  </a:lnTo>
                  <a:lnTo>
                    <a:pt x="3404" y="2876"/>
                  </a:lnTo>
                  <a:lnTo>
                    <a:pt x="3403" y="2905"/>
                  </a:lnTo>
                  <a:lnTo>
                    <a:pt x="3402" y="2934"/>
                  </a:lnTo>
                  <a:lnTo>
                    <a:pt x="3403" y="2964"/>
                  </a:lnTo>
                  <a:lnTo>
                    <a:pt x="3403" y="2994"/>
                  </a:lnTo>
                  <a:lnTo>
                    <a:pt x="3405" y="3023"/>
                  </a:lnTo>
                  <a:lnTo>
                    <a:pt x="3407" y="3053"/>
                  </a:lnTo>
                  <a:lnTo>
                    <a:pt x="3373" y="3024"/>
                  </a:lnTo>
                  <a:lnTo>
                    <a:pt x="3338" y="2995"/>
                  </a:lnTo>
                  <a:lnTo>
                    <a:pt x="3302" y="2967"/>
                  </a:lnTo>
                  <a:lnTo>
                    <a:pt x="3265" y="2939"/>
                  </a:lnTo>
                  <a:lnTo>
                    <a:pt x="3192" y="2885"/>
                  </a:lnTo>
                  <a:lnTo>
                    <a:pt x="3117" y="2834"/>
                  </a:lnTo>
                  <a:lnTo>
                    <a:pt x="3042" y="2783"/>
                  </a:lnTo>
                  <a:lnTo>
                    <a:pt x="2964" y="2733"/>
                  </a:lnTo>
                  <a:lnTo>
                    <a:pt x="2811" y="2634"/>
                  </a:lnTo>
                  <a:lnTo>
                    <a:pt x="2735" y="2583"/>
                  </a:lnTo>
                  <a:lnTo>
                    <a:pt x="2659" y="2533"/>
                  </a:lnTo>
                  <a:lnTo>
                    <a:pt x="2584" y="2480"/>
                  </a:lnTo>
                  <a:lnTo>
                    <a:pt x="2511" y="2427"/>
                  </a:lnTo>
                  <a:lnTo>
                    <a:pt x="2475" y="2400"/>
                  </a:lnTo>
                  <a:lnTo>
                    <a:pt x="2440" y="2372"/>
                  </a:lnTo>
                  <a:lnTo>
                    <a:pt x="2405" y="2343"/>
                  </a:lnTo>
                  <a:lnTo>
                    <a:pt x="2370" y="2314"/>
                  </a:lnTo>
                  <a:lnTo>
                    <a:pt x="2336" y="2283"/>
                  </a:lnTo>
                  <a:lnTo>
                    <a:pt x="2303" y="2254"/>
                  </a:lnTo>
                  <a:lnTo>
                    <a:pt x="2271" y="2222"/>
                  </a:lnTo>
                  <a:lnTo>
                    <a:pt x="2239" y="2190"/>
                  </a:lnTo>
                  <a:lnTo>
                    <a:pt x="2206" y="2154"/>
                  </a:lnTo>
                  <a:lnTo>
                    <a:pt x="2173" y="2117"/>
                  </a:lnTo>
                  <a:lnTo>
                    <a:pt x="2141" y="2080"/>
                  </a:lnTo>
                  <a:lnTo>
                    <a:pt x="2109" y="2043"/>
                  </a:lnTo>
                  <a:lnTo>
                    <a:pt x="2048" y="1966"/>
                  </a:lnTo>
                  <a:lnTo>
                    <a:pt x="1987" y="1889"/>
                  </a:lnTo>
                  <a:lnTo>
                    <a:pt x="1928" y="1810"/>
                  </a:lnTo>
                  <a:lnTo>
                    <a:pt x="1868" y="1733"/>
                  </a:lnTo>
                  <a:lnTo>
                    <a:pt x="1807" y="1656"/>
                  </a:lnTo>
                  <a:lnTo>
                    <a:pt x="1776" y="1618"/>
                  </a:lnTo>
                  <a:lnTo>
                    <a:pt x="1745" y="1580"/>
                  </a:lnTo>
                  <a:lnTo>
                    <a:pt x="1729" y="1561"/>
                  </a:lnTo>
                  <a:lnTo>
                    <a:pt x="1713" y="1540"/>
                  </a:lnTo>
                  <a:lnTo>
                    <a:pt x="1699" y="1520"/>
                  </a:lnTo>
                  <a:lnTo>
                    <a:pt x="1684" y="1499"/>
                  </a:lnTo>
                  <a:lnTo>
                    <a:pt x="1672" y="1478"/>
                  </a:lnTo>
                  <a:lnTo>
                    <a:pt x="1661" y="1458"/>
                  </a:lnTo>
                  <a:lnTo>
                    <a:pt x="1650" y="1436"/>
                  </a:lnTo>
                  <a:lnTo>
                    <a:pt x="1640" y="1414"/>
                  </a:lnTo>
                  <a:lnTo>
                    <a:pt x="1632" y="1393"/>
                  </a:lnTo>
                  <a:lnTo>
                    <a:pt x="1623" y="1371"/>
                  </a:lnTo>
                  <a:lnTo>
                    <a:pt x="1616" y="1349"/>
                  </a:lnTo>
                  <a:lnTo>
                    <a:pt x="1611" y="1328"/>
                  </a:lnTo>
                  <a:lnTo>
                    <a:pt x="1606" y="1305"/>
                  </a:lnTo>
                  <a:lnTo>
                    <a:pt x="1602" y="1282"/>
                  </a:lnTo>
                  <a:lnTo>
                    <a:pt x="1599" y="1261"/>
                  </a:lnTo>
                  <a:lnTo>
                    <a:pt x="1597" y="1238"/>
                  </a:lnTo>
                  <a:lnTo>
                    <a:pt x="1596" y="1215"/>
                  </a:lnTo>
                  <a:lnTo>
                    <a:pt x="1596" y="1193"/>
                  </a:lnTo>
                  <a:lnTo>
                    <a:pt x="1597" y="1170"/>
                  </a:lnTo>
                  <a:lnTo>
                    <a:pt x="1599" y="1147"/>
                  </a:lnTo>
                  <a:lnTo>
                    <a:pt x="1601" y="1124"/>
                  </a:lnTo>
                  <a:lnTo>
                    <a:pt x="1605" y="1101"/>
                  </a:lnTo>
                  <a:lnTo>
                    <a:pt x="1609" y="1078"/>
                  </a:lnTo>
                  <a:lnTo>
                    <a:pt x="1615" y="1055"/>
                  </a:lnTo>
                  <a:lnTo>
                    <a:pt x="1621" y="1032"/>
                  </a:lnTo>
                  <a:lnTo>
                    <a:pt x="1629" y="1009"/>
                  </a:lnTo>
                  <a:lnTo>
                    <a:pt x="1637" y="986"/>
                  </a:lnTo>
                  <a:lnTo>
                    <a:pt x="1647" y="963"/>
                  </a:lnTo>
                  <a:lnTo>
                    <a:pt x="1656" y="939"/>
                  </a:lnTo>
                  <a:lnTo>
                    <a:pt x="1668" y="916"/>
                  </a:lnTo>
                  <a:lnTo>
                    <a:pt x="1680" y="894"/>
                  </a:lnTo>
                  <a:lnTo>
                    <a:pt x="1694" y="870"/>
                  </a:lnTo>
                  <a:lnTo>
                    <a:pt x="1706" y="884"/>
                  </a:lnTo>
                  <a:lnTo>
                    <a:pt x="1720" y="904"/>
                  </a:lnTo>
                  <a:lnTo>
                    <a:pt x="1756" y="955"/>
                  </a:lnTo>
                  <a:lnTo>
                    <a:pt x="1777" y="983"/>
                  </a:lnTo>
                  <a:lnTo>
                    <a:pt x="1800" y="1014"/>
                  </a:lnTo>
                  <a:lnTo>
                    <a:pt x="1823" y="1044"/>
                  </a:lnTo>
                  <a:lnTo>
                    <a:pt x="1849" y="1074"/>
                  </a:lnTo>
                  <a:lnTo>
                    <a:pt x="1875" y="1102"/>
                  </a:lnTo>
                  <a:lnTo>
                    <a:pt x="1888" y="1114"/>
                  </a:lnTo>
                  <a:lnTo>
                    <a:pt x="1902" y="1127"/>
                  </a:lnTo>
                  <a:lnTo>
                    <a:pt x="1916" y="1137"/>
                  </a:lnTo>
                  <a:lnTo>
                    <a:pt x="1930" y="1147"/>
                  </a:lnTo>
                  <a:lnTo>
                    <a:pt x="1944" y="1156"/>
                  </a:lnTo>
                  <a:lnTo>
                    <a:pt x="1958" y="1163"/>
                  </a:lnTo>
                  <a:lnTo>
                    <a:pt x="1972" y="1168"/>
                  </a:lnTo>
                  <a:lnTo>
                    <a:pt x="1986" y="1172"/>
                  </a:lnTo>
                  <a:lnTo>
                    <a:pt x="2001" y="1175"/>
                  </a:lnTo>
                  <a:lnTo>
                    <a:pt x="2014" y="1175"/>
                  </a:lnTo>
                  <a:lnTo>
                    <a:pt x="2029" y="1173"/>
                  </a:lnTo>
                  <a:lnTo>
                    <a:pt x="2043" y="1170"/>
                  </a:lnTo>
                  <a:lnTo>
                    <a:pt x="2056" y="1164"/>
                  </a:lnTo>
                  <a:lnTo>
                    <a:pt x="2071" y="1155"/>
                  </a:lnTo>
                  <a:lnTo>
                    <a:pt x="2080" y="1147"/>
                  </a:lnTo>
                  <a:lnTo>
                    <a:pt x="2089" y="1139"/>
                  </a:lnTo>
                  <a:lnTo>
                    <a:pt x="2098" y="1130"/>
                  </a:lnTo>
                  <a:lnTo>
                    <a:pt x="2105" y="1121"/>
                  </a:lnTo>
                  <a:lnTo>
                    <a:pt x="2111" y="1110"/>
                  </a:lnTo>
                  <a:lnTo>
                    <a:pt x="2118" y="1099"/>
                  </a:lnTo>
                  <a:lnTo>
                    <a:pt x="2129" y="1076"/>
                  </a:lnTo>
                  <a:lnTo>
                    <a:pt x="2139" y="1053"/>
                  </a:lnTo>
                  <a:lnTo>
                    <a:pt x="2147" y="1029"/>
                  </a:lnTo>
                  <a:lnTo>
                    <a:pt x="2163" y="983"/>
                  </a:lnTo>
                  <a:lnTo>
                    <a:pt x="2187" y="970"/>
                  </a:lnTo>
                  <a:lnTo>
                    <a:pt x="2220" y="953"/>
                  </a:lnTo>
                  <a:lnTo>
                    <a:pt x="2256" y="932"/>
                  </a:lnTo>
                  <a:lnTo>
                    <a:pt x="2293" y="907"/>
                  </a:lnTo>
                  <a:lnTo>
                    <a:pt x="2312" y="895"/>
                  </a:lnTo>
                  <a:lnTo>
                    <a:pt x="2330" y="881"/>
                  </a:lnTo>
                  <a:lnTo>
                    <a:pt x="2346" y="868"/>
                  </a:lnTo>
                  <a:lnTo>
                    <a:pt x="2360" y="855"/>
                  </a:lnTo>
                  <a:lnTo>
                    <a:pt x="2374" y="841"/>
                  </a:lnTo>
                  <a:lnTo>
                    <a:pt x="2385" y="828"/>
                  </a:lnTo>
                  <a:lnTo>
                    <a:pt x="2394" y="815"/>
                  </a:lnTo>
                  <a:lnTo>
                    <a:pt x="2401" y="803"/>
                  </a:lnTo>
                  <a:lnTo>
                    <a:pt x="2404" y="791"/>
                  </a:lnTo>
                  <a:lnTo>
                    <a:pt x="2405" y="779"/>
                  </a:lnTo>
                  <a:lnTo>
                    <a:pt x="2404" y="769"/>
                  </a:lnTo>
                  <a:lnTo>
                    <a:pt x="2401" y="759"/>
                  </a:lnTo>
                  <a:lnTo>
                    <a:pt x="2397" y="749"/>
                  </a:lnTo>
                  <a:lnTo>
                    <a:pt x="2390" y="741"/>
                  </a:lnTo>
                  <a:lnTo>
                    <a:pt x="2382" y="733"/>
                  </a:lnTo>
                  <a:lnTo>
                    <a:pt x="2373" y="726"/>
                  </a:lnTo>
                  <a:lnTo>
                    <a:pt x="2362" y="719"/>
                  </a:lnTo>
                  <a:lnTo>
                    <a:pt x="2352" y="711"/>
                  </a:lnTo>
                  <a:lnTo>
                    <a:pt x="2327" y="698"/>
                  </a:lnTo>
                  <a:lnTo>
                    <a:pt x="2273" y="672"/>
                  </a:lnTo>
                  <a:lnTo>
                    <a:pt x="2245" y="658"/>
                  </a:lnTo>
                  <a:lnTo>
                    <a:pt x="2232" y="649"/>
                  </a:lnTo>
                  <a:lnTo>
                    <a:pt x="2219" y="641"/>
                  </a:lnTo>
                  <a:lnTo>
                    <a:pt x="2207" y="633"/>
                  </a:lnTo>
                  <a:lnTo>
                    <a:pt x="2197" y="623"/>
                  </a:lnTo>
                  <a:lnTo>
                    <a:pt x="2186" y="613"/>
                  </a:lnTo>
                  <a:lnTo>
                    <a:pt x="2177" y="602"/>
                  </a:lnTo>
                  <a:lnTo>
                    <a:pt x="2170" y="591"/>
                  </a:lnTo>
                  <a:lnTo>
                    <a:pt x="2164" y="577"/>
                  </a:lnTo>
                  <a:lnTo>
                    <a:pt x="2159" y="564"/>
                  </a:lnTo>
                  <a:lnTo>
                    <a:pt x="2156" y="549"/>
                  </a:lnTo>
                  <a:lnTo>
                    <a:pt x="2155" y="533"/>
                  </a:lnTo>
                  <a:lnTo>
                    <a:pt x="2156" y="516"/>
                  </a:lnTo>
                  <a:lnTo>
                    <a:pt x="2160" y="498"/>
                  </a:lnTo>
                  <a:lnTo>
                    <a:pt x="2167" y="477"/>
                  </a:lnTo>
                  <a:lnTo>
                    <a:pt x="2172" y="459"/>
                  </a:lnTo>
                  <a:lnTo>
                    <a:pt x="2177" y="432"/>
                  </a:lnTo>
                  <a:lnTo>
                    <a:pt x="2183" y="398"/>
                  </a:lnTo>
                  <a:lnTo>
                    <a:pt x="2189" y="359"/>
                  </a:lnTo>
                  <a:lnTo>
                    <a:pt x="2194" y="315"/>
                  </a:lnTo>
                  <a:lnTo>
                    <a:pt x="2200" y="270"/>
                  </a:lnTo>
                  <a:lnTo>
                    <a:pt x="2202" y="224"/>
                  </a:lnTo>
                  <a:lnTo>
                    <a:pt x="2204" y="177"/>
                  </a:lnTo>
                  <a:lnTo>
                    <a:pt x="2203" y="156"/>
                  </a:lnTo>
                  <a:lnTo>
                    <a:pt x="2203" y="134"/>
                  </a:lnTo>
                  <a:lnTo>
                    <a:pt x="2201" y="113"/>
                  </a:lnTo>
                  <a:lnTo>
                    <a:pt x="2199" y="94"/>
                  </a:lnTo>
                  <a:lnTo>
                    <a:pt x="2196" y="76"/>
                  </a:lnTo>
                  <a:lnTo>
                    <a:pt x="2191" y="59"/>
                  </a:lnTo>
                  <a:lnTo>
                    <a:pt x="2187" y="44"/>
                  </a:lnTo>
                  <a:lnTo>
                    <a:pt x="2181" y="31"/>
                  </a:lnTo>
                  <a:lnTo>
                    <a:pt x="2175" y="20"/>
                  </a:lnTo>
                  <a:lnTo>
                    <a:pt x="2167" y="11"/>
                  </a:lnTo>
                  <a:lnTo>
                    <a:pt x="2163" y="7"/>
                  </a:lnTo>
                  <a:lnTo>
                    <a:pt x="2158" y="5"/>
                  </a:lnTo>
                  <a:lnTo>
                    <a:pt x="2153" y="2"/>
                  </a:lnTo>
                  <a:lnTo>
                    <a:pt x="2148" y="1"/>
                  </a:lnTo>
                  <a:lnTo>
                    <a:pt x="2143" y="0"/>
                  </a:lnTo>
                  <a:lnTo>
                    <a:pt x="2137" y="0"/>
                  </a:lnTo>
                  <a:lnTo>
                    <a:pt x="2132" y="1"/>
                  </a:lnTo>
                  <a:lnTo>
                    <a:pt x="2125" y="2"/>
                  </a:lnTo>
                  <a:lnTo>
                    <a:pt x="2118" y="4"/>
                  </a:lnTo>
                  <a:lnTo>
                    <a:pt x="2111" y="7"/>
                  </a:lnTo>
                  <a:lnTo>
                    <a:pt x="2097" y="16"/>
                  </a:lnTo>
                  <a:lnTo>
                    <a:pt x="2072" y="32"/>
                  </a:lnTo>
                  <a:lnTo>
                    <a:pt x="2046" y="47"/>
                  </a:lnTo>
                  <a:lnTo>
                    <a:pt x="1993" y="78"/>
                  </a:lnTo>
                  <a:lnTo>
                    <a:pt x="1940" y="109"/>
                  </a:lnTo>
                  <a:lnTo>
                    <a:pt x="1886" y="141"/>
                  </a:lnTo>
                  <a:lnTo>
                    <a:pt x="1859" y="158"/>
                  </a:lnTo>
                  <a:lnTo>
                    <a:pt x="1834" y="175"/>
                  </a:lnTo>
                  <a:lnTo>
                    <a:pt x="1809" y="193"/>
                  </a:lnTo>
                  <a:lnTo>
                    <a:pt x="1784" y="210"/>
                  </a:lnTo>
                  <a:lnTo>
                    <a:pt x="1761" y="229"/>
                  </a:lnTo>
                  <a:lnTo>
                    <a:pt x="1738" y="249"/>
                  </a:lnTo>
                  <a:lnTo>
                    <a:pt x="1716" y="270"/>
                  </a:lnTo>
                  <a:lnTo>
                    <a:pt x="1696" y="292"/>
                  </a:lnTo>
                  <a:lnTo>
                    <a:pt x="1686" y="301"/>
                  </a:lnTo>
                  <a:lnTo>
                    <a:pt x="1677" y="307"/>
                  </a:lnTo>
                  <a:lnTo>
                    <a:pt x="1668" y="311"/>
                  </a:lnTo>
                  <a:lnTo>
                    <a:pt x="1658" y="314"/>
                  </a:lnTo>
                  <a:lnTo>
                    <a:pt x="1649" y="314"/>
                  </a:lnTo>
                  <a:lnTo>
                    <a:pt x="1640" y="313"/>
                  </a:lnTo>
                  <a:lnTo>
                    <a:pt x="1632" y="311"/>
                  </a:lnTo>
                  <a:lnTo>
                    <a:pt x="1622" y="307"/>
                  </a:lnTo>
                  <a:lnTo>
                    <a:pt x="1614" y="303"/>
                  </a:lnTo>
                  <a:lnTo>
                    <a:pt x="1605" y="298"/>
                  </a:lnTo>
                  <a:lnTo>
                    <a:pt x="1588" y="286"/>
                  </a:lnTo>
                  <a:lnTo>
                    <a:pt x="1571" y="273"/>
                  </a:lnTo>
                  <a:lnTo>
                    <a:pt x="1553" y="262"/>
                  </a:lnTo>
                  <a:lnTo>
                    <a:pt x="1530" y="249"/>
                  </a:lnTo>
                  <a:lnTo>
                    <a:pt x="1509" y="239"/>
                  </a:lnTo>
                  <a:lnTo>
                    <a:pt x="1490" y="233"/>
                  </a:lnTo>
                  <a:lnTo>
                    <a:pt x="1475" y="230"/>
                  </a:lnTo>
                  <a:lnTo>
                    <a:pt x="1469" y="229"/>
                  </a:lnTo>
                  <a:lnTo>
                    <a:pt x="1463" y="229"/>
                  </a:lnTo>
                  <a:lnTo>
                    <a:pt x="1456" y="230"/>
                  </a:lnTo>
                  <a:lnTo>
                    <a:pt x="1451" y="231"/>
                  </a:lnTo>
                  <a:lnTo>
                    <a:pt x="1446" y="233"/>
                  </a:lnTo>
                  <a:lnTo>
                    <a:pt x="1442" y="235"/>
                  </a:lnTo>
                  <a:lnTo>
                    <a:pt x="1438" y="238"/>
                  </a:lnTo>
                  <a:lnTo>
                    <a:pt x="1434" y="242"/>
                  </a:lnTo>
                  <a:lnTo>
                    <a:pt x="1428" y="251"/>
                  </a:lnTo>
                  <a:lnTo>
                    <a:pt x="1422" y="262"/>
                  </a:lnTo>
                  <a:lnTo>
                    <a:pt x="1417" y="274"/>
                  </a:lnTo>
                  <a:lnTo>
                    <a:pt x="1412" y="289"/>
                  </a:lnTo>
                  <a:lnTo>
                    <a:pt x="1404" y="322"/>
                  </a:lnTo>
                  <a:lnTo>
                    <a:pt x="1393" y="359"/>
                  </a:lnTo>
                  <a:lnTo>
                    <a:pt x="1389" y="370"/>
                  </a:lnTo>
                  <a:lnTo>
                    <a:pt x="1387" y="381"/>
                  </a:lnTo>
                  <a:lnTo>
                    <a:pt x="1383" y="405"/>
                  </a:lnTo>
                  <a:lnTo>
                    <a:pt x="1379" y="457"/>
                  </a:lnTo>
                  <a:lnTo>
                    <a:pt x="1376" y="482"/>
                  </a:lnTo>
                  <a:lnTo>
                    <a:pt x="1373" y="495"/>
                  </a:lnTo>
                  <a:lnTo>
                    <a:pt x="1370" y="507"/>
                  </a:lnTo>
                  <a:lnTo>
                    <a:pt x="1367" y="518"/>
                  </a:lnTo>
                  <a:lnTo>
                    <a:pt x="1362" y="529"/>
                  </a:lnTo>
                  <a:lnTo>
                    <a:pt x="1356" y="538"/>
                  </a:lnTo>
                  <a:lnTo>
                    <a:pt x="1349" y="546"/>
                  </a:lnTo>
                  <a:lnTo>
                    <a:pt x="1344" y="553"/>
                  </a:lnTo>
                  <a:lnTo>
                    <a:pt x="1337" y="558"/>
                  </a:lnTo>
                  <a:lnTo>
                    <a:pt x="1318" y="569"/>
                  </a:lnTo>
                  <a:lnTo>
                    <a:pt x="1297" y="580"/>
                  </a:lnTo>
                  <a:lnTo>
                    <a:pt x="1275" y="593"/>
                  </a:lnTo>
                  <a:lnTo>
                    <a:pt x="1265" y="600"/>
                  </a:lnTo>
                  <a:lnTo>
                    <a:pt x="1255" y="606"/>
                  </a:lnTo>
                  <a:lnTo>
                    <a:pt x="1247" y="613"/>
                  </a:lnTo>
                  <a:lnTo>
                    <a:pt x="1241" y="621"/>
                  </a:lnTo>
                  <a:lnTo>
                    <a:pt x="1236" y="628"/>
                  </a:lnTo>
                  <a:lnTo>
                    <a:pt x="1234" y="635"/>
                  </a:lnTo>
                  <a:lnTo>
                    <a:pt x="1233" y="639"/>
                  </a:lnTo>
                  <a:lnTo>
                    <a:pt x="1234" y="643"/>
                  </a:lnTo>
                  <a:lnTo>
                    <a:pt x="1234" y="647"/>
                  </a:lnTo>
                  <a:lnTo>
                    <a:pt x="1236" y="652"/>
                  </a:lnTo>
                  <a:lnTo>
                    <a:pt x="1245" y="670"/>
                  </a:lnTo>
                  <a:lnTo>
                    <a:pt x="1254" y="687"/>
                  </a:lnTo>
                  <a:lnTo>
                    <a:pt x="1265" y="702"/>
                  </a:lnTo>
                  <a:lnTo>
                    <a:pt x="1275" y="716"/>
                  </a:lnTo>
                  <a:lnTo>
                    <a:pt x="1285" y="729"/>
                  </a:lnTo>
                  <a:lnTo>
                    <a:pt x="1297" y="740"/>
                  </a:lnTo>
                  <a:lnTo>
                    <a:pt x="1308" y="750"/>
                  </a:lnTo>
                  <a:lnTo>
                    <a:pt x="1319" y="760"/>
                  </a:lnTo>
                  <a:lnTo>
                    <a:pt x="1332" y="767"/>
                  </a:lnTo>
                  <a:lnTo>
                    <a:pt x="1344" y="774"/>
                  </a:lnTo>
                  <a:lnTo>
                    <a:pt x="1356" y="780"/>
                  </a:lnTo>
                  <a:lnTo>
                    <a:pt x="1369" y="786"/>
                  </a:lnTo>
                  <a:lnTo>
                    <a:pt x="1382" y="791"/>
                  </a:lnTo>
                  <a:lnTo>
                    <a:pt x="1396" y="795"/>
                  </a:lnTo>
                  <a:lnTo>
                    <a:pt x="1422" y="801"/>
                  </a:lnTo>
                  <a:lnTo>
                    <a:pt x="1450" y="806"/>
                  </a:lnTo>
                  <a:lnTo>
                    <a:pt x="1479" y="810"/>
                  </a:lnTo>
                  <a:lnTo>
                    <a:pt x="1539" y="817"/>
                  </a:lnTo>
                  <a:lnTo>
                    <a:pt x="1569" y="823"/>
                  </a:lnTo>
                  <a:lnTo>
                    <a:pt x="1600" y="829"/>
                  </a:lnTo>
                  <a:lnTo>
                    <a:pt x="1631" y="837"/>
                  </a:lnTo>
                  <a:lnTo>
                    <a:pt x="1646" y="843"/>
                  </a:lnTo>
                  <a:lnTo>
                    <a:pt x="1662" y="849"/>
                  </a:lnTo>
                  <a:lnTo>
                    <a:pt x="1644" y="877"/>
                  </a:lnTo>
                  <a:lnTo>
                    <a:pt x="1629" y="906"/>
                  </a:lnTo>
                  <a:lnTo>
                    <a:pt x="1614" y="935"/>
                  </a:lnTo>
                  <a:lnTo>
                    <a:pt x="1601" y="965"/>
                  </a:lnTo>
                  <a:lnTo>
                    <a:pt x="1589" y="996"/>
                  </a:lnTo>
                  <a:lnTo>
                    <a:pt x="1579" y="1026"/>
                  </a:lnTo>
                  <a:lnTo>
                    <a:pt x="1570" y="1058"/>
                  </a:lnTo>
                  <a:lnTo>
                    <a:pt x="1563" y="1089"/>
                  </a:lnTo>
                  <a:lnTo>
                    <a:pt x="1555" y="1121"/>
                  </a:lnTo>
                  <a:lnTo>
                    <a:pt x="1550" y="1153"/>
                  </a:lnTo>
                  <a:lnTo>
                    <a:pt x="1546" y="1186"/>
                  </a:lnTo>
                  <a:lnTo>
                    <a:pt x="1543" y="1217"/>
                  </a:lnTo>
                  <a:lnTo>
                    <a:pt x="1541" y="1250"/>
                  </a:lnTo>
                  <a:lnTo>
                    <a:pt x="1540" y="1282"/>
                  </a:lnTo>
                  <a:lnTo>
                    <a:pt x="1540" y="1315"/>
                  </a:lnTo>
                  <a:lnTo>
                    <a:pt x="1541" y="1347"/>
                  </a:lnTo>
                  <a:lnTo>
                    <a:pt x="1474" y="1275"/>
                  </a:lnTo>
                  <a:lnTo>
                    <a:pt x="1407" y="1204"/>
                  </a:lnTo>
                  <a:lnTo>
                    <a:pt x="1338" y="1133"/>
                  </a:lnTo>
                  <a:lnTo>
                    <a:pt x="1268" y="1064"/>
                  </a:lnTo>
                  <a:lnTo>
                    <a:pt x="1197" y="996"/>
                  </a:lnTo>
                  <a:lnTo>
                    <a:pt x="1126" y="928"/>
                  </a:lnTo>
                  <a:lnTo>
                    <a:pt x="982" y="793"/>
                  </a:lnTo>
                  <a:lnTo>
                    <a:pt x="967" y="776"/>
                  </a:lnTo>
                  <a:lnTo>
                    <a:pt x="952" y="759"/>
                  </a:lnTo>
                  <a:lnTo>
                    <a:pt x="941" y="741"/>
                  </a:lnTo>
                  <a:lnTo>
                    <a:pt x="931" y="724"/>
                  </a:lnTo>
                  <a:lnTo>
                    <a:pt x="921" y="705"/>
                  </a:lnTo>
                  <a:lnTo>
                    <a:pt x="913" y="687"/>
                  </a:lnTo>
                  <a:lnTo>
                    <a:pt x="899" y="648"/>
                  </a:lnTo>
                  <a:lnTo>
                    <a:pt x="885" y="610"/>
                  </a:lnTo>
                  <a:lnTo>
                    <a:pt x="878" y="592"/>
                  </a:lnTo>
                  <a:lnTo>
                    <a:pt x="870" y="573"/>
                  </a:lnTo>
                  <a:lnTo>
                    <a:pt x="862" y="555"/>
                  </a:lnTo>
                  <a:lnTo>
                    <a:pt x="851" y="536"/>
                  </a:lnTo>
                  <a:lnTo>
                    <a:pt x="840" y="519"/>
                  </a:lnTo>
                  <a:lnTo>
                    <a:pt x="827" y="501"/>
                  </a:lnTo>
                  <a:lnTo>
                    <a:pt x="823" y="496"/>
                  </a:lnTo>
                  <a:lnTo>
                    <a:pt x="817" y="492"/>
                  </a:lnTo>
                  <a:lnTo>
                    <a:pt x="804" y="481"/>
                  </a:lnTo>
                  <a:lnTo>
                    <a:pt x="787" y="472"/>
                  </a:lnTo>
                  <a:lnTo>
                    <a:pt x="769" y="463"/>
                  </a:lnTo>
                  <a:lnTo>
                    <a:pt x="748" y="454"/>
                  </a:lnTo>
                  <a:lnTo>
                    <a:pt x="727" y="444"/>
                  </a:lnTo>
                  <a:lnTo>
                    <a:pt x="681" y="427"/>
                  </a:lnTo>
                  <a:lnTo>
                    <a:pt x="638" y="410"/>
                  </a:lnTo>
                  <a:lnTo>
                    <a:pt x="617" y="402"/>
                  </a:lnTo>
                  <a:lnTo>
                    <a:pt x="600" y="394"/>
                  </a:lnTo>
                  <a:lnTo>
                    <a:pt x="584" y="387"/>
                  </a:lnTo>
                  <a:lnTo>
                    <a:pt x="573" y="378"/>
                  </a:lnTo>
                  <a:lnTo>
                    <a:pt x="564" y="371"/>
                  </a:lnTo>
                  <a:lnTo>
                    <a:pt x="562" y="368"/>
                  </a:lnTo>
                  <a:lnTo>
                    <a:pt x="560" y="365"/>
                  </a:lnTo>
                  <a:lnTo>
                    <a:pt x="565" y="377"/>
                  </a:lnTo>
                  <a:lnTo>
                    <a:pt x="571" y="390"/>
                  </a:lnTo>
                  <a:lnTo>
                    <a:pt x="579" y="403"/>
                  </a:lnTo>
                  <a:lnTo>
                    <a:pt x="590" y="416"/>
                  </a:lnTo>
                  <a:lnTo>
                    <a:pt x="601" y="430"/>
                  </a:lnTo>
                  <a:lnTo>
                    <a:pt x="613" y="443"/>
                  </a:lnTo>
                  <a:lnTo>
                    <a:pt x="627" y="457"/>
                  </a:lnTo>
                  <a:lnTo>
                    <a:pt x="641" y="469"/>
                  </a:lnTo>
                  <a:lnTo>
                    <a:pt x="656" y="481"/>
                  </a:lnTo>
                  <a:lnTo>
                    <a:pt x="670" y="494"/>
                  </a:lnTo>
                  <a:lnTo>
                    <a:pt x="685" y="504"/>
                  </a:lnTo>
                  <a:lnTo>
                    <a:pt x="700" y="514"/>
                  </a:lnTo>
                  <a:lnTo>
                    <a:pt x="714" y="524"/>
                  </a:lnTo>
                  <a:lnTo>
                    <a:pt x="729" y="532"/>
                  </a:lnTo>
                  <a:lnTo>
                    <a:pt x="741" y="538"/>
                  </a:lnTo>
                  <a:lnTo>
                    <a:pt x="753" y="544"/>
                  </a:lnTo>
                  <a:lnTo>
                    <a:pt x="768" y="550"/>
                  </a:lnTo>
                  <a:lnTo>
                    <a:pt x="781" y="559"/>
                  </a:lnTo>
                  <a:lnTo>
                    <a:pt x="793" y="569"/>
                  </a:lnTo>
                  <a:lnTo>
                    <a:pt x="802" y="579"/>
                  </a:lnTo>
                  <a:lnTo>
                    <a:pt x="811" y="590"/>
                  </a:lnTo>
                  <a:lnTo>
                    <a:pt x="818" y="602"/>
                  </a:lnTo>
                  <a:lnTo>
                    <a:pt x="825" y="614"/>
                  </a:lnTo>
                  <a:lnTo>
                    <a:pt x="831" y="628"/>
                  </a:lnTo>
                  <a:lnTo>
                    <a:pt x="840" y="655"/>
                  </a:lnTo>
                  <a:lnTo>
                    <a:pt x="848" y="682"/>
                  </a:lnTo>
                  <a:lnTo>
                    <a:pt x="857" y="710"/>
                  </a:lnTo>
                  <a:lnTo>
                    <a:pt x="862" y="724"/>
                  </a:lnTo>
                  <a:lnTo>
                    <a:pt x="866" y="736"/>
                  </a:lnTo>
                  <a:lnTo>
                    <a:pt x="847" y="727"/>
                  </a:lnTo>
                  <a:lnTo>
                    <a:pt x="828" y="717"/>
                  </a:lnTo>
                  <a:lnTo>
                    <a:pt x="807" y="708"/>
                  </a:lnTo>
                  <a:lnTo>
                    <a:pt x="786" y="701"/>
                  </a:lnTo>
                  <a:lnTo>
                    <a:pt x="765" y="694"/>
                  </a:lnTo>
                  <a:lnTo>
                    <a:pt x="744" y="689"/>
                  </a:lnTo>
                  <a:lnTo>
                    <a:pt x="723" y="683"/>
                  </a:lnTo>
                  <a:lnTo>
                    <a:pt x="701" y="679"/>
                  </a:lnTo>
                  <a:lnTo>
                    <a:pt x="678" y="675"/>
                  </a:lnTo>
                  <a:lnTo>
                    <a:pt x="657" y="673"/>
                  </a:lnTo>
                  <a:lnTo>
                    <a:pt x="634" y="671"/>
                  </a:lnTo>
                  <a:lnTo>
                    <a:pt x="612" y="671"/>
                  </a:lnTo>
                  <a:lnTo>
                    <a:pt x="591" y="671"/>
                  </a:lnTo>
                  <a:lnTo>
                    <a:pt x="568" y="672"/>
                  </a:lnTo>
                  <a:lnTo>
                    <a:pt x="546" y="673"/>
                  </a:lnTo>
                  <a:lnTo>
                    <a:pt x="525" y="676"/>
                  </a:lnTo>
                  <a:lnTo>
                    <a:pt x="533" y="654"/>
                  </a:lnTo>
                  <a:lnTo>
                    <a:pt x="539" y="630"/>
                  </a:lnTo>
                  <a:lnTo>
                    <a:pt x="541" y="619"/>
                  </a:lnTo>
                  <a:lnTo>
                    <a:pt x="543" y="606"/>
                  </a:lnTo>
                  <a:lnTo>
                    <a:pt x="544" y="595"/>
                  </a:lnTo>
                  <a:lnTo>
                    <a:pt x="544" y="583"/>
                  </a:lnTo>
                  <a:lnTo>
                    <a:pt x="542" y="572"/>
                  </a:lnTo>
                  <a:lnTo>
                    <a:pt x="540" y="562"/>
                  </a:lnTo>
                  <a:lnTo>
                    <a:pt x="536" y="552"/>
                  </a:lnTo>
                  <a:lnTo>
                    <a:pt x="530" y="542"/>
                  </a:lnTo>
                  <a:lnTo>
                    <a:pt x="522" y="534"/>
                  </a:lnTo>
                  <a:lnTo>
                    <a:pt x="512" y="527"/>
                  </a:lnTo>
                  <a:lnTo>
                    <a:pt x="501" y="521"/>
                  </a:lnTo>
                  <a:lnTo>
                    <a:pt x="487" y="515"/>
                  </a:lnTo>
                  <a:lnTo>
                    <a:pt x="445" y="502"/>
                  </a:lnTo>
                  <a:lnTo>
                    <a:pt x="381" y="485"/>
                  </a:lnTo>
                  <a:lnTo>
                    <a:pt x="349" y="475"/>
                  </a:lnTo>
                  <a:lnTo>
                    <a:pt x="320" y="469"/>
                  </a:lnTo>
                  <a:lnTo>
                    <a:pt x="297" y="465"/>
                  </a:lnTo>
                  <a:lnTo>
                    <a:pt x="289" y="465"/>
                  </a:lnTo>
                  <a:lnTo>
                    <a:pt x="283" y="466"/>
                  </a:lnTo>
                  <a:lnTo>
                    <a:pt x="281" y="467"/>
                  </a:lnTo>
                  <a:lnTo>
                    <a:pt x="280" y="468"/>
                  </a:lnTo>
                  <a:lnTo>
                    <a:pt x="278" y="473"/>
                  </a:lnTo>
                  <a:lnTo>
                    <a:pt x="277" y="479"/>
                  </a:lnTo>
                  <a:lnTo>
                    <a:pt x="277" y="488"/>
                  </a:lnTo>
                  <a:lnTo>
                    <a:pt x="278" y="508"/>
                  </a:lnTo>
                  <a:lnTo>
                    <a:pt x="280" y="532"/>
                  </a:lnTo>
                  <a:lnTo>
                    <a:pt x="280" y="544"/>
                  </a:lnTo>
                  <a:lnTo>
                    <a:pt x="280" y="557"/>
                  </a:lnTo>
                  <a:lnTo>
                    <a:pt x="279" y="569"/>
                  </a:lnTo>
                  <a:lnTo>
                    <a:pt x="276" y="580"/>
                  </a:lnTo>
                  <a:lnTo>
                    <a:pt x="272" y="592"/>
                  </a:lnTo>
                  <a:lnTo>
                    <a:pt x="266" y="602"/>
                  </a:lnTo>
                  <a:lnTo>
                    <a:pt x="263" y="607"/>
                  </a:lnTo>
                  <a:lnTo>
                    <a:pt x="258" y="611"/>
                  </a:lnTo>
                  <a:lnTo>
                    <a:pt x="254" y="615"/>
                  </a:lnTo>
                  <a:lnTo>
                    <a:pt x="247" y="620"/>
                  </a:lnTo>
                  <a:lnTo>
                    <a:pt x="210" y="641"/>
                  </a:lnTo>
                  <a:lnTo>
                    <a:pt x="145" y="680"/>
                  </a:lnTo>
                  <a:lnTo>
                    <a:pt x="113" y="701"/>
                  </a:lnTo>
                  <a:lnTo>
                    <a:pt x="86" y="720"/>
                  </a:lnTo>
                  <a:lnTo>
                    <a:pt x="66" y="734"/>
                  </a:lnTo>
                  <a:lnTo>
                    <a:pt x="62" y="738"/>
                  </a:lnTo>
                  <a:lnTo>
                    <a:pt x="61" y="740"/>
                  </a:lnTo>
                  <a:lnTo>
                    <a:pt x="61" y="741"/>
                  </a:lnTo>
                  <a:lnTo>
                    <a:pt x="65" y="748"/>
                  </a:lnTo>
                  <a:lnTo>
                    <a:pt x="72" y="755"/>
                  </a:lnTo>
                  <a:lnTo>
                    <a:pt x="82" y="762"/>
                  </a:lnTo>
                  <a:lnTo>
                    <a:pt x="94" y="768"/>
                  </a:lnTo>
                  <a:lnTo>
                    <a:pt x="107" y="774"/>
                  </a:lnTo>
                  <a:lnTo>
                    <a:pt x="123" y="781"/>
                  </a:lnTo>
                  <a:lnTo>
                    <a:pt x="154" y="793"/>
                  </a:lnTo>
                  <a:lnTo>
                    <a:pt x="187" y="803"/>
                  </a:lnTo>
                  <a:lnTo>
                    <a:pt x="216" y="812"/>
                  </a:lnTo>
                  <a:lnTo>
                    <a:pt x="259" y="825"/>
                  </a:lnTo>
                  <a:lnTo>
                    <a:pt x="272" y="829"/>
                  </a:lnTo>
                  <a:lnTo>
                    <a:pt x="282" y="833"/>
                  </a:lnTo>
                  <a:lnTo>
                    <a:pt x="293" y="837"/>
                  </a:lnTo>
                  <a:lnTo>
                    <a:pt x="300" y="841"/>
                  </a:lnTo>
                  <a:lnTo>
                    <a:pt x="307" y="845"/>
                  </a:lnTo>
                  <a:lnTo>
                    <a:pt x="312" y="850"/>
                  </a:lnTo>
                  <a:lnTo>
                    <a:pt x="316" y="855"/>
                  </a:lnTo>
                  <a:lnTo>
                    <a:pt x="320" y="859"/>
                  </a:lnTo>
                  <a:lnTo>
                    <a:pt x="322" y="864"/>
                  </a:lnTo>
                  <a:lnTo>
                    <a:pt x="323" y="868"/>
                  </a:lnTo>
                  <a:lnTo>
                    <a:pt x="324" y="873"/>
                  </a:lnTo>
                  <a:lnTo>
                    <a:pt x="324" y="878"/>
                  </a:lnTo>
                  <a:lnTo>
                    <a:pt x="321" y="888"/>
                  </a:lnTo>
                  <a:lnTo>
                    <a:pt x="317" y="897"/>
                  </a:lnTo>
                  <a:lnTo>
                    <a:pt x="308" y="916"/>
                  </a:lnTo>
                  <a:lnTo>
                    <a:pt x="305" y="927"/>
                  </a:lnTo>
                  <a:lnTo>
                    <a:pt x="303" y="936"/>
                  </a:lnTo>
                  <a:lnTo>
                    <a:pt x="303" y="941"/>
                  </a:lnTo>
                  <a:lnTo>
                    <a:pt x="304" y="945"/>
                  </a:lnTo>
                  <a:lnTo>
                    <a:pt x="305" y="950"/>
                  </a:lnTo>
                  <a:lnTo>
                    <a:pt x="307" y="955"/>
                  </a:lnTo>
                  <a:lnTo>
                    <a:pt x="310" y="960"/>
                  </a:lnTo>
                  <a:lnTo>
                    <a:pt x="315" y="964"/>
                  </a:lnTo>
                  <a:lnTo>
                    <a:pt x="321" y="968"/>
                  </a:lnTo>
                  <a:lnTo>
                    <a:pt x="328" y="973"/>
                  </a:lnTo>
                  <a:lnTo>
                    <a:pt x="330" y="973"/>
                  </a:lnTo>
                  <a:lnTo>
                    <a:pt x="333" y="973"/>
                  </a:lnTo>
                  <a:lnTo>
                    <a:pt x="341" y="972"/>
                  </a:lnTo>
                  <a:lnTo>
                    <a:pt x="355" y="969"/>
                  </a:lnTo>
                  <a:lnTo>
                    <a:pt x="370" y="965"/>
                  </a:lnTo>
                  <a:lnTo>
                    <a:pt x="407" y="954"/>
                  </a:lnTo>
                  <a:lnTo>
                    <a:pt x="448" y="939"/>
                  </a:lnTo>
                  <a:lnTo>
                    <a:pt x="490" y="924"/>
                  </a:lnTo>
                  <a:lnTo>
                    <a:pt x="526" y="909"/>
                  </a:lnTo>
                  <a:lnTo>
                    <a:pt x="552" y="897"/>
                  </a:lnTo>
                  <a:lnTo>
                    <a:pt x="561" y="893"/>
                  </a:lnTo>
                  <a:lnTo>
                    <a:pt x="565" y="890"/>
                  </a:lnTo>
                  <a:lnTo>
                    <a:pt x="570" y="880"/>
                  </a:lnTo>
                  <a:lnTo>
                    <a:pt x="573" y="869"/>
                  </a:lnTo>
                  <a:lnTo>
                    <a:pt x="575" y="858"/>
                  </a:lnTo>
                  <a:lnTo>
                    <a:pt x="575" y="846"/>
                  </a:lnTo>
                  <a:lnTo>
                    <a:pt x="574" y="833"/>
                  </a:lnTo>
                  <a:lnTo>
                    <a:pt x="572" y="820"/>
                  </a:lnTo>
                  <a:lnTo>
                    <a:pt x="568" y="806"/>
                  </a:lnTo>
                  <a:lnTo>
                    <a:pt x="564" y="793"/>
                  </a:lnTo>
                  <a:lnTo>
                    <a:pt x="555" y="766"/>
                  </a:lnTo>
                  <a:lnTo>
                    <a:pt x="543" y="741"/>
                  </a:lnTo>
                  <a:lnTo>
                    <a:pt x="524" y="700"/>
                  </a:lnTo>
                  <a:lnTo>
                    <a:pt x="544" y="700"/>
                  </a:lnTo>
                  <a:lnTo>
                    <a:pt x="564" y="700"/>
                  </a:lnTo>
                  <a:lnTo>
                    <a:pt x="583" y="701"/>
                  </a:lnTo>
                  <a:lnTo>
                    <a:pt x="604" y="702"/>
                  </a:lnTo>
                  <a:lnTo>
                    <a:pt x="624" y="704"/>
                  </a:lnTo>
                  <a:lnTo>
                    <a:pt x="643" y="707"/>
                  </a:lnTo>
                  <a:lnTo>
                    <a:pt x="662" y="711"/>
                  </a:lnTo>
                  <a:lnTo>
                    <a:pt x="681" y="715"/>
                  </a:lnTo>
                  <a:lnTo>
                    <a:pt x="701" y="721"/>
                  </a:lnTo>
                  <a:lnTo>
                    <a:pt x="719" y="726"/>
                  </a:lnTo>
                  <a:lnTo>
                    <a:pt x="758" y="739"/>
                  </a:lnTo>
                  <a:lnTo>
                    <a:pt x="795" y="755"/>
                  </a:lnTo>
                  <a:lnTo>
                    <a:pt x="832" y="771"/>
                  </a:lnTo>
                  <a:lnTo>
                    <a:pt x="868" y="791"/>
                  </a:lnTo>
                  <a:lnTo>
                    <a:pt x="903" y="812"/>
                  </a:lnTo>
                  <a:lnTo>
                    <a:pt x="938" y="835"/>
                  </a:lnTo>
                  <a:lnTo>
                    <a:pt x="973" y="860"/>
                  </a:lnTo>
                  <a:lnTo>
                    <a:pt x="1007" y="886"/>
                  </a:lnTo>
                  <a:lnTo>
                    <a:pt x="1041" y="913"/>
                  </a:lnTo>
                  <a:lnTo>
                    <a:pt x="1074" y="941"/>
                  </a:lnTo>
                  <a:lnTo>
                    <a:pt x="1106" y="971"/>
                  </a:lnTo>
                  <a:lnTo>
                    <a:pt x="1138" y="1002"/>
                  </a:lnTo>
                  <a:lnTo>
                    <a:pt x="1170" y="1033"/>
                  </a:lnTo>
                  <a:lnTo>
                    <a:pt x="1200" y="1065"/>
                  </a:lnTo>
                  <a:lnTo>
                    <a:pt x="1231" y="1098"/>
                  </a:lnTo>
                  <a:lnTo>
                    <a:pt x="1261" y="1131"/>
                  </a:lnTo>
                  <a:lnTo>
                    <a:pt x="1289" y="1164"/>
                  </a:lnTo>
                  <a:lnTo>
                    <a:pt x="1346" y="1230"/>
                  </a:lnTo>
                  <a:lnTo>
                    <a:pt x="1400" y="1296"/>
                  </a:lnTo>
                  <a:lnTo>
                    <a:pt x="1451" y="1361"/>
                  </a:lnTo>
                  <a:lnTo>
                    <a:pt x="1501" y="1422"/>
                  </a:lnTo>
                  <a:lnTo>
                    <a:pt x="1548" y="1479"/>
                  </a:lnTo>
                  <a:lnTo>
                    <a:pt x="1597" y="1540"/>
                  </a:lnTo>
                  <a:lnTo>
                    <a:pt x="1645" y="1603"/>
                  </a:lnTo>
                  <a:lnTo>
                    <a:pt x="1694" y="1667"/>
                  </a:lnTo>
                  <a:lnTo>
                    <a:pt x="1742" y="1732"/>
                  </a:lnTo>
                  <a:lnTo>
                    <a:pt x="1838" y="1863"/>
                  </a:lnTo>
                  <a:lnTo>
                    <a:pt x="1886" y="1929"/>
                  </a:lnTo>
                  <a:lnTo>
                    <a:pt x="1936" y="1994"/>
                  </a:lnTo>
                  <a:lnTo>
                    <a:pt x="1985" y="2059"/>
                  </a:lnTo>
                  <a:lnTo>
                    <a:pt x="2037" y="2122"/>
                  </a:lnTo>
                  <a:lnTo>
                    <a:pt x="2089" y="2183"/>
                  </a:lnTo>
                  <a:lnTo>
                    <a:pt x="2116" y="2213"/>
                  </a:lnTo>
                  <a:lnTo>
                    <a:pt x="2143" y="2242"/>
                  </a:lnTo>
                  <a:lnTo>
                    <a:pt x="2171" y="2271"/>
                  </a:lnTo>
                  <a:lnTo>
                    <a:pt x="2199" y="2300"/>
                  </a:lnTo>
                  <a:lnTo>
                    <a:pt x="2227" y="2328"/>
                  </a:lnTo>
                  <a:lnTo>
                    <a:pt x="2256" y="2355"/>
                  </a:lnTo>
                  <a:lnTo>
                    <a:pt x="2286" y="2380"/>
                  </a:lnTo>
                  <a:lnTo>
                    <a:pt x="2316" y="2406"/>
                  </a:lnTo>
                  <a:lnTo>
                    <a:pt x="2347" y="2430"/>
                  </a:lnTo>
                  <a:lnTo>
                    <a:pt x="2378" y="2453"/>
                  </a:lnTo>
                  <a:lnTo>
                    <a:pt x="2325" y="2447"/>
                  </a:lnTo>
                  <a:lnTo>
                    <a:pt x="2272" y="2443"/>
                  </a:lnTo>
                  <a:lnTo>
                    <a:pt x="2218" y="2440"/>
                  </a:lnTo>
                  <a:lnTo>
                    <a:pt x="2165" y="2439"/>
                  </a:lnTo>
                  <a:lnTo>
                    <a:pt x="2110" y="2439"/>
                  </a:lnTo>
                  <a:lnTo>
                    <a:pt x="2055" y="2440"/>
                  </a:lnTo>
                  <a:lnTo>
                    <a:pt x="2001" y="2442"/>
                  </a:lnTo>
                  <a:lnTo>
                    <a:pt x="1946" y="2445"/>
                  </a:lnTo>
                  <a:lnTo>
                    <a:pt x="1891" y="2450"/>
                  </a:lnTo>
                  <a:lnTo>
                    <a:pt x="1837" y="2456"/>
                  </a:lnTo>
                  <a:lnTo>
                    <a:pt x="1782" y="2462"/>
                  </a:lnTo>
                  <a:lnTo>
                    <a:pt x="1728" y="2469"/>
                  </a:lnTo>
                  <a:lnTo>
                    <a:pt x="1674" y="2476"/>
                  </a:lnTo>
                  <a:lnTo>
                    <a:pt x="1620" y="2484"/>
                  </a:lnTo>
                  <a:lnTo>
                    <a:pt x="1515" y="2502"/>
                  </a:lnTo>
                  <a:lnTo>
                    <a:pt x="1513" y="2478"/>
                  </a:lnTo>
                  <a:lnTo>
                    <a:pt x="1512" y="2456"/>
                  </a:lnTo>
                  <a:lnTo>
                    <a:pt x="1514" y="2432"/>
                  </a:lnTo>
                  <a:lnTo>
                    <a:pt x="1516" y="2408"/>
                  </a:lnTo>
                  <a:lnTo>
                    <a:pt x="1520" y="2384"/>
                  </a:lnTo>
                  <a:lnTo>
                    <a:pt x="1526" y="2362"/>
                  </a:lnTo>
                  <a:lnTo>
                    <a:pt x="1537" y="2314"/>
                  </a:lnTo>
                  <a:lnTo>
                    <a:pt x="1548" y="2268"/>
                  </a:lnTo>
                  <a:lnTo>
                    <a:pt x="1552" y="2244"/>
                  </a:lnTo>
                  <a:lnTo>
                    <a:pt x="1556" y="2222"/>
                  </a:lnTo>
                  <a:lnTo>
                    <a:pt x="1559" y="2198"/>
                  </a:lnTo>
                  <a:lnTo>
                    <a:pt x="1560" y="2175"/>
                  </a:lnTo>
                  <a:lnTo>
                    <a:pt x="1559" y="2152"/>
                  </a:lnTo>
                  <a:lnTo>
                    <a:pt x="1555" y="2129"/>
                  </a:lnTo>
                  <a:lnTo>
                    <a:pt x="1551" y="2112"/>
                  </a:lnTo>
                  <a:lnTo>
                    <a:pt x="1546" y="2096"/>
                  </a:lnTo>
                  <a:lnTo>
                    <a:pt x="1540" y="2078"/>
                  </a:lnTo>
                  <a:lnTo>
                    <a:pt x="1532" y="2062"/>
                  </a:lnTo>
                  <a:lnTo>
                    <a:pt x="1522" y="2044"/>
                  </a:lnTo>
                  <a:lnTo>
                    <a:pt x="1512" y="2027"/>
                  </a:lnTo>
                  <a:lnTo>
                    <a:pt x="1502" y="2010"/>
                  </a:lnTo>
                  <a:lnTo>
                    <a:pt x="1490" y="1994"/>
                  </a:lnTo>
                  <a:lnTo>
                    <a:pt x="1466" y="1961"/>
                  </a:lnTo>
                  <a:lnTo>
                    <a:pt x="1442" y="1930"/>
                  </a:lnTo>
                  <a:lnTo>
                    <a:pt x="1395" y="1875"/>
                  </a:lnTo>
                  <a:lnTo>
                    <a:pt x="1377" y="1856"/>
                  </a:lnTo>
                  <a:lnTo>
                    <a:pt x="1370" y="1848"/>
                  </a:lnTo>
                  <a:lnTo>
                    <a:pt x="1362" y="1842"/>
                  </a:lnTo>
                  <a:lnTo>
                    <a:pt x="1355" y="1837"/>
                  </a:lnTo>
                  <a:lnTo>
                    <a:pt x="1348" y="1833"/>
                  </a:lnTo>
                  <a:lnTo>
                    <a:pt x="1342" y="1830"/>
                  </a:lnTo>
                  <a:lnTo>
                    <a:pt x="1336" y="1828"/>
                  </a:lnTo>
                  <a:lnTo>
                    <a:pt x="1330" y="1827"/>
                  </a:lnTo>
                  <a:lnTo>
                    <a:pt x="1325" y="1827"/>
                  </a:lnTo>
                  <a:lnTo>
                    <a:pt x="1319" y="1827"/>
                  </a:lnTo>
                  <a:lnTo>
                    <a:pt x="1314" y="1829"/>
                  </a:lnTo>
                  <a:lnTo>
                    <a:pt x="1309" y="1831"/>
                  </a:lnTo>
                  <a:lnTo>
                    <a:pt x="1305" y="1834"/>
                  </a:lnTo>
                  <a:lnTo>
                    <a:pt x="1296" y="1841"/>
                  </a:lnTo>
                  <a:lnTo>
                    <a:pt x="1286" y="1850"/>
                  </a:lnTo>
                  <a:lnTo>
                    <a:pt x="1277" y="1861"/>
                  </a:lnTo>
                  <a:lnTo>
                    <a:pt x="1258" y="1884"/>
                  </a:lnTo>
                  <a:lnTo>
                    <a:pt x="1246" y="1896"/>
                  </a:lnTo>
                  <a:lnTo>
                    <a:pt x="1235" y="1907"/>
                  </a:lnTo>
                  <a:lnTo>
                    <a:pt x="1221" y="1917"/>
                  </a:lnTo>
                  <a:lnTo>
                    <a:pt x="1206" y="1927"/>
                  </a:lnTo>
                  <a:lnTo>
                    <a:pt x="1197" y="1931"/>
                  </a:lnTo>
                  <a:lnTo>
                    <a:pt x="1185" y="1935"/>
                  </a:lnTo>
                  <a:lnTo>
                    <a:pt x="1175" y="1938"/>
                  </a:lnTo>
                  <a:lnTo>
                    <a:pt x="1163" y="1941"/>
                  </a:lnTo>
                  <a:lnTo>
                    <a:pt x="1138" y="1945"/>
                  </a:lnTo>
                  <a:lnTo>
                    <a:pt x="1111" y="1947"/>
                  </a:lnTo>
                  <a:lnTo>
                    <a:pt x="1083" y="1947"/>
                  </a:lnTo>
                  <a:lnTo>
                    <a:pt x="1054" y="1946"/>
                  </a:lnTo>
                  <a:lnTo>
                    <a:pt x="1026" y="1944"/>
                  </a:lnTo>
                  <a:lnTo>
                    <a:pt x="996" y="1941"/>
                  </a:lnTo>
                  <a:lnTo>
                    <a:pt x="965" y="1937"/>
                  </a:lnTo>
                  <a:lnTo>
                    <a:pt x="936" y="1933"/>
                  </a:lnTo>
                  <a:lnTo>
                    <a:pt x="878" y="1923"/>
                  </a:lnTo>
                  <a:lnTo>
                    <a:pt x="826" y="1913"/>
                  </a:lnTo>
                  <a:lnTo>
                    <a:pt x="781" y="1905"/>
                  </a:lnTo>
                  <a:lnTo>
                    <a:pt x="764" y="1903"/>
                  </a:lnTo>
                  <a:lnTo>
                    <a:pt x="748" y="1903"/>
                  </a:lnTo>
                  <a:lnTo>
                    <a:pt x="735" y="1905"/>
                  </a:lnTo>
                  <a:lnTo>
                    <a:pt x="730" y="1907"/>
                  </a:lnTo>
                  <a:lnTo>
                    <a:pt x="725" y="1909"/>
                  </a:lnTo>
                  <a:lnTo>
                    <a:pt x="719" y="1912"/>
                  </a:lnTo>
                  <a:lnTo>
                    <a:pt x="715" y="1915"/>
                  </a:lnTo>
                  <a:lnTo>
                    <a:pt x="712" y="1919"/>
                  </a:lnTo>
                  <a:lnTo>
                    <a:pt x="709" y="1924"/>
                  </a:lnTo>
                  <a:lnTo>
                    <a:pt x="704" y="1933"/>
                  </a:lnTo>
                  <a:lnTo>
                    <a:pt x="701" y="1943"/>
                  </a:lnTo>
                  <a:lnTo>
                    <a:pt x="699" y="1955"/>
                  </a:lnTo>
                  <a:lnTo>
                    <a:pt x="699" y="1968"/>
                  </a:lnTo>
                  <a:lnTo>
                    <a:pt x="700" y="1982"/>
                  </a:lnTo>
                  <a:lnTo>
                    <a:pt x="703" y="1997"/>
                  </a:lnTo>
                  <a:lnTo>
                    <a:pt x="706" y="2013"/>
                  </a:lnTo>
                  <a:lnTo>
                    <a:pt x="710" y="2029"/>
                  </a:lnTo>
                  <a:lnTo>
                    <a:pt x="719" y="2063"/>
                  </a:lnTo>
                  <a:lnTo>
                    <a:pt x="732" y="2098"/>
                  </a:lnTo>
                  <a:lnTo>
                    <a:pt x="744" y="2132"/>
                  </a:lnTo>
                  <a:lnTo>
                    <a:pt x="756" y="2165"/>
                  </a:lnTo>
                  <a:lnTo>
                    <a:pt x="766" y="2195"/>
                  </a:lnTo>
                  <a:lnTo>
                    <a:pt x="772" y="2222"/>
                  </a:lnTo>
                  <a:lnTo>
                    <a:pt x="774" y="2234"/>
                  </a:lnTo>
                  <a:lnTo>
                    <a:pt x="775" y="2244"/>
                  </a:lnTo>
                  <a:lnTo>
                    <a:pt x="775" y="2252"/>
                  </a:lnTo>
                  <a:lnTo>
                    <a:pt x="773" y="2260"/>
                  </a:lnTo>
                  <a:lnTo>
                    <a:pt x="770" y="2266"/>
                  </a:lnTo>
                  <a:lnTo>
                    <a:pt x="767" y="2268"/>
                  </a:lnTo>
                  <a:lnTo>
                    <a:pt x="764" y="2269"/>
                  </a:lnTo>
                  <a:lnTo>
                    <a:pt x="711" y="2294"/>
                  </a:lnTo>
                  <a:lnTo>
                    <a:pt x="660" y="2319"/>
                  </a:lnTo>
                  <a:lnTo>
                    <a:pt x="608" y="2347"/>
                  </a:lnTo>
                  <a:lnTo>
                    <a:pt x="558" y="2376"/>
                  </a:lnTo>
                  <a:lnTo>
                    <a:pt x="508" y="2406"/>
                  </a:lnTo>
                  <a:lnTo>
                    <a:pt x="459" y="2437"/>
                  </a:lnTo>
                  <a:lnTo>
                    <a:pt x="410" y="2470"/>
                  </a:lnTo>
                  <a:lnTo>
                    <a:pt x="363" y="2504"/>
                  </a:lnTo>
                  <a:lnTo>
                    <a:pt x="343" y="2518"/>
                  </a:lnTo>
                  <a:lnTo>
                    <a:pt x="322" y="2532"/>
                  </a:lnTo>
                  <a:lnTo>
                    <a:pt x="299" y="2544"/>
                  </a:lnTo>
                  <a:lnTo>
                    <a:pt x="276" y="2557"/>
                  </a:lnTo>
                  <a:lnTo>
                    <a:pt x="230" y="2581"/>
                  </a:lnTo>
                  <a:lnTo>
                    <a:pt x="182" y="2605"/>
                  </a:lnTo>
                  <a:lnTo>
                    <a:pt x="135" y="2630"/>
                  </a:lnTo>
                  <a:lnTo>
                    <a:pt x="113" y="2643"/>
                  </a:lnTo>
                  <a:lnTo>
                    <a:pt x="92" y="2657"/>
                  </a:lnTo>
                  <a:lnTo>
                    <a:pt x="70" y="2671"/>
                  </a:lnTo>
                  <a:lnTo>
                    <a:pt x="51" y="2686"/>
                  </a:lnTo>
                  <a:lnTo>
                    <a:pt x="32" y="2704"/>
                  </a:lnTo>
                  <a:lnTo>
                    <a:pt x="15" y="2722"/>
                  </a:lnTo>
                  <a:lnTo>
                    <a:pt x="8" y="2730"/>
                  </a:lnTo>
                  <a:lnTo>
                    <a:pt x="3" y="2738"/>
                  </a:lnTo>
                  <a:lnTo>
                    <a:pt x="1" y="2746"/>
                  </a:lnTo>
                  <a:lnTo>
                    <a:pt x="0" y="2753"/>
                  </a:lnTo>
                  <a:lnTo>
                    <a:pt x="1" y="2761"/>
                  </a:lnTo>
                  <a:lnTo>
                    <a:pt x="3" y="2767"/>
                  </a:lnTo>
                  <a:lnTo>
                    <a:pt x="7" y="2773"/>
                  </a:lnTo>
                  <a:lnTo>
                    <a:pt x="12" y="2779"/>
                  </a:lnTo>
                  <a:lnTo>
                    <a:pt x="20" y="2785"/>
                  </a:lnTo>
                  <a:lnTo>
                    <a:pt x="27" y="2791"/>
                  </a:lnTo>
                  <a:lnTo>
                    <a:pt x="36" y="2796"/>
                  </a:lnTo>
                  <a:lnTo>
                    <a:pt x="45" y="2800"/>
                  </a:lnTo>
                  <a:lnTo>
                    <a:pt x="68" y="2809"/>
                  </a:lnTo>
                  <a:lnTo>
                    <a:pt x="92" y="2816"/>
                  </a:lnTo>
                  <a:lnTo>
                    <a:pt x="119" y="2824"/>
                  </a:lnTo>
                  <a:lnTo>
                    <a:pt x="144" y="2830"/>
                  </a:lnTo>
                  <a:lnTo>
                    <a:pt x="197" y="2839"/>
                  </a:lnTo>
                  <a:lnTo>
                    <a:pt x="240" y="2845"/>
                  </a:lnTo>
                  <a:lnTo>
                    <a:pt x="257" y="2848"/>
                  </a:lnTo>
                  <a:lnTo>
                    <a:pt x="268" y="2851"/>
                  </a:lnTo>
                  <a:lnTo>
                    <a:pt x="299" y="2860"/>
                  </a:lnTo>
                  <a:lnTo>
                    <a:pt x="329" y="2870"/>
                  </a:lnTo>
                  <a:lnTo>
                    <a:pt x="358" y="2881"/>
                  </a:lnTo>
                  <a:lnTo>
                    <a:pt x="387" y="2894"/>
                  </a:lnTo>
                  <a:lnTo>
                    <a:pt x="415" y="2907"/>
                  </a:lnTo>
                  <a:lnTo>
                    <a:pt x="443" y="2922"/>
                  </a:lnTo>
                  <a:lnTo>
                    <a:pt x="499" y="2950"/>
                  </a:lnTo>
                  <a:lnTo>
                    <a:pt x="555" y="2980"/>
                  </a:lnTo>
                  <a:lnTo>
                    <a:pt x="582" y="2995"/>
                  </a:lnTo>
                  <a:lnTo>
                    <a:pt x="611" y="3008"/>
                  </a:lnTo>
                  <a:lnTo>
                    <a:pt x="640" y="3020"/>
                  </a:lnTo>
                  <a:lnTo>
                    <a:pt x="669" y="3032"/>
                  </a:lnTo>
                  <a:lnTo>
                    <a:pt x="699" y="3042"/>
                  </a:lnTo>
                  <a:lnTo>
                    <a:pt x="730" y="3051"/>
                  </a:lnTo>
                  <a:lnTo>
                    <a:pt x="784" y="3066"/>
                  </a:lnTo>
                  <a:lnTo>
                    <a:pt x="808" y="3073"/>
                  </a:lnTo>
                  <a:lnTo>
                    <a:pt x="830" y="3080"/>
                  </a:lnTo>
                  <a:lnTo>
                    <a:pt x="849" y="3087"/>
                  </a:lnTo>
                  <a:lnTo>
                    <a:pt x="867" y="3096"/>
                  </a:lnTo>
                  <a:lnTo>
                    <a:pt x="882" y="3105"/>
                  </a:lnTo>
                  <a:lnTo>
                    <a:pt x="896" y="3115"/>
                  </a:lnTo>
                  <a:lnTo>
                    <a:pt x="902" y="3121"/>
                  </a:lnTo>
                  <a:lnTo>
                    <a:pt x="908" y="3128"/>
                  </a:lnTo>
                  <a:lnTo>
                    <a:pt x="913" y="3135"/>
                  </a:lnTo>
                  <a:lnTo>
                    <a:pt x="917" y="3142"/>
                  </a:lnTo>
                  <a:lnTo>
                    <a:pt x="923" y="3150"/>
                  </a:lnTo>
                  <a:lnTo>
                    <a:pt x="926" y="3159"/>
                  </a:lnTo>
                  <a:lnTo>
                    <a:pt x="933" y="3177"/>
                  </a:lnTo>
                  <a:lnTo>
                    <a:pt x="938" y="3200"/>
                  </a:lnTo>
                  <a:lnTo>
                    <a:pt x="941" y="3225"/>
                  </a:lnTo>
                  <a:lnTo>
                    <a:pt x="944" y="3252"/>
                  </a:lnTo>
                  <a:lnTo>
                    <a:pt x="945" y="3284"/>
                  </a:lnTo>
                  <a:lnTo>
                    <a:pt x="945" y="3303"/>
                  </a:lnTo>
                  <a:lnTo>
                    <a:pt x="946" y="3324"/>
                  </a:lnTo>
                  <a:lnTo>
                    <a:pt x="948" y="3344"/>
                  </a:lnTo>
                  <a:lnTo>
                    <a:pt x="950" y="3367"/>
                  </a:lnTo>
                  <a:lnTo>
                    <a:pt x="954" y="3388"/>
                  </a:lnTo>
                  <a:lnTo>
                    <a:pt x="960" y="3410"/>
                  </a:lnTo>
                  <a:lnTo>
                    <a:pt x="966" y="3431"/>
                  </a:lnTo>
                  <a:lnTo>
                    <a:pt x="973" y="3449"/>
                  </a:lnTo>
                  <a:lnTo>
                    <a:pt x="977" y="3458"/>
                  </a:lnTo>
                  <a:lnTo>
                    <a:pt x="982" y="3466"/>
                  </a:lnTo>
                  <a:lnTo>
                    <a:pt x="987" y="3473"/>
                  </a:lnTo>
                  <a:lnTo>
                    <a:pt x="993" y="3480"/>
                  </a:lnTo>
                  <a:lnTo>
                    <a:pt x="999" y="3485"/>
                  </a:lnTo>
                  <a:lnTo>
                    <a:pt x="1005" y="3491"/>
                  </a:lnTo>
                  <a:lnTo>
                    <a:pt x="1011" y="3495"/>
                  </a:lnTo>
                  <a:lnTo>
                    <a:pt x="1018" y="3498"/>
                  </a:lnTo>
                  <a:lnTo>
                    <a:pt x="1027" y="3500"/>
                  </a:lnTo>
                  <a:lnTo>
                    <a:pt x="1035" y="3500"/>
                  </a:lnTo>
                  <a:lnTo>
                    <a:pt x="1043" y="3500"/>
                  </a:lnTo>
                  <a:lnTo>
                    <a:pt x="1052" y="3498"/>
                  </a:lnTo>
                  <a:lnTo>
                    <a:pt x="1063" y="3495"/>
                  </a:lnTo>
                  <a:lnTo>
                    <a:pt x="1073" y="3490"/>
                  </a:lnTo>
                  <a:lnTo>
                    <a:pt x="1084" y="3484"/>
                  </a:lnTo>
                  <a:lnTo>
                    <a:pt x="1096" y="3476"/>
                  </a:lnTo>
                  <a:lnTo>
                    <a:pt x="1116" y="3462"/>
                  </a:lnTo>
                  <a:lnTo>
                    <a:pt x="1139" y="3449"/>
                  </a:lnTo>
                  <a:lnTo>
                    <a:pt x="1161" y="3437"/>
                  </a:lnTo>
                  <a:lnTo>
                    <a:pt x="1183" y="3427"/>
                  </a:lnTo>
                  <a:lnTo>
                    <a:pt x="1207" y="3416"/>
                  </a:lnTo>
                  <a:lnTo>
                    <a:pt x="1231" y="3407"/>
                  </a:lnTo>
                  <a:lnTo>
                    <a:pt x="1278" y="3391"/>
                  </a:lnTo>
                  <a:lnTo>
                    <a:pt x="1375" y="3359"/>
                  </a:lnTo>
                  <a:lnTo>
                    <a:pt x="1422" y="3342"/>
                  </a:lnTo>
                  <a:lnTo>
                    <a:pt x="1446" y="3333"/>
                  </a:lnTo>
                  <a:lnTo>
                    <a:pt x="1470" y="3323"/>
                  </a:lnTo>
                  <a:lnTo>
                    <a:pt x="1475" y="3320"/>
                  </a:lnTo>
                  <a:lnTo>
                    <a:pt x="1481" y="3319"/>
                  </a:lnTo>
                  <a:lnTo>
                    <a:pt x="1493" y="3318"/>
                  </a:lnTo>
                  <a:lnTo>
                    <a:pt x="1505" y="3319"/>
                  </a:lnTo>
                  <a:lnTo>
                    <a:pt x="1517" y="3323"/>
                  </a:lnTo>
                  <a:lnTo>
                    <a:pt x="1530" y="3327"/>
                  </a:lnTo>
                  <a:lnTo>
                    <a:pt x="1543" y="3332"/>
                  </a:lnTo>
                  <a:lnTo>
                    <a:pt x="1569" y="3344"/>
                  </a:lnTo>
                  <a:lnTo>
                    <a:pt x="1597" y="3356"/>
                  </a:lnTo>
                  <a:lnTo>
                    <a:pt x="1610" y="3360"/>
                  </a:lnTo>
                  <a:lnTo>
                    <a:pt x="1623" y="3363"/>
                  </a:lnTo>
                  <a:lnTo>
                    <a:pt x="1637" y="3364"/>
                  </a:lnTo>
                  <a:lnTo>
                    <a:pt x="1649" y="3364"/>
                  </a:lnTo>
                  <a:lnTo>
                    <a:pt x="1655" y="3363"/>
                  </a:lnTo>
                  <a:lnTo>
                    <a:pt x="1663" y="3361"/>
                  </a:lnTo>
                  <a:lnTo>
                    <a:pt x="1669" y="3359"/>
                  </a:lnTo>
                  <a:lnTo>
                    <a:pt x="1675" y="3354"/>
                  </a:lnTo>
                  <a:lnTo>
                    <a:pt x="1684" y="3348"/>
                  </a:lnTo>
                  <a:lnTo>
                    <a:pt x="1694" y="3341"/>
                  </a:lnTo>
                  <a:lnTo>
                    <a:pt x="1703" y="3332"/>
                  </a:lnTo>
                  <a:lnTo>
                    <a:pt x="1711" y="3323"/>
                  </a:lnTo>
                  <a:lnTo>
                    <a:pt x="1719" y="3311"/>
                  </a:lnTo>
                  <a:lnTo>
                    <a:pt x="1727" y="3300"/>
                  </a:lnTo>
                  <a:lnTo>
                    <a:pt x="1734" y="3287"/>
                  </a:lnTo>
                  <a:lnTo>
                    <a:pt x="1741" y="3274"/>
                  </a:lnTo>
                  <a:lnTo>
                    <a:pt x="1747" y="3261"/>
                  </a:lnTo>
                  <a:lnTo>
                    <a:pt x="1753" y="3245"/>
                  </a:lnTo>
                  <a:lnTo>
                    <a:pt x="1764" y="3215"/>
                  </a:lnTo>
                  <a:lnTo>
                    <a:pt x="1772" y="3182"/>
                  </a:lnTo>
                  <a:lnTo>
                    <a:pt x="1779" y="3149"/>
                  </a:lnTo>
                  <a:lnTo>
                    <a:pt x="1785" y="3115"/>
                  </a:lnTo>
                  <a:lnTo>
                    <a:pt x="1789" y="3081"/>
                  </a:lnTo>
                  <a:lnTo>
                    <a:pt x="1792" y="3048"/>
                  </a:lnTo>
                  <a:lnTo>
                    <a:pt x="1794" y="3016"/>
                  </a:lnTo>
                  <a:lnTo>
                    <a:pt x="1794" y="2986"/>
                  </a:lnTo>
                  <a:lnTo>
                    <a:pt x="1791" y="2959"/>
                  </a:lnTo>
                  <a:lnTo>
                    <a:pt x="1789" y="2934"/>
                  </a:lnTo>
                  <a:lnTo>
                    <a:pt x="1785" y="2912"/>
                  </a:lnTo>
                  <a:lnTo>
                    <a:pt x="1781" y="2899"/>
                  </a:lnTo>
                  <a:lnTo>
                    <a:pt x="1777" y="2885"/>
                  </a:lnTo>
                  <a:lnTo>
                    <a:pt x="1772" y="2873"/>
                  </a:lnTo>
                  <a:lnTo>
                    <a:pt x="1767" y="2861"/>
                  </a:lnTo>
                  <a:lnTo>
                    <a:pt x="1754" y="2836"/>
                  </a:lnTo>
                  <a:lnTo>
                    <a:pt x="1740" y="2813"/>
                  </a:lnTo>
                  <a:lnTo>
                    <a:pt x="1723" y="2791"/>
                  </a:lnTo>
                  <a:lnTo>
                    <a:pt x="1706" y="2769"/>
                  </a:lnTo>
                  <a:lnTo>
                    <a:pt x="1688" y="2748"/>
                  </a:lnTo>
                  <a:lnTo>
                    <a:pt x="1669" y="2728"/>
                  </a:lnTo>
                  <a:lnTo>
                    <a:pt x="1631" y="2686"/>
                  </a:lnTo>
                  <a:lnTo>
                    <a:pt x="1612" y="2666"/>
                  </a:lnTo>
                  <a:lnTo>
                    <a:pt x="1594" y="2644"/>
                  </a:lnTo>
                  <a:lnTo>
                    <a:pt x="1576" y="2623"/>
                  </a:lnTo>
                  <a:lnTo>
                    <a:pt x="1560" y="2600"/>
                  </a:lnTo>
                  <a:lnTo>
                    <a:pt x="1545" y="2577"/>
                  </a:lnTo>
                  <a:lnTo>
                    <a:pt x="1532" y="2552"/>
                  </a:lnTo>
                  <a:lnTo>
                    <a:pt x="1573" y="2545"/>
                  </a:lnTo>
                  <a:lnTo>
                    <a:pt x="1614" y="2539"/>
                  </a:lnTo>
                  <a:lnTo>
                    <a:pt x="1697" y="2529"/>
                  </a:lnTo>
                  <a:lnTo>
                    <a:pt x="1779" y="2520"/>
                  </a:lnTo>
                  <a:lnTo>
                    <a:pt x="1863" y="2515"/>
                  </a:lnTo>
                  <a:lnTo>
                    <a:pt x="1946" y="2511"/>
                  </a:lnTo>
                  <a:lnTo>
                    <a:pt x="2030" y="2510"/>
                  </a:lnTo>
                  <a:lnTo>
                    <a:pt x="2113" y="2511"/>
                  </a:lnTo>
                  <a:lnTo>
                    <a:pt x="2196" y="2513"/>
                  </a:lnTo>
                  <a:lnTo>
                    <a:pt x="2245" y="2517"/>
                  </a:lnTo>
                  <a:lnTo>
                    <a:pt x="2292" y="2523"/>
                  </a:lnTo>
                  <a:lnTo>
                    <a:pt x="2339" y="2530"/>
                  </a:lnTo>
                  <a:lnTo>
                    <a:pt x="2382" y="2539"/>
                  </a:lnTo>
                  <a:lnTo>
                    <a:pt x="2425" y="2550"/>
                  </a:lnTo>
                  <a:lnTo>
                    <a:pt x="2467" y="2564"/>
                  </a:lnTo>
                  <a:lnTo>
                    <a:pt x="2507" y="2579"/>
                  </a:lnTo>
                  <a:lnTo>
                    <a:pt x="2546" y="2596"/>
                  </a:lnTo>
                  <a:lnTo>
                    <a:pt x="2585" y="2613"/>
                  </a:lnTo>
                  <a:lnTo>
                    <a:pt x="2623" y="2633"/>
                  </a:lnTo>
                  <a:lnTo>
                    <a:pt x="2662" y="2655"/>
                  </a:lnTo>
                  <a:lnTo>
                    <a:pt x="2701" y="2677"/>
                  </a:lnTo>
                  <a:lnTo>
                    <a:pt x="2739" y="2701"/>
                  </a:lnTo>
                  <a:lnTo>
                    <a:pt x="2777" y="2726"/>
                  </a:lnTo>
                  <a:lnTo>
                    <a:pt x="2856" y="2778"/>
                  </a:lnTo>
                  <a:lnTo>
                    <a:pt x="3020" y="2890"/>
                  </a:lnTo>
                  <a:lnTo>
                    <a:pt x="3102" y="2946"/>
                  </a:lnTo>
                  <a:lnTo>
                    <a:pt x="3182" y="3004"/>
                  </a:lnTo>
                  <a:lnTo>
                    <a:pt x="3262" y="3063"/>
                  </a:lnTo>
                  <a:lnTo>
                    <a:pt x="3341" y="3124"/>
                  </a:lnTo>
                  <a:lnTo>
                    <a:pt x="3379" y="3154"/>
                  </a:lnTo>
                  <a:lnTo>
                    <a:pt x="3417" y="3186"/>
                  </a:lnTo>
                  <a:lnTo>
                    <a:pt x="3454" y="3218"/>
                  </a:lnTo>
                  <a:lnTo>
                    <a:pt x="3491" y="3251"/>
                  </a:lnTo>
                  <a:lnTo>
                    <a:pt x="3537" y="3293"/>
                  </a:lnTo>
                  <a:lnTo>
                    <a:pt x="3581" y="3336"/>
                  </a:lnTo>
                  <a:lnTo>
                    <a:pt x="3625" y="3379"/>
                  </a:lnTo>
                  <a:lnTo>
                    <a:pt x="3667" y="3424"/>
                  </a:lnTo>
                  <a:lnTo>
                    <a:pt x="3752" y="3514"/>
                  </a:lnTo>
                  <a:lnTo>
                    <a:pt x="3835" y="3605"/>
                  </a:lnTo>
                  <a:lnTo>
                    <a:pt x="3919" y="3696"/>
                  </a:lnTo>
                  <a:lnTo>
                    <a:pt x="3961" y="3741"/>
                  </a:lnTo>
                  <a:lnTo>
                    <a:pt x="4003" y="3785"/>
                  </a:lnTo>
                  <a:lnTo>
                    <a:pt x="4047" y="3830"/>
                  </a:lnTo>
                  <a:lnTo>
                    <a:pt x="4091" y="3873"/>
                  </a:lnTo>
                  <a:lnTo>
                    <a:pt x="4135" y="3915"/>
                  </a:lnTo>
                  <a:lnTo>
                    <a:pt x="4182" y="3957"/>
                  </a:lnTo>
                  <a:lnTo>
                    <a:pt x="4126" y="3961"/>
                  </a:lnTo>
                  <a:lnTo>
                    <a:pt x="4071" y="3966"/>
                  </a:lnTo>
                  <a:lnTo>
                    <a:pt x="4018" y="3973"/>
                  </a:lnTo>
                  <a:lnTo>
                    <a:pt x="3963" y="3980"/>
                  </a:lnTo>
                  <a:lnTo>
                    <a:pt x="3910" y="3988"/>
                  </a:lnTo>
                  <a:lnTo>
                    <a:pt x="3856" y="3999"/>
                  </a:lnTo>
                  <a:lnTo>
                    <a:pt x="3803" y="4010"/>
                  </a:lnTo>
                  <a:lnTo>
                    <a:pt x="3750" y="4022"/>
                  </a:lnTo>
                  <a:lnTo>
                    <a:pt x="3697" y="4037"/>
                  </a:lnTo>
                  <a:lnTo>
                    <a:pt x="3646" y="4051"/>
                  </a:lnTo>
                  <a:lnTo>
                    <a:pt x="3594" y="4068"/>
                  </a:lnTo>
                  <a:lnTo>
                    <a:pt x="3543" y="4086"/>
                  </a:lnTo>
                  <a:lnTo>
                    <a:pt x="3491" y="4106"/>
                  </a:lnTo>
                  <a:lnTo>
                    <a:pt x="3441" y="4127"/>
                  </a:lnTo>
                  <a:lnTo>
                    <a:pt x="3390" y="4148"/>
                  </a:lnTo>
                  <a:lnTo>
                    <a:pt x="3340" y="4172"/>
                  </a:lnTo>
                  <a:lnTo>
                    <a:pt x="3333" y="4145"/>
                  </a:lnTo>
                  <a:lnTo>
                    <a:pt x="3328" y="4118"/>
                  </a:lnTo>
                  <a:lnTo>
                    <a:pt x="3324" y="4093"/>
                  </a:lnTo>
                  <a:lnTo>
                    <a:pt x="3321" y="4067"/>
                  </a:lnTo>
                  <a:lnTo>
                    <a:pt x="3316" y="4016"/>
                  </a:lnTo>
                  <a:lnTo>
                    <a:pt x="3313" y="3967"/>
                  </a:lnTo>
                  <a:lnTo>
                    <a:pt x="3309" y="3871"/>
                  </a:lnTo>
                  <a:lnTo>
                    <a:pt x="3306" y="3825"/>
                  </a:lnTo>
                  <a:lnTo>
                    <a:pt x="3300" y="3780"/>
                  </a:lnTo>
                  <a:lnTo>
                    <a:pt x="3297" y="3758"/>
                  </a:lnTo>
                  <a:lnTo>
                    <a:pt x="3293" y="3736"/>
                  </a:lnTo>
                  <a:lnTo>
                    <a:pt x="3288" y="3714"/>
                  </a:lnTo>
                  <a:lnTo>
                    <a:pt x="3282" y="3693"/>
                  </a:lnTo>
                  <a:lnTo>
                    <a:pt x="3275" y="3672"/>
                  </a:lnTo>
                  <a:lnTo>
                    <a:pt x="3266" y="3651"/>
                  </a:lnTo>
                  <a:lnTo>
                    <a:pt x="3257" y="3631"/>
                  </a:lnTo>
                  <a:lnTo>
                    <a:pt x="3246" y="3610"/>
                  </a:lnTo>
                  <a:lnTo>
                    <a:pt x="3233" y="3590"/>
                  </a:lnTo>
                  <a:lnTo>
                    <a:pt x="3219" y="3570"/>
                  </a:lnTo>
                  <a:lnTo>
                    <a:pt x="3204" y="3550"/>
                  </a:lnTo>
                  <a:lnTo>
                    <a:pt x="3186" y="3531"/>
                  </a:lnTo>
                  <a:lnTo>
                    <a:pt x="3165" y="3511"/>
                  </a:lnTo>
                  <a:lnTo>
                    <a:pt x="3144" y="3492"/>
                  </a:lnTo>
                  <a:lnTo>
                    <a:pt x="3119" y="3473"/>
                  </a:lnTo>
                  <a:lnTo>
                    <a:pt x="3093" y="3454"/>
                  </a:lnTo>
                  <a:lnTo>
                    <a:pt x="3084" y="3449"/>
                  </a:lnTo>
                  <a:lnTo>
                    <a:pt x="3077" y="3445"/>
                  </a:lnTo>
                  <a:lnTo>
                    <a:pt x="3069" y="3443"/>
                  </a:lnTo>
                  <a:lnTo>
                    <a:pt x="3060" y="3442"/>
                  </a:lnTo>
                  <a:lnTo>
                    <a:pt x="3053" y="3442"/>
                  </a:lnTo>
                  <a:lnTo>
                    <a:pt x="3046" y="3444"/>
                  </a:lnTo>
                  <a:lnTo>
                    <a:pt x="3039" y="3446"/>
                  </a:lnTo>
                  <a:lnTo>
                    <a:pt x="3031" y="3449"/>
                  </a:lnTo>
                  <a:lnTo>
                    <a:pt x="3024" y="3453"/>
                  </a:lnTo>
                  <a:lnTo>
                    <a:pt x="3017" y="3459"/>
                  </a:lnTo>
                  <a:lnTo>
                    <a:pt x="3004" y="3471"/>
                  </a:lnTo>
                  <a:lnTo>
                    <a:pt x="2990" y="3485"/>
                  </a:lnTo>
                  <a:lnTo>
                    <a:pt x="2978" y="3502"/>
                  </a:lnTo>
                  <a:lnTo>
                    <a:pt x="2952" y="3538"/>
                  </a:lnTo>
                  <a:lnTo>
                    <a:pt x="2927" y="3574"/>
                  </a:lnTo>
                  <a:lnTo>
                    <a:pt x="2914" y="3591"/>
                  </a:lnTo>
                  <a:lnTo>
                    <a:pt x="2902" y="3606"/>
                  </a:lnTo>
                  <a:lnTo>
                    <a:pt x="2888" y="3618"/>
                  </a:lnTo>
                  <a:lnTo>
                    <a:pt x="2882" y="3624"/>
                  </a:lnTo>
                  <a:lnTo>
                    <a:pt x="2875" y="3629"/>
                  </a:lnTo>
                  <a:lnTo>
                    <a:pt x="2866" y="3634"/>
                  </a:lnTo>
                  <a:lnTo>
                    <a:pt x="2855" y="3638"/>
                  </a:lnTo>
                  <a:lnTo>
                    <a:pt x="2844" y="3643"/>
                  </a:lnTo>
                  <a:lnTo>
                    <a:pt x="2831" y="3646"/>
                  </a:lnTo>
                  <a:lnTo>
                    <a:pt x="2807" y="3653"/>
                  </a:lnTo>
                  <a:lnTo>
                    <a:pt x="2779" y="3659"/>
                  </a:lnTo>
                  <a:lnTo>
                    <a:pt x="2749" y="3662"/>
                  </a:lnTo>
                  <a:lnTo>
                    <a:pt x="2718" y="3665"/>
                  </a:lnTo>
                  <a:lnTo>
                    <a:pt x="2687" y="3667"/>
                  </a:lnTo>
                  <a:lnTo>
                    <a:pt x="2654" y="3668"/>
                  </a:lnTo>
                  <a:lnTo>
                    <a:pt x="2589" y="3668"/>
                  </a:lnTo>
                  <a:lnTo>
                    <a:pt x="2527" y="3667"/>
                  </a:lnTo>
                  <a:lnTo>
                    <a:pt x="2471" y="3667"/>
                  </a:lnTo>
                  <a:lnTo>
                    <a:pt x="2423" y="3667"/>
                  </a:lnTo>
                  <a:lnTo>
                    <a:pt x="2410" y="3668"/>
                  </a:lnTo>
                  <a:lnTo>
                    <a:pt x="2398" y="3671"/>
                  </a:lnTo>
                  <a:lnTo>
                    <a:pt x="2387" y="3675"/>
                  </a:lnTo>
                  <a:lnTo>
                    <a:pt x="2378" y="3680"/>
                  </a:lnTo>
                  <a:lnTo>
                    <a:pt x="2370" y="3686"/>
                  </a:lnTo>
                  <a:lnTo>
                    <a:pt x="2364" y="3694"/>
                  </a:lnTo>
                  <a:lnTo>
                    <a:pt x="2358" y="3702"/>
                  </a:lnTo>
                  <a:lnTo>
                    <a:pt x="2354" y="3711"/>
                  </a:lnTo>
                  <a:lnTo>
                    <a:pt x="2352" y="3721"/>
                  </a:lnTo>
                  <a:lnTo>
                    <a:pt x="2350" y="3732"/>
                  </a:lnTo>
                  <a:lnTo>
                    <a:pt x="2349" y="3744"/>
                  </a:lnTo>
                  <a:lnTo>
                    <a:pt x="2349" y="3755"/>
                  </a:lnTo>
                  <a:lnTo>
                    <a:pt x="2350" y="3769"/>
                  </a:lnTo>
                  <a:lnTo>
                    <a:pt x="2352" y="3781"/>
                  </a:lnTo>
                  <a:lnTo>
                    <a:pt x="2357" y="3808"/>
                  </a:lnTo>
                  <a:lnTo>
                    <a:pt x="2365" y="3836"/>
                  </a:lnTo>
                  <a:lnTo>
                    <a:pt x="2375" y="3864"/>
                  </a:lnTo>
                  <a:lnTo>
                    <a:pt x="2385" y="3891"/>
                  </a:lnTo>
                  <a:lnTo>
                    <a:pt x="2397" y="3916"/>
                  </a:lnTo>
                  <a:lnTo>
                    <a:pt x="2408" y="3940"/>
                  </a:lnTo>
                  <a:lnTo>
                    <a:pt x="2419" y="3962"/>
                  </a:lnTo>
                  <a:lnTo>
                    <a:pt x="2429" y="3980"/>
                  </a:lnTo>
                  <a:lnTo>
                    <a:pt x="2438" y="3995"/>
                  </a:lnTo>
                  <a:lnTo>
                    <a:pt x="2454" y="4021"/>
                  </a:lnTo>
                  <a:lnTo>
                    <a:pt x="2466" y="4045"/>
                  </a:lnTo>
                  <a:lnTo>
                    <a:pt x="2474" y="4066"/>
                  </a:lnTo>
                  <a:lnTo>
                    <a:pt x="2477" y="4075"/>
                  </a:lnTo>
                  <a:lnTo>
                    <a:pt x="2479" y="4083"/>
                  </a:lnTo>
                  <a:lnTo>
                    <a:pt x="2480" y="4092"/>
                  </a:lnTo>
                  <a:lnTo>
                    <a:pt x="2480" y="4100"/>
                  </a:lnTo>
                  <a:lnTo>
                    <a:pt x="2480" y="4107"/>
                  </a:lnTo>
                  <a:lnTo>
                    <a:pt x="2479" y="4113"/>
                  </a:lnTo>
                  <a:lnTo>
                    <a:pt x="2476" y="4120"/>
                  </a:lnTo>
                  <a:lnTo>
                    <a:pt x="2474" y="4127"/>
                  </a:lnTo>
                  <a:lnTo>
                    <a:pt x="2470" y="4132"/>
                  </a:lnTo>
                  <a:lnTo>
                    <a:pt x="2466" y="4138"/>
                  </a:lnTo>
                  <a:lnTo>
                    <a:pt x="2455" y="4148"/>
                  </a:lnTo>
                  <a:lnTo>
                    <a:pt x="2442" y="4159"/>
                  </a:lnTo>
                  <a:lnTo>
                    <a:pt x="2426" y="4169"/>
                  </a:lnTo>
                  <a:lnTo>
                    <a:pt x="2409" y="4179"/>
                  </a:lnTo>
                  <a:lnTo>
                    <a:pt x="2369" y="4202"/>
                  </a:lnTo>
                  <a:lnTo>
                    <a:pt x="2346" y="4215"/>
                  </a:lnTo>
                  <a:lnTo>
                    <a:pt x="2321" y="4230"/>
                  </a:lnTo>
                  <a:lnTo>
                    <a:pt x="2302" y="4243"/>
                  </a:lnTo>
                  <a:lnTo>
                    <a:pt x="2283" y="4255"/>
                  </a:lnTo>
                  <a:lnTo>
                    <a:pt x="2265" y="4270"/>
                  </a:lnTo>
                  <a:lnTo>
                    <a:pt x="2246" y="4283"/>
                  </a:lnTo>
                  <a:lnTo>
                    <a:pt x="2212" y="4313"/>
                  </a:lnTo>
                  <a:lnTo>
                    <a:pt x="2179" y="4344"/>
                  </a:lnTo>
                  <a:lnTo>
                    <a:pt x="2146" y="4376"/>
                  </a:lnTo>
                  <a:lnTo>
                    <a:pt x="2115" y="4409"/>
                  </a:lnTo>
                  <a:lnTo>
                    <a:pt x="2085" y="4443"/>
                  </a:lnTo>
                  <a:lnTo>
                    <a:pt x="2054" y="4478"/>
                  </a:lnTo>
                  <a:lnTo>
                    <a:pt x="1996" y="4548"/>
                  </a:lnTo>
                  <a:lnTo>
                    <a:pt x="1965" y="4583"/>
                  </a:lnTo>
                  <a:lnTo>
                    <a:pt x="1935" y="4617"/>
                  </a:lnTo>
                  <a:lnTo>
                    <a:pt x="1904" y="4651"/>
                  </a:lnTo>
                  <a:lnTo>
                    <a:pt x="1872" y="4684"/>
                  </a:lnTo>
                  <a:lnTo>
                    <a:pt x="1838" y="4716"/>
                  </a:lnTo>
                  <a:lnTo>
                    <a:pt x="1804" y="4747"/>
                  </a:lnTo>
                  <a:lnTo>
                    <a:pt x="1791" y="4758"/>
                  </a:lnTo>
                  <a:lnTo>
                    <a:pt x="1781" y="4768"/>
                  </a:lnTo>
                  <a:lnTo>
                    <a:pt x="1772" y="4778"/>
                  </a:lnTo>
                  <a:lnTo>
                    <a:pt x="1764" y="4786"/>
                  </a:lnTo>
                  <a:lnTo>
                    <a:pt x="1757" y="4796"/>
                  </a:lnTo>
                  <a:lnTo>
                    <a:pt x="1751" y="4804"/>
                  </a:lnTo>
                  <a:lnTo>
                    <a:pt x="1747" y="4812"/>
                  </a:lnTo>
                  <a:lnTo>
                    <a:pt x="1745" y="4819"/>
                  </a:lnTo>
                  <a:lnTo>
                    <a:pt x="1743" y="4827"/>
                  </a:lnTo>
                  <a:lnTo>
                    <a:pt x="1742" y="4833"/>
                  </a:lnTo>
                  <a:lnTo>
                    <a:pt x="1742" y="4839"/>
                  </a:lnTo>
                  <a:lnTo>
                    <a:pt x="1744" y="4845"/>
                  </a:lnTo>
                  <a:lnTo>
                    <a:pt x="1746" y="4850"/>
                  </a:lnTo>
                  <a:lnTo>
                    <a:pt x="1749" y="4855"/>
                  </a:lnTo>
                  <a:lnTo>
                    <a:pt x="1753" y="4861"/>
                  </a:lnTo>
                  <a:lnTo>
                    <a:pt x="1757" y="4865"/>
                  </a:lnTo>
                  <a:lnTo>
                    <a:pt x="1764" y="4869"/>
                  </a:lnTo>
                  <a:lnTo>
                    <a:pt x="1770" y="4873"/>
                  </a:lnTo>
                  <a:lnTo>
                    <a:pt x="1784" y="4880"/>
                  </a:lnTo>
                  <a:lnTo>
                    <a:pt x="1802" y="4885"/>
                  </a:lnTo>
                  <a:lnTo>
                    <a:pt x="1820" y="4889"/>
                  </a:lnTo>
                  <a:lnTo>
                    <a:pt x="1841" y="4894"/>
                  </a:lnTo>
                  <a:lnTo>
                    <a:pt x="1863" y="4896"/>
                  </a:lnTo>
                  <a:lnTo>
                    <a:pt x="1885" y="4898"/>
                  </a:lnTo>
                  <a:lnTo>
                    <a:pt x="1909" y="4899"/>
                  </a:lnTo>
                  <a:lnTo>
                    <a:pt x="1984" y="4901"/>
                  </a:lnTo>
                  <a:lnTo>
                    <a:pt x="2059" y="4904"/>
                  </a:lnTo>
                  <a:lnTo>
                    <a:pt x="2134" y="4909"/>
                  </a:lnTo>
                  <a:lnTo>
                    <a:pt x="2208" y="4914"/>
                  </a:lnTo>
                  <a:lnTo>
                    <a:pt x="2357" y="4927"/>
                  </a:lnTo>
                  <a:lnTo>
                    <a:pt x="2507" y="4940"/>
                  </a:lnTo>
                  <a:lnTo>
                    <a:pt x="2524" y="4941"/>
                  </a:lnTo>
                  <a:lnTo>
                    <a:pt x="2545" y="4941"/>
                  </a:lnTo>
                  <a:lnTo>
                    <a:pt x="2593" y="4940"/>
                  </a:lnTo>
                  <a:lnTo>
                    <a:pt x="2649" y="4938"/>
                  </a:lnTo>
                  <a:lnTo>
                    <a:pt x="2709" y="4936"/>
                  </a:lnTo>
                  <a:lnTo>
                    <a:pt x="2739" y="4936"/>
                  </a:lnTo>
                  <a:lnTo>
                    <a:pt x="2768" y="4936"/>
                  </a:lnTo>
                  <a:lnTo>
                    <a:pt x="2794" y="4937"/>
                  </a:lnTo>
                  <a:lnTo>
                    <a:pt x="2820" y="4939"/>
                  </a:lnTo>
                  <a:lnTo>
                    <a:pt x="2844" y="4943"/>
                  </a:lnTo>
                  <a:lnTo>
                    <a:pt x="2864" y="4948"/>
                  </a:lnTo>
                  <a:lnTo>
                    <a:pt x="2874" y="4951"/>
                  </a:lnTo>
                  <a:lnTo>
                    <a:pt x="2882" y="4954"/>
                  </a:lnTo>
                  <a:lnTo>
                    <a:pt x="2889" y="4959"/>
                  </a:lnTo>
                  <a:lnTo>
                    <a:pt x="2895" y="4963"/>
                  </a:lnTo>
                  <a:lnTo>
                    <a:pt x="2906" y="4972"/>
                  </a:lnTo>
                  <a:lnTo>
                    <a:pt x="2915" y="4982"/>
                  </a:lnTo>
                  <a:lnTo>
                    <a:pt x="2923" y="4993"/>
                  </a:lnTo>
                  <a:lnTo>
                    <a:pt x="2930" y="5004"/>
                  </a:lnTo>
                  <a:lnTo>
                    <a:pt x="2938" y="5015"/>
                  </a:lnTo>
                  <a:lnTo>
                    <a:pt x="2944" y="5028"/>
                  </a:lnTo>
                  <a:lnTo>
                    <a:pt x="2949" y="5040"/>
                  </a:lnTo>
                  <a:lnTo>
                    <a:pt x="2954" y="5053"/>
                  </a:lnTo>
                  <a:lnTo>
                    <a:pt x="2962" y="5080"/>
                  </a:lnTo>
                  <a:lnTo>
                    <a:pt x="2970" y="5108"/>
                  </a:lnTo>
                  <a:lnTo>
                    <a:pt x="2982" y="5167"/>
                  </a:lnTo>
                  <a:lnTo>
                    <a:pt x="2988" y="5196"/>
                  </a:lnTo>
                  <a:lnTo>
                    <a:pt x="2994" y="5224"/>
                  </a:lnTo>
                  <a:lnTo>
                    <a:pt x="3004" y="5253"/>
                  </a:lnTo>
                  <a:lnTo>
                    <a:pt x="3009" y="5267"/>
                  </a:lnTo>
                  <a:lnTo>
                    <a:pt x="3014" y="5281"/>
                  </a:lnTo>
                  <a:lnTo>
                    <a:pt x="3020" y="5295"/>
                  </a:lnTo>
                  <a:lnTo>
                    <a:pt x="3027" y="5307"/>
                  </a:lnTo>
                  <a:lnTo>
                    <a:pt x="3035" y="5319"/>
                  </a:lnTo>
                  <a:lnTo>
                    <a:pt x="3044" y="5332"/>
                  </a:lnTo>
                  <a:lnTo>
                    <a:pt x="3053" y="5344"/>
                  </a:lnTo>
                  <a:lnTo>
                    <a:pt x="3063" y="5354"/>
                  </a:lnTo>
                  <a:lnTo>
                    <a:pt x="3076" y="5366"/>
                  </a:lnTo>
                  <a:lnTo>
                    <a:pt x="3088" y="5375"/>
                  </a:lnTo>
                  <a:lnTo>
                    <a:pt x="3096" y="5380"/>
                  </a:lnTo>
                  <a:lnTo>
                    <a:pt x="3105" y="5384"/>
                  </a:lnTo>
                  <a:lnTo>
                    <a:pt x="3114" y="5387"/>
                  </a:lnTo>
                  <a:lnTo>
                    <a:pt x="3122" y="5389"/>
                  </a:lnTo>
                  <a:lnTo>
                    <a:pt x="3131" y="5389"/>
                  </a:lnTo>
                  <a:lnTo>
                    <a:pt x="3140" y="5389"/>
                  </a:lnTo>
                  <a:lnTo>
                    <a:pt x="3149" y="5388"/>
                  </a:lnTo>
                  <a:lnTo>
                    <a:pt x="3158" y="5386"/>
                  </a:lnTo>
                  <a:lnTo>
                    <a:pt x="3166" y="5383"/>
                  </a:lnTo>
                  <a:lnTo>
                    <a:pt x="3176" y="5379"/>
                  </a:lnTo>
                  <a:lnTo>
                    <a:pt x="3193" y="5370"/>
                  </a:lnTo>
                  <a:lnTo>
                    <a:pt x="3212" y="5357"/>
                  </a:lnTo>
                  <a:lnTo>
                    <a:pt x="3229" y="5344"/>
                  </a:lnTo>
                  <a:lnTo>
                    <a:pt x="3246" y="5329"/>
                  </a:lnTo>
                  <a:lnTo>
                    <a:pt x="3263" y="5312"/>
                  </a:lnTo>
                  <a:lnTo>
                    <a:pt x="3279" y="5295"/>
                  </a:lnTo>
                  <a:lnTo>
                    <a:pt x="3295" y="5278"/>
                  </a:lnTo>
                  <a:lnTo>
                    <a:pt x="3323" y="5245"/>
                  </a:lnTo>
                  <a:lnTo>
                    <a:pt x="3348" y="5218"/>
                  </a:lnTo>
                  <a:lnTo>
                    <a:pt x="3358" y="5207"/>
                  </a:lnTo>
                  <a:lnTo>
                    <a:pt x="3369" y="5194"/>
                  </a:lnTo>
                  <a:lnTo>
                    <a:pt x="3389" y="5166"/>
                  </a:lnTo>
                  <a:lnTo>
                    <a:pt x="3410" y="5135"/>
                  </a:lnTo>
                  <a:lnTo>
                    <a:pt x="3430" y="5105"/>
                  </a:lnTo>
                  <a:lnTo>
                    <a:pt x="3442" y="5090"/>
                  </a:lnTo>
                  <a:lnTo>
                    <a:pt x="3452" y="5076"/>
                  </a:lnTo>
                  <a:lnTo>
                    <a:pt x="3464" y="5064"/>
                  </a:lnTo>
                  <a:lnTo>
                    <a:pt x="3476" y="5052"/>
                  </a:lnTo>
                  <a:lnTo>
                    <a:pt x="3488" y="5042"/>
                  </a:lnTo>
                  <a:lnTo>
                    <a:pt x="3501" y="5033"/>
                  </a:lnTo>
                  <a:lnTo>
                    <a:pt x="3515" y="5027"/>
                  </a:lnTo>
                  <a:lnTo>
                    <a:pt x="3529" y="5021"/>
                  </a:lnTo>
                  <a:lnTo>
                    <a:pt x="3586" y="5008"/>
                  </a:lnTo>
                  <a:lnTo>
                    <a:pt x="3614" y="5000"/>
                  </a:lnTo>
                  <a:lnTo>
                    <a:pt x="3642" y="4992"/>
                  </a:lnTo>
                  <a:lnTo>
                    <a:pt x="3669" y="4981"/>
                  </a:lnTo>
                  <a:lnTo>
                    <a:pt x="3696" y="4970"/>
                  </a:lnTo>
                  <a:lnTo>
                    <a:pt x="3722" y="4956"/>
                  </a:lnTo>
                  <a:lnTo>
                    <a:pt x="3735" y="4949"/>
                  </a:lnTo>
                  <a:lnTo>
                    <a:pt x="3747" y="4941"/>
                  </a:lnTo>
                  <a:lnTo>
                    <a:pt x="3757" y="4934"/>
                  </a:lnTo>
                  <a:lnTo>
                    <a:pt x="3765" y="4927"/>
                  </a:lnTo>
                  <a:lnTo>
                    <a:pt x="3773" y="4918"/>
                  </a:lnTo>
                  <a:lnTo>
                    <a:pt x="3779" y="4909"/>
                  </a:lnTo>
                  <a:lnTo>
                    <a:pt x="3785" y="4900"/>
                  </a:lnTo>
                  <a:lnTo>
                    <a:pt x="3789" y="4889"/>
                  </a:lnTo>
                  <a:lnTo>
                    <a:pt x="3793" y="4879"/>
                  </a:lnTo>
                  <a:lnTo>
                    <a:pt x="3795" y="4869"/>
                  </a:lnTo>
                  <a:lnTo>
                    <a:pt x="3797" y="4857"/>
                  </a:lnTo>
                  <a:lnTo>
                    <a:pt x="3799" y="4846"/>
                  </a:lnTo>
                  <a:lnTo>
                    <a:pt x="3799" y="4835"/>
                  </a:lnTo>
                  <a:lnTo>
                    <a:pt x="3799" y="4823"/>
                  </a:lnTo>
                  <a:lnTo>
                    <a:pt x="3798" y="4799"/>
                  </a:lnTo>
                  <a:lnTo>
                    <a:pt x="3794" y="4774"/>
                  </a:lnTo>
                  <a:lnTo>
                    <a:pt x="3788" y="4749"/>
                  </a:lnTo>
                  <a:lnTo>
                    <a:pt x="3782" y="4723"/>
                  </a:lnTo>
                  <a:lnTo>
                    <a:pt x="3774" y="4700"/>
                  </a:lnTo>
                  <a:lnTo>
                    <a:pt x="3764" y="4675"/>
                  </a:lnTo>
                  <a:lnTo>
                    <a:pt x="3747" y="4631"/>
                  </a:lnTo>
                  <a:lnTo>
                    <a:pt x="3730" y="4592"/>
                  </a:lnTo>
                  <a:lnTo>
                    <a:pt x="3723" y="4574"/>
                  </a:lnTo>
                  <a:lnTo>
                    <a:pt x="3715" y="4558"/>
                  </a:lnTo>
                  <a:lnTo>
                    <a:pt x="3707" y="4542"/>
                  </a:lnTo>
                  <a:lnTo>
                    <a:pt x="3697" y="4528"/>
                  </a:lnTo>
                  <a:lnTo>
                    <a:pt x="3688" y="4514"/>
                  </a:lnTo>
                  <a:lnTo>
                    <a:pt x="3678" y="4501"/>
                  </a:lnTo>
                  <a:lnTo>
                    <a:pt x="3667" y="4488"/>
                  </a:lnTo>
                  <a:lnTo>
                    <a:pt x="3656" y="4476"/>
                  </a:lnTo>
                  <a:lnTo>
                    <a:pt x="3633" y="4453"/>
                  </a:lnTo>
                  <a:lnTo>
                    <a:pt x="3610" y="4433"/>
                  </a:lnTo>
                  <a:lnTo>
                    <a:pt x="3585" y="4413"/>
                  </a:lnTo>
                  <a:lnTo>
                    <a:pt x="3560" y="4396"/>
                  </a:lnTo>
                  <a:lnTo>
                    <a:pt x="3509" y="4360"/>
                  </a:lnTo>
                  <a:lnTo>
                    <a:pt x="3483" y="4341"/>
                  </a:lnTo>
                  <a:lnTo>
                    <a:pt x="3458" y="4322"/>
                  </a:lnTo>
                  <a:lnTo>
                    <a:pt x="3433" y="4302"/>
                  </a:lnTo>
                  <a:lnTo>
                    <a:pt x="3410" y="4280"/>
                  </a:lnTo>
                  <a:lnTo>
                    <a:pt x="3398" y="4269"/>
                  </a:lnTo>
                  <a:lnTo>
                    <a:pt x="3388" y="4256"/>
                  </a:lnTo>
                  <a:lnTo>
                    <a:pt x="3377" y="4244"/>
                  </a:lnTo>
                  <a:lnTo>
                    <a:pt x="3366" y="4231"/>
                  </a:lnTo>
                  <a:lnTo>
                    <a:pt x="3413" y="4208"/>
                  </a:lnTo>
                  <a:lnTo>
                    <a:pt x="3461" y="4187"/>
                  </a:lnTo>
                  <a:lnTo>
                    <a:pt x="3510" y="4167"/>
                  </a:lnTo>
                  <a:lnTo>
                    <a:pt x="3559" y="4148"/>
                  </a:lnTo>
                  <a:lnTo>
                    <a:pt x="3611" y="4131"/>
                  </a:lnTo>
                  <a:lnTo>
                    <a:pt x="3662" y="4114"/>
                  </a:lnTo>
                  <a:lnTo>
                    <a:pt x="3714" y="4101"/>
                  </a:lnTo>
                  <a:lnTo>
                    <a:pt x="3767" y="4087"/>
                  </a:lnTo>
                  <a:lnTo>
                    <a:pt x="3820" y="4077"/>
                  </a:lnTo>
                  <a:lnTo>
                    <a:pt x="3874" y="4068"/>
                  </a:lnTo>
                  <a:lnTo>
                    <a:pt x="3926" y="4062"/>
                  </a:lnTo>
                  <a:lnTo>
                    <a:pt x="3980" y="4058"/>
                  </a:lnTo>
                  <a:lnTo>
                    <a:pt x="4033" y="4054"/>
                  </a:lnTo>
                  <a:lnTo>
                    <a:pt x="4086" y="4055"/>
                  </a:lnTo>
                  <a:lnTo>
                    <a:pt x="4112" y="4055"/>
                  </a:lnTo>
                  <a:lnTo>
                    <a:pt x="4138" y="4058"/>
                  </a:lnTo>
                  <a:lnTo>
                    <a:pt x="4164" y="4060"/>
                  </a:lnTo>
                  <a:lnTo>
                    <a:pt x="4190" y="4063"/>
                  </a:lnTo>
                  <a:lnTo>
                    <a:pt x="4223" y="4068"/>
                  </a:lnTo>
                  <a:lnTo>
                    <a:pt x="4255" y="4075"/>
                  </a:lnTo>
                  <a:lnTo>
                    <a:pt x="4285" y="4083"/>
                  </a:lnTo>
                  <a:lnTo>
                    <a:pt x="4315" y="4093"/>
                  </a:lnTo>
                  <a:lnTo>
                    <a:pt x="4344" y="4104"/>
                  </a:lnTo>
                  <a:lnTo>
                    <a:pt x="4371" y="4115"/>
                  </a:lnTo>
                  <a:lnTo>
                    <a:pt x="4398" y="4129"/>
                  </a:lnTo>
                  <a:lnTo>
                    <a:pt x="4425" y="4142"/>
                  </a:lnTo>
                  <a:lnTo>
                    <a:pt x="4452" y="4158"/>
                  </a:lnTo>
                  <a:lnTo>
                    <a:pt x="4478" y="4173"/>
                  </a:lnTo>
                  <a:lnTo>
                    <a:pt x="4531" y="4205"/>
                  </a:lnTo>
                  <a:lnTo>
                    <a:pt x="4585" y="4238"/>
                  </a:lnTo>
                  <a:lnTo>
                    <a:pt x="4642" y="4272"/>
                  </a:lnTo>
                  <a:lnTo>
                    <a:pt x="4703" y="4307"/>
                  </a:lnTo>
                  <a:lnTo>
                    <a:pt x="4766" y="4342"/>
                  </a:lnTo>
                  <a:lnTo>
                    <a:pt x="4892" y="4411"/>
                  </a:lnTo>
                  <a:lnTo>
                    <a:pt x="5017" y="4480"/>
                  </a:lnTo>
                  <a:lnTo>
                    <a:pt x="5080" y="4515"/>
                  </a:lnTo>
                  <a:lnTo>
                    <a:pt x="5141" y="4550"/>
                  </a:lnTo>
                  <a:lnTo>
                    <a:pt x="5182" y="4575"/>
                  </a:lnTo>
                  <a:lnTo>
                    <a:pt x="5222" y="4601"/>
                  </a:lnTo>
                  <a:lnTo>
                    <a:pt x="5262" y="4628"/>
                  </a:lnTo>
                  <a:lnTo>
                    <a:pt x="5301" y="4655"/>
                  </a:lnTo>
                  <a:lnTo>
                    <a:pt x="5340" y="4684"/>
                  </a:lnTo>
                  <a:lnTo>
                    <a:pt x="5378" y="4714"/>
                  </a:lnTo>
                  <a:lnTo>
                    <a:pt x="5417" y="4744"/>
                  </a:lnTo>
                  <a:lnTo>
                    <a:pt x="5455" y="4775"/>
                  </a:lnTo>
                  <a:lnTo>
                    <a:pt x="5492" y="4807"/>
                  </a:lnTo>
                  <a:lnTo>
                    <a:pt x="5529" y="4839"/>
                  </a:lnTo>
                  <a:lnTo>
                    <a:pt x="5566" y="4872"/>
                  </a:lnTo>
                  <a:lnTo>
                    <a:pt x="5602" y="4906"/>
                  </a:lnTo>
                  <a:lnTo>
                    <a:pt x="5673" y="4974"/>
                  </a:lnTo>
                  <a:lnTo>
                    <a:pt x="5744" y="5045"/>
                  </a:lnTo>
                  <a:lnTo>
                    <a:pt x="5813" y="5116"/>
                  </a:lnTo>
                  <a:lnTo>
                    <a:pt x="5883" y="5188"/>
                  </a:lnTo>
                  <a:lnTo>
                    <a:pt x="5950" y="5262"/>
                  </a:lnTo>
                  <a:lnTo>
                    <a:pt x="6016" y="5335"/>
                  </a:lnTo>
                  <a:lnTo>
                    <a:pt x="6146" y="5480"/>
                  </a:lnTo>
                  <a:lnTo>
                    <a:pt x="6211" y="5551"/>
                  </a:lnTo>
                  <a:lnTo>
                    <a:pt x="6275" y="5620"/>
                  </a:lnTo>
                  <a:lnTo>
                    <a:pt x="6252" y="5616"/>
                  </a:lnTo>
                  <a:lnTo>
                    <a:pt x="6229" y="5612"/>
                  </a:lnTo>
                  <a:lnTo>
                    <a:pt x="6206" y="5608"/>
                  </a:lnTo>
                  <a:lnTo>
                    <a:pt x="6184" y="5606"/>
                  </a:lnTo>
                  <a:lnTo>
                    <a:pt x="6137" y="5602"/>
                  </a:lnTo>
                  <a:lnTo>
                    <a:pt x="6091" y="5600"/>
                  </a:lnTo>
                  <a:lnTo>
                    <a:pt x="6043" y="5601"/>
                  </a:lnTo>
                  <a:lnTo>
                    <a:pt x="5997" y="5603"/>
                  </a:lnTo>
                  <a:lnTo>
                    <a:pt x="5951" y="5608"/>
                  </a:lnTo>
                  <a:lnTo>
                    <a:pt x="5904" y="5614"/>
                  </a:lnTo>
                  <a:lnTo>
                    <a:pt x="5858" y="5621"/>
                  </a:lnTo>
                  <a:lnTo>
                    <a:pt x="5811" y="5631"/>
                  </a:lnTo>
                  <a:lnTo>
                    <a:pt x="5765" y="5641"/>
                  </a:lnTo>
                  <a:lnTo>
                    <a:pt x="5720" y="5652"/>
                  </a:lnTo>
                  <a:lnTo>
                    <a:pt x="5674" y="5665"/>
                  </a:lnTo>
                  <a:lnTo>
                    <a:pt x="5630" y="5678"/>
                  </a:lnTo>
                  <a:lnTo>
                    <a:pt x="5586" y="5691"/>
                  </a:lnTo>
                  <a:lnTo>
                    <a:pt x="5542" y="5706"/>
                  </a:lnTo>
                  <a:lnTo>
                    <a:pt x="5514" y="5716"/>
                  </a:lnTo>
                  <a:lnTo>
                    <a:pt x="5488" y="5725"/>
                  </a:lnTo>
                  <a:lnTo>
                    <a:pt x="5447" y="5743"/>
                  </a:lnTo>
                  <a:lnTo>
                    <a:pt x="5430" y="5749"/>
                  </a:lnTo>
                  <a:lnTo>
                    <a:pt x="5417" y="5754"/>
                  </a:lnTo>
                  <a:lnTo>
                    <a:pt x="5404" y="5756"/>
                  </a:lnTo>
                  <a:lnTo>
                    <a:pt x="5399" y="5756"/>
                  </a:lnTo>
                  <a:lnTo>
                    <a:pt x="5395" y="5756"/>
                  </a:lnTo>
                  <a:lnTo>
                    <a:pt x="5390" y="5755"/>
                  </a:lnTo>
                  <a:lnTo>
                    <a:pt x="5386" y="5753"/>
                  </a:lnTo>
                  <a:lnTo>
                    <a:pt x="5383" y="5750"/>
                  </a:lnTo>
                  <a:lnTo>
                    <a:pt x="5380" y="5746"/>
                  </a:lnTo>
                  <a:lnTo>
                    <a:pt x="5375" y="5742"/>
                  </a:lnTo>
                  <a:lnTo>
                    <a:pt x="5373" y="5736"/>
                  </a:lnTo>
                  <a:lnTo>
                    <a:pt x="5367" y="5721"/>
                  </a:lnTo>
                  <a:lnTo>
                    <a:pt x="5363" y="5703"/>
                  </a:lnTo>
                  <a:lnTo>
                    <a:pt x="5358" y="5679"/>
                  </a:lnTo>
                  <a:lnTo>
                    <a:pt x="5348" y="5616"/>
                  </a:lnTo>
                  <a:lnTo>
                    <a:pt x="5341" y="5573"/>
                  </a:lnTo>
                  <a:lnTo>
                    <a:pt x="5334" y="5529"/>
                  </a:lnTo>
                  <a:lnTo>
                    <a:pt x="5330" y="5507"/>
                  </a:lnTo>
                  <a:lnTo>
                    <a:pt x="5324" y="5486"/>
                  </a:lnTo>
                  <a:lnTo>
                    <a:pt x="5318" y="5466"/>
                  </a:lnTo>
                  <a:lnTo>
                    <a:pt x="5310" y="5445"/>
                  </a:lnTo>
                  <a:lnTo>
                    <a:pt x="5302" y="5427"/>
                  </a:lnTo>
                  <a:lnTo>
                    <a:pt x="5292" y="5408"/>
                  </a:lnTo>
                  <a:lnTo>
                    <a:pt x="5281" y="5391"/>
                  </a:lnTo>
                  <a:lnTo>
                    <a:pt x="5267" y="5376"/>
                  </a:lnTo>
                  <a:lnTo>
                    <a:pt x="5260" y="5369"/>
                  </a:lnTo>
                  <a:lnTo>
                    <a:pt x="5252" y="5363"/>
                  </a:lnTo>
                  <a:lnTo>
                    <a:pt x="5242" y="5356"/>
                  </a:lnTo>
                  <a:lnTo>
                    <a:pt x="5234" y="5350"/>
                  </a:lnTo>
                  <a:lnTo>
                    <a:pt x="5224" y="5345"/>
                  </a:lnTo>
                  <a:lnTo>
                    <a:pt x="5214" y="5340"/>
                  </a:lnTo>
                  <a:lnTo>
                    <a:pt x="5203" y="5335"/>
                  </a:lnTo>
                  <a:lnTo>
                    <a:pt x="5191" y="5331"/>
                  </a:lnTo>
                  <a:lnTo>
                    <a:pt x="5158" y="5321"/>
                  </a:lnTo>
                  <a:lnTo>
                    <a:pt x="5124" y="5313"/>
                  </a:lnTo>
                  <a:lnTo>
                    <a:pt x="5089" y="5306"/>
                  </a:lnTo>
                  <a:lnTo>
                    <a:pt x="5053" y="5299"/>
                  </a:lnTo>
                  <a:lnTo>
                    <a:pt x="5017" y="5294"/>
                  </a:lnTo>
                  <a:lnTo>
                    <a:pt x="4980" y="5288"/>
                  </a:lnTo>
                  <a:lnTo>
                    <a:pt x="4942" y="5284"/>
                  </a:lnTo>
                  <a:lnTo>
                    <a:pt x="4905" y="5281"/>
                  </a:lnTo>
                  <a:lnTo>
                    <a:pt x="4867" y="5278"/>
                  </a:lnTo>
                  <a:lnTo>
                    <a:pt x="4830" y="5277"/>
                  </a:lnTo>
                  <a:lnTo>
                    <a:pt x="4792" y="5276"/>
                  </a:lnTo>
                  <a:lnTo>
                    <a:pt x="4755" y="5275"/>
                  </a:lnTo>
                  <a:lnTo>
                    <a:pt x="4683" y="5276"/>
                  </a:lnTo>
                  <a:lnTo>
                    <a:pt x="4613" y="5279"/>
                  </a:lnTo>
                  <a:lnTo>
                    <a:pt x="4591" y="5281"/>
                  </a:lnTo>
                  <a:lnTo>
                    <a:pt x="4572" y="5284"/>
                  </a:lnTo>
                  <a:lnTo>
                    <a:pt x="4557" y="5288"/>
                  </a:lnTo>
                  <a:lnTo>
                    <a:pt x="4544" y="5294"/>
                  </a:lnTo>
                  <a:lnTo>
                    <a:pt x="4532" y="5300"/>
                  </a:lnTo>
                  <a:lnTo>
                    <a:pt x="4524" y="5307"/>
                  </a:lnTo>
                  <a:lnTo>
                    <a:pt x="4518" y="5315"/>
                  </a:lnTo>
                  <a:lnTo>
                    <a:pt x="4514" y="5324"/>
                  </a:lnTo>
                  <a:lnTo>
                    <a:pt x="4511" y="5336"/>
                  </a:lnTo>
                  <a:lnTo>
                    <a:pt x="4511" y="5347"/>
                  </a:lnTo>
                  <a:lnTo>
                    <a:pt x="4511" y="5361"/>
                  </a:lnTo>
                  <a:lnTo>
                    <a:pt x="4514" y="5374"/>
                  </a:lnTo>
                  <a:lnTo>
                    <a:pt x="4517" y="5389"/>
                  </a:lnTo>
                  <a:lnTo>
                    <a:pt x="4522" y="5406"/>
                  </a:lnTo>
                  <a:lnTo>
                    <a:pt x="4533" y="5442"/>
                  </a:lnTo>
                  <a:lnTo>
                    <a:pt x="4544" y="5470"/>
                  </a:lnTo>
                  <a:lnTo>
                    <a:pt x="4550" y="5496"/>
                  </a:lnTo>
                  <a:lnTo>
                    <a:pt x="4555" y="5519"/>
                  </a:lnTo>
                  <a:lnTo>
                    <a:pt x="4557" y="5541"/>
                  </a:lnTo>
                  <a:lnTo>
                    <a:pt x="4557" y="5561"/>
                  </a:lnTo>
                  <a:lnTo>
                    <a:pt x="4555" y="5579"/>
                  </a:lnTo>
                  <a:lnTo>
                    <a:pt x="4551" y="5597"/>
                  </a:lnTo>
                  <a:lnTo>
                    <a:pt x="4545" y="5613"/>
                  </a:lnTo>
                  <a:lnTo>
                    <a:pt x="4536" y="5629"/>
                  </a:lnTo>
                  <a:lnTo>
                    <a:pt x="4527" y="5644"/>
                  </a:lnTo>
                  <a:lnTo>
                    <a:pt x="4516" y="5660"/>
                  </a:lnTo>
                  <a:lnTo>
                    <a:pt x="4502" y="5676"/>
                  </a:lnTo>
                  <a:lnTo>
                    <a:pt x="4472" y="5710"/>
                  </a:lnTo>
                  <a:lnTo>
                    <a:pt x="4436" y="5748"/>
                  </a:lnTo>
                  <a:lnTo>
                    <a:pt x="4409" y="5777"/>
                  </a:lnTo>
                  <a:lnTo>
                    <a:pt x="4381" y="5806"/>
                  </a:lnTo>
                  <a:lnTo>
                    <a:pt x="4323" y="5864"/>
                  </a:lnTo>
                  <a:lnTo>
                    <a:pt x="4204" y="5977"/>
                  </a:lnTo>
                  <a:lnTo>
                    <a:pt x="4146" y="6034"/>
                  </a:lnTo>
                  <a:lnTo>
                    <a:pt x="4088" y="6091"/>
                  </a:lnTo>
                  <a:lnTo>
                    <a:pt x="4060" y="6121"/>
                  </a:lnTo>
                  <a:lnTo>
                    <a:pt x="4033" y="6150"/>
                  </a:lnTo>
                  <a:lnTo>
                    <a:pt x="4008" y="6180"/>
                  </a:lnTo>
                  <a:lnTo>
                    <a:pt x="3983" y="6210"/>
                  </a:lnTo>
                  <a:lnTo>
                    <a:pt x="3978" y="6216"/>
                  </a:lnTo>
                  <a:lnTo>
                    <a:pt x="3975" y="6221"/>
                  </a:lnTo>
                  <a:lnTo>
                    <a:pt x="3973" y="6228"/>
                  </a:lnTo>
                  <a:lnTo>
                    <a:pt x="3970" y="6233"/>
                  </a:lnTo>
                  <a:lnTo>
                    <a:pt x="3969" y="6238"/>
                  </a:lnTo>
                  <a:lnTo>
                    <a:pt x="3969" y="6244"/>
                  </a:lnTo>
                  <a:lnTo>
                    <a:pt x="3969" y="6249"/>
                  </a:lnTo>
                  <a:lnTo>
                    <a:pt x="3970" y="6254"/>
                  </a:lnTo>
                  <a:lnTo>
                    <a:pt x="3975" y="6266"/>
                  </a:lnTo>
                  <a:lnTo>
                    <a:pt x="3981" y="6276"/>
                  </a:lnTo>
                  <a:lnTo>
                    <a:pt x="3989" y="6286"/>
                  </a:lnTo>
                  <a:lnTo>
                    <a:pt x="4000" y="6297"/>
                  </a:lnTo>
                  <a:lnTo>
                    <a:pt x="4013" y="6307"/>
                  </a:lnTo>
                  <a:lnTo>
                    <a:pt x="4027" y="6317"/>
                  </a:lnTo>
                  <a:lnTo>
                    <a:pt x="4044" y="6327"/>
                  </a:lnTo>
                  <a:lnTo>
                    <a:pt x="4060" y="6336"/>
                  </a:lnTo>
                  <a:lnTo>
                    <a:pt x="4079" y="6345"/>
                  </a:lnTo>
                  <a:lnTo>
                    <a:pt x="4098" y="6354"/>
                  </a:lnTo>
                  <a:lnTo>
                    <a:pt x="4141" y="6371"/>
                  </a:lnTo>
                  <a:lnTo>
                    <a:pt x="4184" y="6386"/>
                  </a:lnTo>
                  <a:lnTo>
                    <a:pt x="4228" y="6401"/>
                  </a:lnTo>
                  <a:lnTo>
                    <a:pt x="4271" y="6414"/>
                  </a:lnTo>
                  <a:lnTo>
                    <a:pt x="4313" y="6425"/>
                  </a:lnTo>
                  <a:lnTo>
                    <a:pt x="4383" y="6443"/>
                  </a:lnTo>
                  <a:lnTo>
                    <a:pt x="4426" y="6454"/>
                  </a:lnTo>
                  <a:lnTo>
                    <a:pt x="4450" y="6459"/>
                  </a:lnTo>
                  <a:lnTo>
                    <a:pt x="4473" y="6464"/>
                  </a:lnTo>
                  <a:lnTo>
                    <a:pt x="4497" y="6467"/>
                  </a:lnTo>
                  <a:lnTo>
                    <a:pt x="4521" y="6469"/>
                  </a:lnTo>
                  <a:lnTo>
                    <a:pt x="4568" y="6472"/>
                  </a:lnTo>
                  <a:lnTo>
                    <a:pt x="4615" y="6474"/>
                  </a:lnTo>
                  <a:lnTo>
                    <a:pt x="4662" y="6474"/>
                  </a:lnTo>
                  <a:lnTo>
                    <a:pt x="4710" y="6476"/>
                  </a:lnTo>
                  <a:lnTo>
                    <a:pt x="4757" y="6478"/>
                  </a:lnTo>
                  <a:lnTo>
                    <a:pt x="4781" y="6480"/>
                  </a:lnTo>
                  <a:lnTo>
                    <a:pt x="4804" y="6483"/>
                  </a:lnTo>
                  <a:lnTo>
                    <a:pt x="4813" y="6485"/>
                  </a:lnTo>
                  <a:lnTo>
                    <a:pt x="4821" y="6488"/>
                  </a:lnTo>
                  <a:lnTo>
                    <a:pt x="4829" y="6491"/>
                  </a:lnTo>
                  <a:lnTo>
                    <a:pt x="4836" y="6496"/>
                  </a:lnTo>
                  <a:lnTo>
                    <a:pt x="4843" y="6500"/>
                  </a:lnTo>
                  <a:lnTo>
                    <a:pt x="4849" y="6505"/>
                  </a:lnTo>
                  <a:lnTo>
                    <a:pt x="4855" y="6511"/>
                  </a:lnTo>
                  <a:lnTo>
                    <a:pt x="4860" y="6517"/>
                  </a:lnTo>
                  <a:lnTo>
                    <a:pt x="4870" y="6532"/>
                  </a:lnTo>
                  <a:lnTo>
                    <a:pt x="4878" y="6548"/>
                  </a:lnTo>
                  <a:lnTo>
                    <a:pt x="4885" y="6566"/>
                  </a:lnTo>
                  <a:lnTo>
                    <a:pt x="4891" y="6583"/>
                  </a:lnTo>
                  <a:lnTo>
                    <a:pt x="4896" y="6603"/>
                  </a:lnTo>
                  <a:lnTo>
                    <a:pt x="4900" y="6622"/>
                  </a:lnTo>
                  <a:lnTo>
                    <a:pt x="4908" y="6661"/>
                  </a:lnTo>
                  <a:lnTo>
                    <a:pt x="4916" y="6697"/>
                  </a:lnTo>
                  <a:lnTo>
                    <a:pt x="4920" y="6713"/>
                  </a:lnTo>
                  <a:lnTo>
                    <a:pt x="4925" y="6728"/>
                  </a:lnTo>
                  <a:lnTo>
                    <a:pt x="4931" y="6743"/>
                  </a:lnTo>
                  <a:lnTo>
                    <a:pt x="4939" y="6757"/>
                  </a:lnTo>
                  <a:lnTo>
                    <a:pt x="4950" y="6769"/>
                  </a:lnTo>
                  <a:lnTo>
                    <a:pt x="4960" y="6778"/>
                  </a:lnTo>
                  <a:lnTo>
                    <a:pt x="4971" y="6785"/>
                  </a:lnTo>
                  <a:lnTo>
                    <a:pt x="4984" y="6791"/>
                  </a:lnTo>
                  <a:lnTo>
                    <a:pt x="4997" y="6796"/>
                  </a:lnTo>
                  <a:lnTo>
                    <a:pt x="5012" y="6798"/>
                  </a:lnTo>
                  <a:lnTo>
                    <a:pt x="5027" y="6799"/>
                  </a:lnTo>
                  <a:lnTo>
                    <a:pt x="5042" y="6798"/>
                  </a:lnTo>
                  <a:lnTo>
                    <a:pt x="5059" y="6796"/>
                  </a:lnTo>
                  <a:lnTo>
                    <a:pt x="5075" y="6791"/>
                  </a:lnTo>
                  <a:lnTo>
                    <a:pt x="5092" y="6787"/>
                  </a:lnTo>
                  <a:lnTo>
                    <a:pt x="5109" y="6781"/>
                  </a:lnTo>
                  <a:lnTo>
                    <a:pt x="5127" y="6775"/>
                  </a:lnTo>
                  <a:lnTo>
                    <a:pt x="5145" y="6768"/>
                  </a:lnTo>
                  <a:lnTo>
                    <a:pt x="5162" y="6758"/>
                  </a:lnTo>
                  <a:lnTo>
                    <a:pt x="5181" y="6750"/>
                  </a:lnTo>
                  <a:lnTo>
                    <a:pt x="5215" y="6730"/>
                  </a:lnTo>
                  <a:lnTo>
                    <a:pt x="5248" y="6708"/>
                  </a:lnTo>
                  <a:lnTo>
                    <a:pt x="5280" y="6685"/>
                  </a:lnTo>
                  <a:lnTo>
                    <a:pt x="5308" y="6663"/>
                  </a:lnTo>
                  <a:lnTo>
                    <a:pt x="5333" y="6640"/>
                  </a:lnTo>
                  <a:lnTo>
                    <a:pt x="5355" y="6619"/>
                  </a:lnTo>
                  <a:lnTo>
                    <a:pt x="5371" y="6601"/>
                  </a:lnTo>
                  <a:close/>
                </a:path>
              </a:pathLst>
            </a:custGeom>
            <a:solidFill>
              <a:srgbClr val="FBFAF7"/>
            </a:solidFill>
            <a:ln>
              <a:noFill/>
            </a:ln>
          </p:spPr>
          <p:txBody>
            <a:bodyPr anchor="ctr">
              <a:scene3d>
                <a:camera prst="orthographicFront"/>
                <a:lightRig rig="threePt" dir="t"/>
              </a:scene3d>
              <a:sp3d>
                <a:contourClr>
                  <a:srgbClr val="FFFFFF"/>
                </a:contourClr>
              </a:sp3d>
            </a:bodyPr>
            <a:lstStyle/>
            <a:p>
              <a:pPr algn="ctr">
                <a:defRPr/>
              </a:pPr>
              <a:endParaRPr lang="zh-CN" altLang="en-US" sz="1350">
                <a:solidFill>
                  <a:srgbClr val="FFFFFF"/>
                </a:solidFill>
              </a:endParaRPr>
            </a:p>
          </p:txBody>
        </p:sp>
      </p:grpSp>
      <p:sp>
        <p:nvSpPr>
          <p:cNvPr id="12" name="矩形 11"/>
          <p:cNvSpPr/>
          <p:nvPr/>
        </p:nvSpPr>
        <p:spPr>
          <a:xfrm>
            <a:off x="6624598" y="3084389"/>
            <a:ext cx="382654" cy="1137556"/>
          </a:xfrm>
          <a:prstGeom prst="rect">
            <a:avLst/>
          </a:prstGeom>
        </p:spPr>
        <p:txBody>
          <a:bodyPr wrap="square">
            <a:spAutoFit/>
          </a:bodyPr>
          <a:lstStyle/>
          <a:p>
            <a:pPr>
              <a:lnSpc>
                <a:spcPct val="130000"/>
              </a:lnSpc>
            </a:pPr>
            <a:endParaRPr lang="en-US" altLang="zh-CN" spc="225" dirty="0">
              <a:solidFill>
                <a:schemeClr val="bg1"/>
              </a:solidFill>
              <a:latin typeface="郑庆科智雅体" pitchFamily="2" charset="-122"/>
              <a:ea typeface="郑庆科智雅体" pitchFamily="2" charset="-122"/>
            </a:endParaRPr>
          </a:p>
          <a:p>
            <a:pPr>
              <a:lnSpc>
                <a:spcPct val="130000"/>
              </a:lnSpc>
            </a:pPr>
            <a:r>
              <a:rPr lang="zh-CN" altLang="en-US" spc="225" dirty="0">
                <a:solidFill>
                  <a:schemeClr val="bg1"/>
                </a:solidFill>
                <a:latin typeface="郑庆科智雅体" pitchFamily="2" charset="-122"/>
                <a:ea typeface="郑庆科智雅体" pitchFamily="2" charset="-122"/>
              </a:rPr>
              <a:t>奔跑</a:t>
            </a:r>
          </a:p>
        </p:txBody>
      </p:sp>
      <p:sp>
        <p:nvSpPr>
          <p:cNvPr id="16" name="矩形 15"/>
          <p:cNvSpPr/>
          <p:nvPr/>
        </p:nvSpPr>
        <p:spPr>
          <a:xfrm>
            <a:off x="5977357" y="2717714"/>
            <a:ext cx="373333" cy="370657"/>
          </a:xfrm>
          <a:prstGeom prst="rect">
            <a:avLst/>
          </a:prstGeom>
          <a:noFill/>
          <a:ln w="19050">
            <a:solidFill>
              <a:schemeClr val="bg1"/>
            </a:solidFill>
          </a:ln>
          <a:effectLst>
            <a:innerShdw blurRad="889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6167713" y="2889503"/>
            <a:ext cx="999241" cy="2537979"/>
          </a:xfrm>
          <a:prstGeom prst="rect">
            <a:avLst/>
          </a:prstGeom>
          <a:noFill/>
          <a:ln w="19050">
            <a:solidFill>
              <a:schemeClr val="bg1"/>
            </a:solidFill>
          </a:ln>
          <a:effectLst>
            <a:innerShdw blurRad="889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矩形 18"/>
          <p:cNvSpPr/>
          <p:nvPr/>
        </p:nvSpPr>
        <p:spPr>
          <a:xfrm>
            <a:off x="7812782" y="7040580"/>
            <a:ext cx="1242300" cy="298351"/>
          </a:xfrm>
          <a:prstGeom prst="rect">
            <a:avLst/>
          </a:prstGeom>
        </p:spPr>
        <p:txBody>
          <a:bodyPr wrap="square">
            <a:spAutoFit/>
          </a:bodyPr>
          <a:lstStyle/>
          <a:p>
            <a:pPr>
              <a:lnSpc>
                <a:spcPct val="130000"/>
              </a:lnSpc>
            </a:pPr>
            <a:r>
              <a:rPr lang="zh-CN" altLang="en-US" sz="1200" spc="600" dirty="0">
                <a:solidFill>
                  <a:schemeClr val="bg1">
                    <a:lumMod val="65000"/>
                  </a:schemeClr>
                </a:solidFill>
                <a:latin typeface="+mn-ea"/>
              </a:rPr>
              <a:t>延迟符</a:t>
            </a:r>
          </a:p>
        </p:txBody>
      </p:sp>
      <p:sp>
        <p:nvSpPr>
          <p:cNvPr id="10" name="矩形 9"/>
          <p:cNvSpPr/>
          <p:nvPr/>
        </p:nvSpPr>
        <p:spPr>
          <a:xfrm>
            <a:off x="7626064" y="3105555"/>
            <a:ext cx="1050927" cy="1956561"/>
          </a:xfrm>
          <a:prstGeom prst="rect">
            <a:avLst/>
          </a:prstGeom>
        </p:spPr>
        <p:txBody>
          <a:bodyPr wrap="square">
            <a:spAutoFit/>
          </a:bodyPr>
          <a:lstStyle/>
          <a:p>
            <a:pPr>
              <a:lnSpc>
                <a:spcPct val="130000"/>
              </a:lnSpc>
            </a:pPr>
            <a:r>
              <a:rPr lang="zh-CN" altLang="en-US" sz="1350" spc="225" dirty="0">
                <a:solidFill>
                  <a:schemeClr val="bg1"/>
                </a:solidFill>
                <a:latin typeface="方正幼线繁体" pitchFamily="2" charset="-122"/>
                <a:ea typeface="方正幼线繁体" pitchFamily="2" charset="-122"/>
              </a:rPr>
              <a:t>因为有梦，</a:t>
            </a:r>
          </a:p>
          <a:p>
            <a:pPr>
              <a:lnSpc>
                <a:spcPct val="130000"/>
              </a:lnSpc>
            </a:pPr>
            <a:r>
              <a:rPr lang="zh-CN" altLang="en-US" sz="1350" spc="225" dirty="0">
                <a:solidFill>
                  <a:schemeClr val="bg1"/>
                </a:solidFill>
                <a:latin typeface="方正幼线繁体" pitchFamily="2" charset="-122"/>
                <a:ea typeface="方正幼线繁体" pitchFamily="2" charset="-122"/>
              </a:rPr>
              <a:t>所以勇敢出发，而选择了出发，便只顾风雨兼程。</a:t>
            </a:r>
          </a:p>
        </p:txBody>
      </p:sp>
    </p:spTree>
  </p:cSld>
  <p:clrMapOvr>
    <a:masterClrMapping/>
  </p:clrMapOvr>
  <p:transition spd="slow"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0" presetClass="entr" presetSubtype="0" decel="10000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par>
                          <p:cTn id="25" fill="hold">
                            <p:stCondLst>
                              <p:cond delay="3000"/>
                            </p:stCondLst>
                            <p:childTnLst>
                              <p:par>
                                <p:cTn id="26" presetID="17" presetClass="entr" presetSubtype="10" fill="hold" grpId="0" nodeType="afterEffect">
                                  <p:stCondLst>
                                    <p:cond delay="0"/>
                                  </p:stCondLst>
                                  <p:iterate type="lt">
                                    <p:tmPct val="10000"/>
                                  </p:iterate>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childTnLst>
                          </p:cTn>
                        </p:par>
                        <p:par>
                          <p:cTn id="30" fill="hold">
                            <p:stCondLst>
                              <p:cond delay="4800"/>
                            </p:stCondLst>
                            <p:childTnLst>
                              <p:par>
                                <p:cTn id="31" presetID="50" presetClass="entr" presetSubtype="0" decel="10000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750" fill="hold"/>
                                        <p:tgtEl>
                                          <p:spTgt spid="19"/>
                                        </p:tgtEl>
                                        <p:attrNameLst>
                                          <p:attrName>ppt_w</p:attrName>
                                        </p:attrNameLst>
                                      </p:cBhvr>
                                      <p:tavLst>
                                        <p:tav tm="0">
                                          <p:val>
                                            <p:strVal val="#ppt_w+.3"/>
                                          </p:val>
                                        </p:tav>
                                        <p:tav tm="100000">
                                          <p:val>
                                            <p:strVal val="#ppt_w"/>
                                          </p:val>
                                        </p:tav>
                                      </p:tavLst>
                                    </p:anim>
                                    <p:anim calcmode="lin" valueType="num">
                                      <p:cBhvr>
                                        <p:cTn id="34" dur="750" fill="hold"/>
                                        <p:tgtEl>
                                          <p:spTgt spid="19"/>
                                        </p:tgtEl>
                                        <p:attrNameLst>
                                          <p:attrName>ppt_h</p:attrName>
                                        </p:attrNameLst>
                                      </p:cBhvr>
                                      <p:tavLst>
                                        <p:tav tm="0">
                                          <p:val>
                                            <p:strVal val="#ppt_h"/>
                                          </p:val>
                                        </p:tav>
                                        <p:tav tm="100000">
                                          <p:val>
                                            <p:strVal val="#ppt_h"/>
                                          </p:val>
                                        </p:tav>
                                      </p:tavLst>
                                    </p:anim>
                                    <p:animEffect transition="in" filter="fade">
                                      <p:cBhvr>
                                        <p:cTn id="3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9" grpId="0" animBg="1"/>
      <p:bldP spid="1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C:\Users\DELL\Desktop\微信图片_20210825121731.jpg微信图片_20210825121731"/>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rcRect t="-6021"/>
          <a:stretch>
            <a:fillRect/>
          </a:stretch>
        </p:blipFill>
        <p:spPr>
          <a:xfrm>
            <a:off x="5161280" y="3475990"/>
            <a:ext cx="3566160" cy="2458720"/>
          </a:xfrm>
          <a:prstGeom prst="rect">
            <a:avLst/>
          </a:prstGeom>
        </p:spPr>
      </p:pic>
      <p:pic>
        <p:nvPicPr>
          <p:cNvPr id="11" name="图片 10" descr="C:\Users\DELL\Desktop\微信图片_20210816171025.jpg微信图片_20210816171025"/>
          <p:cNvPicPr/>
          <p:nvPr>
            <p:custDataLst>
              <p:tags r:id="rId3"/>
            </p:custDataLst>
          </p:nvPr>
        </p:nvPicPr>
        <p:blipFill>
          <a:blip r:embed="rId12" cstate="email">
            <a:extLst>
              <a:ext uri="{28A0092B-C50C-407E-A947-70E740481C1C}">
                <a14:useLocalDpi xmlns:a14="http://schemas.microsoft.com/office/drawing/2010/main"/>
              </a:ext>
            </a:extLst>
          </a:blip>
          <a:srcRect/>
          <a:stretch>
            <a:fillRect/>
          </a:stretch>
        </p:blipFill>
        <p:spPr>
          <a:xfrm>
            <a:off x="583565" y="1304290"/>
            <a:ext cx="4008120" cy="2230755"/>
          </a:xfrm>
          <a:custGeom>
            <a:avLst/>
            <a:gdLst>
              <a:gd name="connsiteX0" fmla="*/ 0 w 5410146"/>
              <a:gd name="connsiteY0" fmla="*/ 0 h 2224800"/>
              <a:gd name="connsiteX1" fmla="*/ 5410146 w 5410146"/>
              <a:gd name="connsiteY1" fmla="*/ 0 h 2224800"/>
              <a:gd name="connsiteX2" fmla="*/ 4119761 w 5410146"/>
              <a:gd name="connsiteY2" fmla="*/ 2224800 h 2224800"/>
              <a:gd name="connsiteX3" fmla="*/ 0 w 5410146"/>
              <a:gd name="connsiteY3" fmla="*/ 2224800 h 2224800"/>
            </a:gdLst>
            <a:ahLst/>
            <a:cxnLst>
              <a:cxn ang="0">
                <a:pos x="connsiteX0" y="connsiteY0"/>
              </a:cxn>
              <a:cxn ang="0">
                <a:pos x="connsiteX1" y="connsiteY1"/>
              </a:cxn>
              <a:cxn ang="0">
                <a:pos x="connsiteX2" y="connsiteY2"/>
              </a:cxn>
              <a:cxn ang="0">
                <a:pos x="connsiteX3" y="connsiteY3"/>
              </a:cxn>
            </a:cxnLst>
            <a:rect l="l" t="t" r="r" b="b"/>
            <a:pathLst>
              <a:path w="5410146" h="2224800">
                <a:moveTo>
                  <a:pt x="0" y="0"/>
                </a:moveTo>
                <a:lnTo>
                  <a:pt x="5410146" y="0"/>
                </a:lnTo>
                <a:lnTo>
                  <a:pt x="4119761" y="2224800"/>
                </a:lnTo>
                <a:lnTo>
                  <a:pt x="0" y="2224800"/>
                </a:lnTo>
                <a:close/>
              </a:path>
            </a:pathLst>
          </a:custGeom>
        </p:spPr>
      </p:pic>
      <p:sp>
        <p:nvSpPr>
          <p:cNvPr id="20" name="Title 6"/>
          <p:cNvSpPr txBox="1"/>
          <p:nvPr>
            <p:custDataLst>
              <p:tags r:id="rId4"/>
            </p:custDataLst>
          </p:nvPr>
        </p:nvSpPr>
        <p:spPr>
          <a:xfrm>
            <a:off x="2987675" y="188595"/>
            <a:ext cx="3138805" cy="586740"/>
          </a:xfrm>
          <a:prstGeom prst="rect">
            <a:avLst/>
          </a:prstGeom>
          <a:noFill/>
          <a:ln w="3175">
            <a:noFill/>
            <a:prstDash val="dash"/>
          </a:ln>
          <a:extLst>
            <a:ext uri="{909E8E84-426E-40DD-AFC4-6F175D3DCCD1}">
              <a14:hiddenFill xmlns:a14="http://schemas.microsoft.com/office/drawing/2010/main">
                <a:solidFill>
                  <a:srgbClr val="E7E6E6"/>
                </a:solidFill>
              </a14:hiddenFill>
            </a:ext>
          </a:extLst>
        </p:spPr>
        <p:txBody>
          <a:bodyPr wrap="square" lIns="80962" tIns="27000" rIns="80962" bIns="81000" anchor="t" anchorCtr="0">
            <a:sp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3765" rtl="0" eaLnBrk="1" fontAlgn="auto" latinLnBrk="0" hangingPunct="1">
              <a:lnSpc>
                <a:spcPct val="130000"/>
              </a:lnSpc>
              <a:spcBef>
                <a:spcPct val="0"/>
              </a:spcBef>
              <a:spcAft>
                <a:spcPts val="0"/>
              </a:spcAft>
              <a:buClrTx/>
              <a:buSzTx/>
              <a:buFontTx/>
              <a:buNone/>
              <a:defRPr/>
            </a:pPr>
            <a:r>
              <a:rPr lang="zh-CN" altLang="en-US" sz="2400" b="1" spc="300" dirty="0">
                <a:ln w="3175">
                  <a:noFill/>
                  <a:prstDash val="dash"/>
                </a:ln>
                <a:latin typeface="Arial" panose="020B0604020202020204" pitchFamily="34" charset="0"/>
                <a:ea typeface="微软雅黑" panose="020B0503020204020204" charset="-122"/>
                <a:cs typeface="微软雅黑" panose="020B0503020204020204" charset="-122"/>
              </a:rPr>
              <a:t>晨训小游戏！！！</a:t>
            </a:r>
          </a:p>
        </p:txBody>
      </p:sp>
      <p:pic>
        <p:nvPicPr>
          <p:cNvPr id="13" name="图片 12" descr="C:\Users\DELL\Desktop\微信图片_20210816162711.jpg微信图片_20210816162711"/>
          <p:cNvPicPr>
            <a:picLocks noChangeAspect="1"/>
          </p:cNvPicPr>
          <p:nvPr>
            <p:custDataLst>
              <p:tags r:id="rId5"/>
            </p:custDataLst>
          </p:nvPr>
        </p:nvPicPr>
        <p:blipFill>
          <a:blip r:embed="rId13" cstate="email">
            <a:extLst>
              <a:ext uri="{28A0092B-C50C-407E-A947-70E740481C1C}">
                <a14:useLocalDpi xmlns:a14="http://schemas.microsoft.com/office/drawing/2010/main"/>
              </a:ext>
            </a:extLst>
          </a:blip>
          <a:srcRect/>
          <a:stretch>
            <a:fillRect/>
          </a:stretch>
        </p:blipFill>
        <p:spPr>
          <a:xfrm>
            <a:off x="583565" y="3609340"/>
            <a:ext cx="3340735" cy="2326640"/>
          </a:xfrm>
          <a:custGeom>
            <a:avLst/>
            <a:gdLst>
              <a:gd name="connsiteX0" fmla="*/ 0 w 2626751"/>
              <a:gd name="connsiteY0" fmla="*/ 0 h 2225233"/>
              <a:gd name="connsiteX1" fmla="*/ 2626751 w 2626751"/>
              <a:gd name="connsiteY1" fmla="*/ 0 h 2225233"/>
              <a:gd name="connsiteX2" fmla="*/ 1336116 w 2626751"/>
              <a:gd name="connsiteY2" fmla="*/ 2225233 h 2225233"/>
              <a:gd name="connsiteX3" fmla="*/ 0 w 2626751"/>
              <a:gd name="connsiteY3" fmla="*/ 2225233 h 2225233"/>
            </a:gdLst>
            <a:ahLst/>
            <a:cxnLst>
              <a:cxn ang="0">
                <a:pos x="connsiteX0" y="connsiteY0"/>
              </a:cxn>
              <a:cxn ang="0">
                <a:pos x="connsiteX1" y="connsiteY1"/>
              </a:cxn>
              <a:cxn ang="0">
                <a:pos x="connsiteX2" y="connsiteY2"/>
              </a:cxn>
              <a:cxn ang="0">
                <a:pos x="connsiteX3" y="connsiteY3"/>
              </a:cxn>
            </a:cxnLst>
            <a:rect l="l" t="t" r="r" b="b"/>
            <a:pathLst>
              <a:path w="2626751" h="2225233">
                <a:moveTo>
                  <a:pt x="0" y="0"/>
                </a:moveTo>
                <a:lnTo>
                  <a:pt x="2626751" y="0"/>
                </a:lnTo>
                <a:lnTo>
                  <a:pt x="1336116" y="2225233"/>
                </a:lnTo>
                <a:lnTo>
                  <a:pt x="0" y="2225233"/>
                </a:lnTo>
                <a:close/>
              </a:path>
            </a:pathLst>
          </a:custGeom>
        </p:spPr>
      </p:pic>
      <p:pic>
        <p:nvPicPr>
          <p:cNvPr id="7" name="图片 6" descr="C:\Users\DELL\Desktop\微信图片_20210816171154.jpg微信图片_20210816171154"/>
          <p:cNvPicPr>
            <a:picLocks noChangeAspect="1"/>
          </p:cNvPicPr>
          <p:nvPr>
            <p:custDataLst>
              <p:tags r:id="rId6"/>
            </p:custDataLst>
          </p:nvPr>
        </p:nvPicPr>
        <p:blipFill>
          <a:blip r:embed="rId14" cstate="email">
            <a:extLst>
              <a:ext uri="{28A0092B-C50C-407E-A947-70E740481C1C}">
                <a14:useLocalDpi xmlns:a14="http://schemas.microsoft.com/office/drawing/2010/main"/>
              </a:ext>
            </a:extLst>
          </a:blip>
          <a:srcRect/>
          <a:stretch>
            <a:fillRect/>
          </a:stretch>
        </p:blipFill>
        <p:spPr>
          <a:xfrm>
            <a:off x="2267585" y="3609340"/>
            <a:ext cx="3890010" cy="2325370"/>
          </a:xfrm>
          <a:prstGeom prst="parallelogram">
            <a:avLst>
              <a:gd name="adj" fmla="val 43500"/>
            </a:avLst>
          </a:prstGeom>
        </p:spPr>
      </p:pic>
      <p:pic>
        <p:nvPicPr>
          <p:cNvPr id="26" name="图片 25" descr="C:\Users\DELL\Desktop\微信图片_20210816170108.jpg微信图片_20210816170108"/>
          <p:cNvPicPr/>
          <p:nvPr>
            <p:custDataLst>
              <p:tags r:id="rId7"/>
            </p:custDataLst>
          </p:nvPr>
        </p:nvPicPr>
        <p:blipFill>
          <a:blip r:embed="rId15" cstate="email">
            <a:extLst>
              <a:ext uri="{28A0092B-C50C-407E-A947-70E740481C1C}">
                <a14:useLocalDpi xmlns:a14="http://schemas.microsoft.com/office/drawing/2010/main"/>
              </a:ext>
            </a:extLst>
          </a:blip>
          <a:srcRect/>
          <a:stretch>
            <a:fillRect/>
          </a:stretch>
        </p:blipFill>
        <p:spPr>
          <a:xfrm>
            <a:off x="3483610" y="1303020"/>
            <a:ext cx="3963670" cy="2231390"/>
          </a:xfrm>
          <a:prstGeom prst="parallelogram">
            <a:avLst>
              <a:gd name="adj" fmla="val 48700"/>
            </a:avLst>
          </a:prstGeom>
        </p:spPr>
      </p:pic>
      <p:pic>
        <p:nvPicPr>
          <p:cNvPr id="2" name="图片 1" descr="C:\Users\DELL\Desktop\微信图片_20210816162711.jpg微信图片_20210816162711"/>
          <p:cNvPicPr>
            <a:picLocks noChangeAspect="1"/>
          </p:cNvPicPr>
          <p:nvPr>
            <p:custDataLst>
              <p:tags r:id="rId8"/>
            </p:custDataLst>
          </p:nvPr>
        </p:nvPicPr>
        <p:blipFill>
          <a:blip r:embed="rId16" cstate="email">
            <a:extLst>
              <a:ext uri="{28A0092B-C50C-407E-A947-70E740481C1C}">
                <a14:useLocalDpi xmlns:a14="http://schemas.microsoft.com/office/drawing/2010/main"/>
              </a:ext>
            </a:extLst>
          </a:blip>
          <a:srcRect/>
          <a:stretch>
            <a:fillRect/>
          </a:stretch>
        </p:blipFill>
        <p:spPr>
          <a:xfrm>
            <a:off x="5323205" y="1302385"/>
            <a:ext cx="3390265" cy="2232025"/>
          </a:xfrm>
          <a:custGeom>
            <a:avLst/>
            <a:gdLst>
              <a:gd name="connsiteX0" fmla="*/ 2614580 w 4095716"/>
              <a:gd name="connsiteY0" fmla="*/ 0 h 4548010"/>
              <a:gd name="connsiteX1" fmla="*/ 4095716 w 4095716"/>
              <a:gd name="connsiteY1" fmla="*/ 0 h 4548010"/>
              <a:gd name="connsiteX2" fmla="*/ 4095716 w 4095716"/>
              <a:gd name="connsiteY2" fmla="*/ 4548010 h 4548010"/>
              <a:gd name="connsiteX3" fmla="*/ 0 w 4095716"/>
              <a:gd name="connsiteY3" fmla="*/ 4548010 h 4548010"/>
            </a:gdLst>
            <a:ahLst/>
            <a:cxnLst>
              <a:cxn ang="0">
                <a:pos x="connsiteX0" y="connsiteY0"/>
              </a:cxn>
              <a:cxn ang="0">
                <a:pos x="connsiteX1" y="connsiteY1"/>
              </a:cxn>
              <a:cxn ang="0">
                <a:pos x="connsiteX2" y="connsiteY2"/>
              </a:cxn>
              <a:cxn ang="0">
                <a:pos x="connsiteX3" y="connsiteY3"/>
              </a:cxn>
            </a:cxnLst>
            <a:rect l="l" t="t" r="r" b="b"/>
            <a:pathLst>
              <a:path w="4095716" h="4548010">
                <a:moveTo>
                  <a:pt x="2614580" y="0"/>
                </a:moveTo>
                <a:lnTo>
                  <a:pt x="4095716" y="0"/>
                </a:lnTo>
                <a:lnTo>
                  <a:pt x="4095716" y="4548010"/>
                </a:lnTo>
                <a:lnTo>
                  <a:pt x="0" y="4548010"/>
                </a:lnTo>
                <a:close/>
              </a:path>
            </a:pathLst>
          </a:custGeom>
        </p:spPr>
      </p:pic>
      <p:pic>
        <p:nvPicPr>
          <p:cNvPr id="3" name="图片 2" descr="微信图片_202108261510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727440" y="168899"/>
            <a:ext cx="2275840" cy="2077720"/>
          </a:xfrm>
          <a:prstGeom prst="rect">
            <a:avLst/>
          </a:prstGeom>
        </p:spPr>
      </p:pic>
      <p:sp>
        <p:nvSpPr>
          <p:cNvPr id="4" name="任意多边形: 形状 3"/>
          <p:cNvSpPr/>
          <p:nvPr/>
        </p:nvSpPr>
        <p:spPr>
          <a:xfrm rot="5400000">
            <a:off x="4576364" y="3207339"/>
            <a:ext cx="567333" cy="6768753"/>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5" name="任意多边形: 形状 4"/>
          <p:cNvSpPr/>
          <p:nvPr/>
        </p:nvSpPr>
        <p:spPr>
          <a:xfrm rot="5400000">
            <a:off x="2418346" y="3774405"/>
            <a:ext cx="797930" cy="5634622"/>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2628">
                <a:srgbClr val="7ED2C6"/>
              </a:gs>
              <a:gs pos="58272">
                <a:srgbClr val="2C9CDA"/>
              </a:gs>
              <a:gs pos="30576">
                <a:srgbClr val="5EBDCE"/>
              </a:gs>
              <a:gs pos="78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6" name="任意多边形: 形状 5"/>
          <p:cNvSpPr/>
          <p:nvPr/>
        </p:nvSpPr>
        <p:spPr>
          <a:xfrm rot="10800000">
            <a:off x="-17996" y="-19401"/>
            <a:ext cx="1371678" cy="2368280"/>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8" name="椭圆 7"/>
          <p:cNvSpPr/>
          <p:nvPr/>
        </p:nvSpPr>
        <p:spPr>
          <a:xfrm>
            <a:off x="8235311" y="6077453"/>
            <a:ext cx="645857" cy="645857"/>
          </a:xfrm>
          <a:prstGeom prst="ellipse">
            <a:avLst/>
          </a:prstGeom>
          <a:gradFill>
            <a:gsLst>
              <a:gs pos="0">
                <a:srgbClr val="02A7E3">
                  <a:alpha val="52000"/>
                </a:srgbClr>
              </a:gs>
              <a:gs pos="97248">
                <a:srgbClr val="284BDC">
                  <a:alpha val="3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椭圆 8"/>
          <p:cNvSpPr/>
          <p:nvPr/>
        </p:nvSpPr>
        <p:spPr>
          <a:xfrm>
            <a:off x="1475654" y="950042"/>
            <a:ext cx="257717" cy="257717"/>
          </a:xfrm>
          <a:prstGeom prst="ellipse">
            <a:avLst/>
          </a:prstGeom>
          <a:gradFill>
            <a:gsLst>
              <a:gs pos="0">
                <a:srgbClr val="02A7E3"/>
              </a:gs>
              <a:gs pos="97248">
                <a:srgbClr val="284BDC"/>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ustDataLst>
      <p:tags r:id="rId1"/>
    </p:custDataLst>
  </p:cSld>
  <p:clrMapOvr>
    <a:masterClrMapping/>
  </p:clrMapOvr>
  <p:transition spd="slow" advTm="1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9" presetClass="entr" presetSubtype="0" decel="100000" fill="hold" nodeType="afterEffect">
                                  <p:stCondLst>
                                    <p:cond delay="0"/>
                                  </p:stCondLst>
                                  <p:childTnLst>
                                    <p:set>
                                      <p:cBhvr>
                                        <p:cTn id="38" dur="1000"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360"/>
                                          </p:val>
                                        </p:tav>
                                        <p:tav tm="100000">
                                          <p:val>
                                            <p:fltVal val="0"/>
                                          </p:val>
                                        </p:tav>
                                      </p:tavLst>
                                    </p:anim>
                                    <p:animEffect transition="in" filter="fade">
                                      <p:cBhvr>
                                        <p:cTn id="42" dur="1000"/>
                                        <p:tgtEl>
                                          <p:spTgt spid="11"/>
                                        </p:tgtEl>
                                      </p:cBhvr>
                                    </p:animEffect>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49" presetClass="entr" presetSubtype="0" decel="10000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 calcmode="lin" valueType="num">
                                      <p:cBhvr>
                                        <p:cTn id="53" dur="500" fill="hold"/>
                                        <p:tgtEl>
                                          <p:spTgt spid="2"/>
                                        </p:tgtEl>
                                        <p:attrNameLst>
                                          <p:attrName>style.rotation</p:attrName>
                                        </p:attrNameLst>
                                      </p:cBhvr>
                                      <p:tavLst>
                                        <p:tav tm="0">
                                          <p:val>
                                            <p:fltVal val="360"/>
                                          </p:val>
                                        </p:tav>
                                        <p:tav tm="100000">
                                          <p:val>
                                            <p:fltVal val="0"/>
                                          </p:val>
                                        </p:tav>
                                      </p:tavLst>
                                    </p:anim>
                                    <p:animEffect transition="in" filter="fade">
                                      <p:cBhvr>
                                        <p:cTn id="54" dur="500"/>
                                        <p:tgtEl>
                                          <p:spTgt spid="2"/>
                                        </p:tgtEl>
                                      </p:cBhvr>
                                    </p:animEffect>
                                  </p:childTnLst>
                                </p:cTn>
                              </p:par>
                            </p:childTnLst>
                          </p:cTn>
                        </p:par>
                        <p:par>
                          <p:cTn id="55" fill="hold">
                            <p:stCondLst>
                              <p:cond delay="5000"/>
                            </p:stCondLst>
                            <p:childTnLst>
                              <p:par>
                                <p:cTn id="56" presetID="49" presetClass="entr" presetSubtype="0" decel="100000" fill="hold" nodeType="afterEffect">
                                  <p:stCondLst>
                                    <p:cond delay="0"/>
                                  </p:stCondLst>
                                  <p:childTnLst>
                                    <p:set>
                                      <p:cBhvr>
                                        <p:cTn id="57" dur="1000"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 calcmode="lin" valueType="num">
                                      <p:cBhvr>
                                        <p:cTn id="60" dur="1000" fill="hold"/>
                                        <p:tgtEl>
                                          <p:spTgt spid="13"/>
                                        </p:tgtEl>
                                        <p:attrNameLst>
                                          <p:attrName>style.rotation</p:attrName>
                                        </p:attrNameLst>
                                      </p:cBhvr>
                                      <p:tavLst>
                                        <p:tav tm="0">
                                          <p:val>
                                            <p:fltVal val="360"/>
                                          </p:val>
                                        </p:tav>
                                        <p:tav tm="100000">
                                          <p:val>
                                            <p:fltVal val="0"/>
                                          </p:val>
                                        </p:tav>
                                      </p:tavLst>
                                    </p:anim>
                                    <p:animEffect transition="in" filter="fade">
                                      <p:cBhvr>
                                        <p:cTn id="61" dur="1000"/>
                                        <p:tgtEl>
                                          <p:spTgt spid="13"/>
                                        </p:tgtEl>
                                      </p:cBhvr>
                                    </p:animEffect>
                                  </p:childTnLst>
                                </p:cTn>
                              </p:par>
                            </p:childTnLst>
                          </p:cTn>
                        </p:par>
                        <p:par>
                          <p:cTn id="62" fill="hold">
                            <p:stCondLst>
                              <p:cond delay="6000"/>
                            </p:stCondLst>
                            <p:childTnLst>
                              <p:par>
                                <p:cTn id="63" presetID="22" presetClass="entr" presetSubtype="4"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childTnLst>
                          </p:cTn>
                        </p:par>
                        <p:par>
                          <p:cTn id="66" fill="hold">
                            <p:stCondLst>
                              <p:cond delay="6500"/>
                            </p:stCondLst>
                            <p:childTnLst>
                              <p:par>
                                <p:cTn id="67" presetID="49" presetClass="entr" presetSubtype="0" decel="100000" fill="hold" nodeType="afterEffect">
                                  <p:stCondLst>
                                    <p:cond delay="0"/>
                                  </p:stCondLst>
                                  <p:childTnLst>
                                    <p:set>
                                      <p:cBhvr>
                                        <p:cTn id="68" dur="1000"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fltVal val="0"/>
                                          </p:val>
                                        </p:tav>
                                        <p:tav tm="100000">
                                          <p:val>
                                            <p:strVal val="#ppt_h"/>
                                          </p:val>
                                        </p:tav>
                                      </p:tavLst>
                                    </p:anim>
                                    <p:anim calcmode="lin" valueType="num">
                                      <p:cBhvr>
                                        <p:cTn id="71" dur="1000" fill="hold"/>
                                        <p:tgtEl>
                                          <p:spTgt spid="15"/>
                                        </p:tgtEl>
                                        <p:attrNameLst>
                                          <p:attrName>style.rotation</p:attrName>
                                        </p:attrNameLst>
                                      </p:cBhvr>
                                      <p:tavLst>
                                        <p:tav tm="0">
                                          <p:val>
                                            <p:fltVal val="360"/>
                                          </p:val>
                                        </p:tav>
                                        <p:tav tm="100000">
                                          <p:val>
                                            <p:fltVal val="0"/>
                                          </p:val>
                                        </p:tav>
                                      </p:tavLst>
                                    </p:anim>
                                    <p:animEffect transition="in" filter="fade">
                                      <p:cBhvr>
                                        <p:cTn id="72" dur="1000"/>
                                        <p:tgtEl>
                                          <p:spTgt spid="15"/>
                                        </p:tgtEl>
                                      </p:cBhvr>
                                    </p:animEffect>
                                  </p:childTnLst>
                                </p:cTn>
                              </p:par>
                            </p:childTnLst>
                          </p:cTn>
                        </p:par>
                        <p:par>
                          <p:cTn id="73" fill="hold">
                            <p:stCondLst>
                              <p:cond delay="7500"/>
                            </p:stCondLst>
                            <p:childTnLst>
                              <p:par>
                                <p:cTn id="74" presetID="22" presetClass="entr" presetSubtype="4"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down)">
                                      <p:cBhvr>
                                        <p:cTn id="76" dur="500"/>
                                        <p:tgtEl>
                                          <p:spTgt spid="3"/>
                                        </p:tgtEl>
                                      </p:cBhvr>
                                    </p:animEffect>
                                  </p:childTnLst>
                                </p:cTn>
                              </p:par>
                              <p:par>
                                <p:cTn id="77" presetID="0" presetClass="path" presetSubtype="0" accel="50000" decel="50000" fill="hold" nodeType="withEffect">
                                  <p:stCondLst>
                                    <p:cond delay="0"/>
                                  </p:stCondLst>
                                  <p:childTnLst>
                                    <p:animMotion origin="layout" path="M -0.04931 -0.02755 C -0.0158 -0.00649 0.10642 0.05069 0.09948 0.08263 C 0.09288 0.11435 -0.02205 0.1037 -0.08403 0.13078 C -0.14549 0.15833 -0.18091 0.24004 -0.20903 0.21828 C -0.23698 0.19652 -0.22344 0.06342 -0.22396 0.02245 " pathEditMode="relative" rAng="16980000" ptsTypes="AAAAA">
                                      <p:cBhvr>
                                        <p:cTn id="78" dur="2000" fill="hold"/>
                                        <p:tgtEl>
                                          <p:spTgt spid="3"/>
                                        </p:tgtEl>
                                        <p:attrNameLst>
                                          <p:attrName>ppt_x</p:attrName>
                                          <p:attrName>ppt_y</p:attrName>
                                        </p:attrNameLst>
                                      </p:cBhvr>
                                      <p:rCtr x="-2344" y="1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animBg="1"/>
      <p:bldP spid="6"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DELL\Desktop\微信图片_20210825130357.jpg微信图片_20210825130357"/>
          <p:cNvPicPr>
            <a:picLocks noChangeAspect="1" noChangeArrowheads="1"/>
          </p:cNvPicPr>
          <p:nvPr>
            <p:custDataLst>
              <p:tags r:id="rId2"/>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0" y="1912438"/>
            <a:ext cx="4572000" cy="257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DELL\Desktop\微信图片_20210825130510.jpg微信图片_20210825130510"/>
          <p:cNvPicPr>
            <a:picLocks noChangeAspect="1" noChangeArrowheads="1"/>
          </p:cNvPicPr>
          <p:nvPr>
            <p:custDataLst>
              <p:tags r:id="rId3"/>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4643755" y="1912601"/>
            <a:ext cx="4576733" cy="253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custDataLst>
              <p:tags r:id="rId4"/>
            </p:custDataLst>
          </p:nvPr>
        </p:nvSpPr>
        <p:spPr>
          <a:xfrm>
            <a:off x="1083209" y="946603"/>
            <a:ext cx="2870200" cy="965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defPPr>
              <a:defRPr lang="zh-CN"/>
            </a:defPPr>
            <a:lvl1pPr marL="5080" indent="-5080" eaLnBrk="1" hangingPunct="1">
              <a:spcBef>
                <a:spcPct val="20000"/>
              </a:spcBef>
              <a:buFontTx/>
              <a:buNone/>
              <a:defRPr sz="1800">
                <a:solidFill>
                  <a:srgbClr val="000000">
                    <a:lumMod val="75000"/>
                    <a:lumOff val="25000"/>
                  </a:srgbClr>
                </a:solidFill>
                <a:latin typeface="Arial" panose="020B0604020202020204" pitchFamily="34" charset="0"/>
                <a:ea typeface="黑体" panose="02010609060101010101" charset="-122"/>
              </a:defRPr>
            </a:lvl1pPr>
            <a:lvl2pPr marL="742950" indent="-285750">
              <a:spcBef>
                <a:spcPct val="20000"/>
              </a:spcBef>
              <a:buChar char="–"/>
              <a:defRPr sz="2000">
                <a:solidFill>
                  <a:srgbClr val="808080"/>
                </a:solidFill>
              </a:defRPr>
            </a:lvl2pPr>
            <a:lvl3pPr marL="1143000" indent="-228600">
              <a:spcBef>
                <a:spcPct val="20000"/>
              </a:spcBef>
              <a:buChar char="•"/>
              <a:defRPr>
                <a:solidFill>
                  <a:srgbClr val="808080"/>
                </a:solidFill>
              </a:defRPr>
            </a:lvl3pPr>
            <a:lvl4pPr marL="1600200" indent="-228600">
              <a:spcBef>
                <a:spcPct val="20000"/>
              </a:spcBef>
              <a:buChar char="–"/>
              <a:defRPr sz="1600">
                <a:solidFill>
                  <a:srgbClr val="808080"/>
                </a:solidFill>
              </a:defRPr>
            </a:lvl4pPr>
            <a:lvl5pPr marL="2057400" indent="-228600">
              <a:spcBef>
                <a:spcPct val="20000"/>
              </a:spcBef>
              <a:buChar char="»"/>
              <a:defRPr sz="1600">
                <a:solidFill>
                  <a:srgbClr val="808080"/>
                </a:solidFill>
              </a:defRPr>
            </a:lvl5pPr>
            <a:lvl6pPr marL="2514600" indent="-228600" eaLnBrk="0" fontAlgn="base" hangingPunct="0">
              <a:spcBef>
                <a:spcPct val="20000"/>
              </a:spcBef>
              <a:spcAft>
                <a:spcPct val="0"/>
              </a:spcAft>
              <a:buChar char="»"/>
              <a:defRPr sz="1600">
                <a:solidFill>
                  <a:srgbClr val="808080"/>
                </a:solidFill>
              </a:defRPr>
            </a:lvl6pPr>
            <a:lvl7pPr marL="2971800" indent="-228600" eaLnBrk="0" fontAlgn="base" hangingPunct="0">
              <a:spcBef>
                <a:spcPct val="20000"/>
              </a:spcBef>
              <a:spcAft>
                <a:spcPct val="0"/>
              </a:spcAft>
              <a:buChar char="»"/>
              <a:defRPr sz="1600">
                <a:solidFill>
                  <a:srgbClr val="808080"/>
                </a:solidFill>
              </a:defRPr>
            </a:lvl7pPr>
            <a:lvl8pPr marL="3429000" indent="-228600" eaLnBrk="0" fontAlgn="base" hangingPunct="0">
              <a:spcBef>
                <a:spcPct val="20000"/>
              </a:spcBef>
              <a:spcAft>
                <a:spcPct val="0"/>
              </a:spcAft>
              <a:buChar char="»"/>
              <a:defRPr sz="1600">
                <a:solidFill>
                  <a:srgbClr val="808080"/>
                </a:solidFill>
              </a:defRPr>
            </a:lvl8pPr>
            <a:lvl9pPr marL="3886200" indent="-228600" eaLnBrk="0" fontAlgn="base" hangingPunct="0">
              <a:spcBef>
                <a:spcPct val="20000"/>
              </a:spcBef>
              <a:spcAft>
                <a:spcPct val="0"/>
              </a:spcAft>
              <a:buChar char="»"/>
              <a:defRPr sz="1600">
                <a:solidFill>
                  <a:srgbClr val="808080"/>
                </a:solidFill>
              </a:defRPr>
            </a:lvl9pPr>
          </a:lstStyle>
          <a:p>
            <a:r>
              <a:rPr lang="zh-CN" altLang="en-US" sz="2800" b="1" dirty="0">
                <a:latin typeface="方正姚体" panose="02010601030101010101" charset="-122"/>
                <a:ea typeface="方正姚体" panose="02010601030101010101" charset="-122"/>
              </a:rPr>
              <a:t>当然还有我们的</a:t>
            </a:r>
          </a:p>
        </p:txBody>
      </p:sp>
      <p:sp>
        <p:nvSpPr>
          <p:cNvPr id="5" name="文本框 4"/>
          <p:cNvSpPr txBox="1"/>
          <p:nvPr>
            <p:custDataLst>
              <p:tags r:id="rId5"/>
            </p:custDataLst>
          </p:nvPr>
        </p:nvSpPr>
        <p:spPr>
          <a:xfrm>
            <a:off x="3706495" y="404495"/>
            <a:ext cx="1584960" cy="965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defPPr>
              <a:defRPr lang="zh-CN"/>
            </a:defPPr>
            <a:lvl1pPr marL="5080" indent="-5080" eaLnBrk="1" hangingPunct="1">
              <a:spcBef>
                <a:spcPct val="20000"/>
              </a:spcBef>
              <a:buFontTx/>
              <a:buNone/>
              <a:defRPr sz="1800">
                <a:solidFill>
                  <a:srgbClr val="000000">
                    <a:lumMod val="75000"/>
                    <a:lumOff val="25000"/>
                  </a:srgbClr>
                </a:solidFill>
                <a:latin typeface="Arial" panose="020B0604020202020204" pitchFamily="34" charset="0"/>
                <a:ea typeface="黑体" panose="02010609060101010101" charset="-122"/>
              </a:defRPr>
            </a:lvl1pPr>
            <a:lvl2pPr marL="742950" indent="-285750">
              <a:spcBef>
                <a:spcPct val="20000"/>
              </a:spcBef>
              <a:buChar char="–"/>
              <a:defRPr sz="2000">
                <a:solidFill>
                  <a:srgbClr val="808080"/>
                </a:solidFill>
              </a:defRPr>
            </a:lvl2pPr>
            <a:lvl3pPr marL="1143000" indent="-228600">
              <a:spcBef>
                <a:spcPct val="20000"/>
              </a:spcBef>
              <a:buChar char="•"/>
              <a:defRPr>
                <a:solidFill>
                  <a:srgbClr val="808080"/>
                </a:solidFill>
              </a:defRPr>
            </a:lvl3pPr>
            <a:lvl4pPr marL="1600200" indent="-228600">
              <a:spcBef>
                <a:spcPct val="20000"/>
              </a:spcBef>
              <a:buChar char="–"/>
              <a:defRPr sz="1600">
                <a:solidFill>
                  <a:srgbClr val="808080"/>
                </a:solidFill>
              </a:defRPr>
            </a:lvl4pPr>
            <a:lvl5pPr marL="2057400" indent="-228600">
              <a:spcBef>
                <a:spcPct val="20000"/>
              </a:spcBef>
              <a:buChar char="»"/>
              <a:defRPr sz="1600">
                <a:solidFill>
                  <a:srgbClr val="808080"/>
                </a:solidFill>
              </a:defRPr>
            </a:lvl5pPr>
            <a:lvl6pPr marL="2514600" indent="-228600" eaLnBrk="0" fontAlgn="base" hangingPunct="0">
              <a:spcBef>
                <a:spcPct val="20000"/>
              </a:spcBef>
              <a:spcAft>
                <a:spcPct val="0"/>
              </a:spcAft>
              <a:buChar char="»"/>
              <a:defRPr sz="1600">
                <a:solidFill>
                  <a:srgbClr val="808080"/>
                </a:solidFill>
              </a:defRPr>
            </a:lvl6pPr>
            <a:lvl7pPr marL="2971800" indent="-228600" eaLnBrk="0" fontAlgn="base" hangingPunct="0">
              <a:spcBef>
                <a:spcPct val="20000"/>
              </a:spcBef>
              <a:spcAft>
                <a:spcPct val="0"/>
              </a:spcAft>
              <a:buChar char="»"/>
              <a:defRPr sz="1600">
                <a:solidFill>
                  <a:srgbClr val="808080"/>
                </a:solidFill>
              </a:defRPr>
            </a:lvl7pPr>
            <a:lvl8pPr marL="3429000" indent="-228600" eaLnBrk="0" fontAlgn="base" hangingPunct="0">
              <a:spcBef>
                <a:spcPct val="20000"/>
              </a:spcBef>
              <a:spcAft>
                <a:spcPct val="0"/>
              </a:spcAft>
              <a:buChar char="»"/>
              <a:defRPr sz="1600">
                <a:solidFill>
                  <a:srgbClr val="808080"/>
                </a:solidFill>
              </a:defRPr>
            </a:lvl8pPr>
            <a:lvl9pPr marL="3886200" indent="-228600" eaLnBrk="0" fontAlgn="base" hangingPunct="0">
              <a:spcBef>
                <a:spcPct val="20000"/>
              </a:spcBef>
              <a:spcAft>
                <a:spcPct val="0"/>
              </a:spcAft>
              <a:buChar char="»"/>
              <a:defRPr sz="1600">
                <a:solidFill>
                  <a:srgbClr val="808080"/>
                </a:solidFill>
              </a:defRPr>
            </a:lvl9pPr>
          </a:lstStyle>
          <a:p>
            <a:pPr algn="ctr"/>
            <a:r>
              <a:rPr lang="zh-CN" altLang="en-US" sz="4400" b="1">
                <a:latin typeface="华文新魏" panose="02010800040101010101" pitchFamily="2" charset="-122"/>
                <a:ea typeface="华文新魏" panose="02010800040101010101" pitchFamily="2" charset="-122"/>
              </a:rPr>
              <a:t>聚餐</a:t>
            </a:r>
          </a:p>
        </p:txBody>
      </p:sp>
      <p:sp>
        <p:nvSpPr>
          <p:cNvPr id="8" name="文本框 7"/>
          <p:cNvSpPr txBox="1"/>
          <p:nvPr>
            <p:custDataLst>
              <p:tags r:id="rId6"/>
            </p:custDataLst>
          </p:nvPr>
        </p:nvSpPr>
        <p:spPr>
          <a:xfrm>
            <a:off x="5940425" y="764540"/>
            <a:ext cx="2870200" cy="965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defPPr>
              <a:defRPr lang="zh-CN"/>
            </a:defPPr>
            <a:lvl1pPr marL="5080" indent="-5080" eaLnBrk="1" hangingPunct="1">
              <a:spcBef>
                <a:spcPct val="20000"/>
              </a:spcBef>
              <a:buFontTx/>
              <a:buNone/>
              <a:defRPr sz="1800">
                <a:solidFill>
                  <a:srgbClr val="000000">
                    <a:lumMod val="75000"/>
                    <a:lumOff val="25000"/>
                  </a:srgbClr>
                </a:solidFill>
                <a:latin typeface="Arial" panose="020B0604020202020204" pitchFamily="34" charset="0"/>
                <a:ea typeface="黑体" panose="02010609060101010101" charset="-122"/>
              </a:defRPr>
            </a:lvl1pPr>
            <a:lvl2pPr marL="742950" indent="-285750">
              <a:spcBef>
                <a:spcPct val="20000"/>
              </a:spcBef>
              <a:buChar char="–"/>
              <a:defRPr sz="2000">
                <a:solidFill>
                  <a:srgbClr val="808080"/>
                </a:solidFill>
              </a:defRPr>
            </a:lvl2pPr>
            <a:lvl3pPr marL="1143000" indent="-228600">
              <a:spcBef>
                <a:spcPct val="20000"/>
              </a:spcBef>
              <a:buChar char="•"/>
              <a:defRPr>
                <a:solidFill>
                  <a:srgbClr val="808080"/>
                </a:solidFill>
              </a:defRPr>
            </a:lvl3pPr>
            <a:lvl4pPr marL="1600200" indent="-228600">
              <a:spcBef>
                <a:spcPct val="20000"/>
              </a:spcBef>
              <a:buChar char="–"/>
              <a:defRPr sz="1600">
                <a:solidFill>
                  <a:srgbClr val="808080"/>
                </a:solidFill>
              </a:defRPr>
            </a:lvl4pPr>
            <a:lvl5pPr marL="2057400" indent="-228600">
              <a:spcBef>
                <a:spcPct val="20000"/>
              </a:spcBef>
              <a:buChar char="»"/>
              <a:defRPr sz="1600">
                <a:solidFill>
                  <a:srgbClr val="808080"/>
                </a:solidFill>
              </a:defRPr>
            </a:lvl5pPr>
            <a:lvl6pPr marL="2514600" indent="-228600" eaLnBrk="0" fontAlgn="base" hangingPunct="0">
              <a:spcBef>
                <a:spcPct val="20000"/>
              </a:spcBef>
              <a:spcAft>
                <a:spcPct val="0"/>
              </a:spcAft>
              <a:buChar char="»"/>
              <a:defRPr sz="1600">
                <a:solidFill>
                  <a:srgbClr val="808080"/>
                </a:solidFill>
              </a:defRPr>
            </a:lvl6pPr>
            <a:lvl7pPr marL="2971800" indent="-228600" eaLnBrk="0" fontAlgn="base" hangingPunct="0">
              <a:spcBef>
                <a:spcPct val="20000"/>
              </a:spcBef>
              <a:spcAft>
                <a:spcPct val="0"/>
              </a:spcAft>
              <a:buChar char="»"/>
              <a:defRPr sz="1600">
                <a:solidFill>
                  <a:srgbClr val="808080"/>
                </a:solidFill>
              </a:defRPr>
            </a:lvl7pPr>
            <a:lvl8pPr marL="3429000" indent="-228600" eaLnBrk="0" fontAlgn="base" hangingPunct="0">
              <a:spcBef>
                <a:spcPct val="20000"/>
              </a:spcBef>
              <a:spcAft>
                <a:spcPct val="0"/>
              </a:spcAft>
              <a:buChar char="»"/>
              <a:defRPr sz="1600">
                <a:solidFill>
                  <a:srgbClr val="808080"/>
                </a:solidFill>
              </a:defRPr>
            </a:lvl8pPr>
            <a:lvl9pPr marL="3886200" indent="-228600" eaLnBrk="0" fontAlgn="base" hangingPunct="0">
              <a:spcBef>
                <a:spcPct val="20000"/>
              </a:spcBef>
              <a:spcAft>
                <a:spcPct val="0"/>
              </a:spcAft>
              <a:buChar char="»"/>
              <a:defRPr sz="1600">
                <a:solidFill>
                  <a:srgbClr val="808080"/>
                </a:solidFill>
              </a:defRPr>
            </a:lvl9pPr>
          </a:lstStyle>
          <a:p>
            <a:r>
              <a:rPr lang="zh-CN" altLang="en-US" sz="2800" b="1">
                <a:latin typeface="方正姚体" panose="02010601030101010101" charset="-122"/>
                <a:ea typeface="方正姚体" panose="02010601030101010101" charset="-122"/>
              </a:rPr>
              <a:t>啦啦啦啦啦啦</a:t>
            </a:r>
          </a:p>
        </p:txBody>
      </p:sp>
      <p:pic>
        <p:nvPicPr>
          <p:cNvPr id="2" name="图片 1" descr="微信图片_2021082615145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23665" y="4868545"/>
            <a:ext cx="1223645" cy="1214120"/>
          </a:xfrm>
          <a:prstGeom prst="rect">
            <a:avLst/>
          </a:prstGeom>
        </p:spPr>
      </p:pic>
      <p:sp>
        <p:nvSpPr>
          <p:cNvPr id="3" name="任意多边形: 形状 2"/>
          <p:cNvSpPr/>
          <p:nvPr/>
        </p:nvSpPr>
        <p:spPr>
          <a:xfrm rot="10800000">
            <a:off x="-17997" y="-19401"/>
            <a:ext cx="1101205" cy="1749776"/>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0" name="任意多边形: 形状 9"/>
          <p:cNvSpPr/>
          <p:nvPr/>
        </p:nvSpPr>
        <p:spPr>
          <a:xfrm rot="5400000" flipV="1">
            <a:off x="3363244" y="3338715"/>
            <a:ext cx="567333" cy="6471616"/>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1" name="椭圆 10"/>
          <p:cNvSpPr/>
          <p:nvPr/>
        </p:nvSpPr>
        <p:spPr>
          <a:xfrm flipH="1">
            <a:off x="7164288" y="5436808"/>
            <a:ext cx="617505" cy="645857"/>
          </a:xfrm>
          <a:prstGeom prst="ellipse">
            <a:avLst/>
          </a:prstGeom>
          <a:gradFill>
            <a:gsLst>
              <a:gs pos="0">
                <a:srgbClr val="02A7E3">
                  <a:alpha val="52000"/>
                </a:srgbClr>
              </a:gs>
              <a:gs pos="97248">
                <a:srgbClr val="284BDC">
                  <a:alpha val="3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任意多边形: 形状 11"/>
          <p:cNvSpPr/>
          <p:nvPr/>
        </p:nvSpPr>
        <p:spPr>
          <a:xfrm rot="5400000" flipV="1">
            <a:off x="6052658" y="3775770"/>
            <a:ext cx="710076" cy="5472608"/>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2628">
                <a:srgbClr val="7ED2C6"/>
              </a:gs>
              <a:gs pos="58272">
                <a:srgbClr val="2C9CDA"/>
              </a:gs>
              <a:gs pos="30576">
                <a:srgbClr val="5EBDCE"/>
              </a:gs>
              <a:gs pos="78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9" name="椭圆 8"/>
          <p:cNvSpPr/>
          <p:nvPr/>
        </p:nvSpPr>
        <p:spPr>
          <a:xfrm>
            <a:off x="1331640" y="132871"/>
            <a:ext cx="645857" cy="645857"/>
          </a:xfrm>
          <a:prstGeom prst="ellipse">
            <a:avLst/>
          </a:prstGeom>
          <a:gradFill>
            <a:gsLst>
              <a:gs pos="0">
                <a:srgbClr val="02A7E3">
                  <a:alpha val="52000"/>
                </a:srgbClr>
              </a:gs>
              <a:gs pos="97248">
                <a:srgbClr val="284BDC">
                  <a:alpha val="3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nvSpPr>
        <p:spPr>
          <a:xfrm>
            <a:off x="899592" y="5792630"/>
            <a:ext cx="257717" cy="257717"/>
          </a:xfrm>
          <a:prstGeom prst="ellipse">
            <a:avLst/>
          </a:prstGeom>
          <a:gradFill>
            <a:gsLst>
              <a:gs pos="0">
                <a:srgbClr val="02A7E3"/>
              </a:gs>
              <a:gs pos="97248">
                <a:srgbClr val="284BDC"/>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advTm="2000">
        <p:checker/>
      </p:transition>
    </mc:Choice>
    <mc:Fallback xmlns="">
      <p:transition spd="slow"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par>
                          <p:cTn id="38" fill="hold">
                            <p:stCondLst>
                              <p:cond delay="2500"/>
                            </p:stCondLst>
                            <p:childTnLst>
                              <p:par>
                                <p:cTn id="39" presetID="22" presetClass="entr" presetSubtype="4"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8" presetClass="emph" presetSubtype="0" fill="hold" grpId="1" nodeType="withEffect">
                                  <p:stCondLst>
                                    <p:cond delay="0"/>
                                  </p:stCondLst>
                                  <p:childTnLst>
                                    <p:animRot by="21600000">
                                      <p:cBhvr>
                                        <p:cTn id="43" dur="500" fill="hold"/>
                                        <p:tgtEl>
                                          <p:spTgt spid="5"/>
                                        </p:tgtEl>
                                        <p:attrNameLst>
                                          <p:attrName>r</p:attrName>
                                        </p:attrNameLst>
                                      </p:cBhvr>
                                    </p:animRot>
                                  </p:childTnLst>
                                </p:cTn>
                              </p:par>
                            </p:childTnLst>
                          </p:cTn>
                        </p:par>
                        <p:par>
                          <p:cTn id="44" fill="hold">
                            <p:stCondLst>
                              <p:cond delay="3000"/>
                            </p:stCondLst>
                            <p:childTnLst>
                              <p:par>
                                <p:cTn id="45" presetID="26"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145">
                                          <p:stCondLst>
                                            <p:cond delay="0"/>
                                          </p:stCondLst>
                                        </p:cTn>
                                        <p:tgtEl>
                                          <p:spTgt spid="8"/>
                                        </p:tgtEl>
                                      </p:cBhvr>
                                    </p:animEffect>
                                    <p:anim calcmode="lin" valueType="num">
                                      <p:cBhvr>
                                        <p:cTn id="4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53" dur="7">
                                          <p:stCondLst>
                                            <p:cond delay="162"/>
                                          </p:stCondLst>
                                        </p:cTn>
                                        <p:tgtEl>
                                          <p:spTgt spid="8"/>
                                        </p:tgtEl>
                                      </p:cBhvr>
                                      <p:to x="100000" y="60000"/>
                                    </p:animScale>
                                    <p:animScale>
                                      <p:cBhvr>
                                        <p:cTn id="54" dur="41" decel="50000">
                                          <p:stCondLst>
                                            <p:cond delay="169"/>
                                          </p:stCondLst>
                                        </p:cTn>
                                        <p:tgtEl>
                                          <p:spTgt spid="8"/>
                                        </p:tgtEl>
                                      </p:cBhvr>
                                      <p:to x="100000" y="100000"/>
                                    </p:animScale>
                                    <p:animScale>
                                      <p:cBhvr>
                                        <p:cTn id="55" dur="7">
                                          <p:stCondLst>
                                            <p:cond delay="328"/>
                                          </p:stCondLst>
                                        </p:cTn>
                                        <p:tgtEl>
                                          <p:spTgt spid="8"/>
                                        </p:tgtEl>
                                      </p:cBhvr>
                                      <p:to x="100000" y="80000"/>
                                    </p:animScale>
                                    <p:animScale>
                                      <p:cBhvr>
                                        <p:cTn id="56" dur="41" decel="50000">
                                          <p:stCondLst>
                                            <p:cond delay="335"/>
                                          </p:stCondLst>
                                        </p:cTn>
                                        <p:tgtEl>
                                          <p:spTgt spid="8"/>
                                        </p:tgtEl>
                                      </p:cBhvr>
                                      <p:to x="100000" y="100000"/>
                                    </p:animScale>
                                    <p:animScale>
                                      <p:cBhvr>
                                        <p:cTn id="57" dur="7">
                                          <p:stCondLst>
                                            <p:cond delay="410"/>
                                          </p:stCondLst>
                                        </p:cTn>
                                        <p:tgtEl>
                                          <p:spTgt spid="8"/>
                                        </p:tgtEl>
                                      </p:cBhvr>
                                      <p:to x="100000" y="90000"/>
                                    </p:animScale>
                                    <p:animScale>
                                      <p:cBhvr>
                                        <p:cTn id="58" dur="41" decel="50000">
                                          <p:stCondLst>
                                            <p:cond delay="417"/>
                                          </p:stCondLst>
                                        </p:cTn>
                                        <p:tgtEl>
                                          <p:spTgt spid="8"/>
                                        </p:tgtEl>
                                      </p:cBhvr>
                                      <p:to x="100000" y="100000"/>
                                    </p:animScale>
                                    <p:animScale>
                                      <p:cBhvr>
                                        <p:cTn id="59" dur="7">
                                          <p:stCondLst>
                                            <p:cond delay="452"/>
                                          </p:stCondLst>
                                        </p:cTn>
                                        <p:tgtEl>
                                          <p:spTgt spid="8"/>
                                        </p:tgtEl>
                                      </p:cBhvr>
                                      <p:to x="100000" y="95000"/>
                                    </p:animScale>
                                    <p:animScale>
                                      <p:cBhvr>
                                        <p:cTn id="60" dur="41" decel="50000">
                                          <p:stCondLst>
                                            <p:cond delay="458"/>
                                          </p:stCondLst>
                                        </p:cTn>
                                        <p:tgtEl>
                                          <p:spTgt spid="8"/>
                                        </p:tgtEl>
                                      </p:cBhvr>
                                      <p:to x="100000" y="100000"/>
                                    </p:animScale>
                                  </p:childTnLst>
                                </p:cTn>
                              </p:par>
                            </p:childTnLst>
                          </p:cTn>
                        </p:par>
                        <p:par>
                          <p:cTn id="61" fill="hold">
                            <p:stCondLst>
                              <p:cond delay="3500"/>
                            </p:stCondLst>
                            <p:childTnLst>
                              <p:par>
                                <p:cTn id="62" presetID="2" presetClass="entr" presetSubtype="4"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ppt_x"/>
                                          </p:val>
                                        </p:tav>
                                        <p:tav tm="100000">
                                          <p:val>
                                            <p:strVal val="#ppt_x"/>
                                          </p:val>
                                        </p:tav>
                                      </p:tavLst>
                                    </p:anim>
                                    <p:anim calcmode="lin" valueType="num">
                                      <p:cBhvr additive="base">
                                        <p:cTn id="65" dur="500" fill="hold"/>
                                        <p:tgtEl>
                                          <p:spTgt spid="6"/>
                                        </p:tgtEl>
                                        <p:attrNameLst>
                                          <p:attrName>ppt_y</p:attrName>
                                        </p:attrNameLst>
                                      </p:cBhvr>
                                      <p:tavLst>
                                        <p:tav tm="0">
                                          <p:val>
                                            <p:strVal val="1+#ppt_h/2"/>
                                          </p:val>
                                        </p:tav>
                                        <p:tav tm="100000">
                                          <p:val>
                                            <p:strVal val="#ppt_y"/>
                                          </p:val>
                                        </p:tav>
                                      </p:tavLst>
                                    </p:anim>
                                  </p:childTnLst>
                                </p:cTn>
                              </p:par>
                              <p:par>
                                <p:cTn id="66" presetID="10" presetClass="path" presetSubtype="0" accel="50000" decel="50000" fill="hold" nodeType="withEffect">
                                  <p:stCondLst>
                                    <p:cond delay="0"/>
                                  </p:stCondLst>
                                  <p:childTnLst>
                                    <p:animMotion origin="layout" path="M -0.0022727 -0.00460861 L 0.0904373 -0.126924 L 0.222517 -0.126924 L 0.315228 -0.00460861 L 0.315228 0.169649 L 0.222517 0.291964 L 0.0904373 0.291964 L -0.0022727 0.169649 L -0.0022727 -0.00460861 Z " pathEditMode="relative" rAng="0" ptsTypes="">
                                      <p:cBhvr>
                                        <p:cTn id="67" dur="1000" fill="hold"/>
                                        <p:tgtEl>
                                          <p:spTgt spid="6"/>
                                        </p:tgtEl>
                                        <p:attrNameLst>
                                          <p:attrName>ppt_x</p:attrName>
                                          <p:attrName>ppt_y</p:attrName>
                                        </p:attrNameLst>
                                      </p:cBhvr>
                                      <p:rCtr x="15900" y="8700"/>
                                    </p:animMotion>
                                  </p:childTnLst>
                                </p:cTn>
                              </p:par>
                            </p:childTnLst>
                          </p:cTn>
                        </p:par>
                        <p:par>
                          <p:cTn id="68" fill="hold">
                            <p:stCondLst>
                              <p:cond delay="4000"/>
                            </p:stCondLst>
                            <p:childTnLst>
                              <p:par>
                                <p:cTn id="69" presetID="1" presetClass="entr" presetSubtype="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childTnLst>
                                </p:cTn>
                              </p:par>
                              <p:par>
                                <p:cTn id="71" presetID="58" presetClass="path" presetSubtype="0" accel="50000" decel="50000" fill="hold" nodeType="withEffect">
                                  <p:stCondLst>
                                    <p:cond delay="0"/>
                                  </p:stCondLst>
                                  <p:childTnLst>
                                    <p:animMotion origin="layout" path="M -0.00841485 -0.492989 L 0.15139 -0.360355 C 0.187346 -0.332639 0.207321 -0.29107 0.207321 -0.247519 C 0.207321 -0.198026 0.187346 -0.158434 0.15139 -0.130719 L -0.00841485 0.00191548 " pathEditMode="relative" rAng="0" ptsTypes="">
                                      <p:cBhvr>
                                        <p:cTn id="72" dur="500" fill="hold"/>
                                        <p:tgtEl>
                                          <p:spTgt spid="7"/>
                                        </p:tgtEl>
                                        <p:attrNameLst>
                                          <p:attrName>ppt_x</p:attrName>
                                          <p:attrName>ppt_y</p:attrName>
                                        </p:attrNameLst>
                                      </p:cBhvr>
                                      <p:rCtr x="10800" y="24700"/>
                                    </p:animMotion>
                                  </p:childTnLst>
                                </p:cTn>
                              </p:par>
                            </p:childTnLst>
                          </p:cTn>
                        </p:par>
                        <p:par>
                          <p:cTn id="73" fill="hold">
                            <p:stCondLst>
                              <p:cond delay="4000"/>
                            </p:stCondLst>
                            <p:childTnLst>
                              <p:par>
                                <p:cTn id="74" presetID="2" presetClass="entr" presetSubtype="4" fill="hold" nodeType="after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additive="base">
                                        <p:cTn id="76" dur="500" fill="hold"/>
                                        <p:tgtEl>
                                          <p:spTgt spid="2"/>
                                        </p:tgtEl>
                                        <p:attrNameLst>
                                          <p:attrName>ppt_x</p:attrName>
                                        </p:attrNameLst>
                                      </p:cBhvr>
                                      <p:tavLst>
                                        <p:tav tm="0">
                                          <p:val>
                                            <p:strVal val="#ppt_x"/>
                                          </p:val>
                                        </p:tav>
                                        <p:tav tm="100000">
                                          <p:val>
                                            <p:strVal val="#ppt_x"/>
                                          </p:val>
                                        </p:tav>
                                      </p:tavLst>
                                    </p:anim>
                                    <p:anim calcmode="lin" valueType="num">
                                      <p:cBhvr additive="base">
                                        <p:cTn id="77" dur="500" fill="hold"/>
                                        <p:tgtEl>
                                          <p:spTgt spid="2"/>
                                        </p:tgtEl>
                                        <p:attrNameLst>
                                          <p:attrName>ppt_y</p:attrName>
                                        </p:attrNameLst>
                                      </p:cBhvr>
                                      <p:tavLst>
                                        <p:tav tm="0">
                                          <p:val>
                                            <p:strVal val="1+#ppt_h/2"/>
                                          </p:val>
                                        </p:tav>
                                        <p:tav tm="100000">
                                          <p:val>
                                            <p:strVal val="#ppt_y"/>
                                          </p:val>
                                        </p:tav>
                                      </p:tavLst>
                                    </p:anim>
                                  </p:childTnLst>
                                </p:cTn>
                              </p:par>
                            </p:childTnLst>
                          </p:cTn>
                        </p:par>
                        <p:par>
                          <p:cTn id="78" fill="hold">
                            <p:stCondLst>
                              <p:cond delay="4500"/>
                            </p:stCondLst>
                            <p:childTnLst>
                              <p:par>
                                <p:cTn id="79" presetID="6" presetClass="emph" presetSubtype="0" fill="hold" nodeType="afterEffect">
                                  <p:stCondLst>
                                    <p:cond delay="0"/>
                                  </p:stCondLst>
                                  <p:childTnLst>
                                    <p:animScale>
                                      <p:cBhvr>
                                        <p:cTn id="80" dur="5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3" grpId="0" animBg="1"/>
      <p:bldP spid="10" grpId="0" animBg="1"/>
      <p:bldP spid="11" grpId="0" animBg="1"/>
      <p:bldP spid="12" grpId="0" animBg="1"/>
      <p:bldP spid="9"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4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 y="49526"/>
            <a:ext cx="7790206" cy="6808474"/>
          </a:xfrm>
          <a:prstGeom prst="rect">
            <a:avLst/>
          </a:prstGeom>
        </p:spPr>
      </p:pic>
      <p:sp>
        <p:nvSpPr>
          <p:cNvPr id="10" name="任意多边形: 形状 9"/>
          <p:cNvSpPr/>
          <p:nvPr/>
        </p:nvSpPr>
        <p:spPr>
          <a:xfrm>
            <a:off x="5497983" y="692696"/>
            <a:ext cx="3646017" cy="6165304"/>
          </a:xfrm>
          <a:custGeom>
            <a:avLst/>
            <a:gdLst>
              <a:gd name="connsiteX0" fmla="*/ 4861356 w 4861356"/>
              <a:gd name="connsiteY0" fmla="*/ 0 h 6660127"/>
              <a:gd name="connsiteX1" fmla="*/ 4861356 w 4861356"/>
              <a:gd name="connsiteY1" fmla="*/ 6660127 h 6660127"/>
              <a:gd name="connsiteX2" fmla="*/ 454934 w 4861356"/>
              <a:gd name="connsiteY2" fmla="*/ 6660127 h 6660127"/>
              <a:gd name="connsiteX3" fmla="*/ 407628 w 4861356"/>
              <a:gd name="connsiteY3" fmla="*/ 6578742 h 6660127"/>
              <a:gd name="connsiteX4" fmla="*/ 4417 w 4861356"/>
              <a:gd name="connsiteY4" fmla="*/ 5311105 h 6660127"/>
              <a:gd name="connsiteX5" fmla="*/ 2125317 w 4861356"/>
              <a:gd name="connsiteY5" fmla="*/ 3030044 h 6660127"/>
              <a:gd name="connsiteX6" fmla="*/ 2468217 w 4861356"/>
              <a:gd name="connsiteY6" fmla="*/ 1251103 h 6660127"/>
              <a:gd name="connsiteX7" fmla="*/ 4563717 w 4861356"/>
              <a:gd name="connsiteY7" fmla="*/ 447710 h 6660127"/>
              <a:gd name="connsiteX8" fmla="*/ 4844964 w 4861356"/>
              <a:gd name="connsiteY8" fmla="*/ 66161 h 666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1356" h="6660127">
                <a:moveTo>
                  <a:pt x="4861356" y="0"/>
                </a:moveTo>
                <a:lnTo>
                  <a:pt x="4861356" y="6660127"/>
                </a:lnTo>
                <a:lnTo>
                  <a:pt x="454934" y="6660127"/>
                </a:lnTo>
                <a:lnTo>
                  <a:pt x="407628" y="6578742"/>
                </a:lnTo>
                <a:cubicBezTo>
                  <a:pt x="151967" y="6116508"/>
                  <a:pt x="-31137" y="5657621"/>
                  <a:pt x="4417" y="5311105"/>
                </a:cubicBezTo>
                <a:cubicBezTo>
                  <a:pt x="95435" y="4424026"/>
                  <a:pt x="1714684" y="3706711"/>
                  <a:pt x="2125317" y="3030044"/>
                </a:cubicBezTo>
                <a:cubicBezTo>
                  <a:pt x="2535950" y="2353377"/>
                  <a:pt x="2061817" y="1681492"/>
                  <a:pt x="2468217" y="1251103"/>
                </a:cubicBezTo>
                <a:cubicBezTo>
                  <a:pt x="2874617" y="820714"/>
                  <a:pt x="4165784" y="763329"/>
                  <a:pt x="4563717" y="447710"/>
                </a:cubicBezTo>
                <a:cubicBezTo>
                  <a:pt x="4712942" y="329353"/>
                  <a:pt x="4798766" y="200909"/>
                  <a:pt x="4844964" y="66161"/>
                </a:cubicBezTo>
                <a:close/>
              </a:path>
            </a:pathLst>
          </a:custGeom>
          <a:gradFill>
            <a:gsLst>
              <a:gs pos="0">
                <a:srgbClr val="95E1C1">
                  <a:alpha val="14000"/>
                </a:srgbClr>
              </a:gs>
              <a:gs pos="94495">
                <a:srgbClr val="0884E3">
                  <a:alpha val="14000"/>
                </a:srgbClr>
              </a:gs>
              <a:gs pos="55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7" name="任意多边形: 形状 6"/>
          <p:cNvSpPr/>
          <p:nvPr/>
        </p:nvSpPr>
        <p:spPr>
          <a:xfrm>
            <a:off x="5953951" y="1386721"/>
            <a:ext cx="3190049" cy="4995095"/>
          </a:xfrm>
          <a:custGeom>
            <a:avLst/>
            <a:gdLst>
              <a:gd name="connsiteX0" fmla="*/ 4253398 w 4253398"/>
              <a:gd name="connsiteY0" fmla="*/ 0 h 6152038"/>
              <a:gd name="connsiteX1" fmla="*/ 4253398 w 4253398"/>
              <a:gd name="connsiteY1" fmla="*/ 6152038 h 6152038"/>
              <a:gd name="connsiteX2" fmla="*/ 1023601 w 4253398"/>
              <a:gd name="connsiteY2" fmla="*/ 6152038 h 6152038"/>
              <a:gd name="connsiteX3" fmla="*/ 914625 w 4253398"/>
              <a:gd name="connsiteY3" fmla="*/ 6011904 h 6152038"/>
              <a:gd name="connsiteX4" fmla="*/ 4417 w 4253398"/>
              <a:gd name="connsiteY4" fmla="*/ 4170838 h 6152038"/>
              <a:gd name="connsiteX5" fmla="*/ 2125317 w 4253398"/>
              <a:gd name="connsiteY5" fmla="*/ 2151538 h 6152038"/>
              <a:gd name="connsiteX6" fmla="*/ 2468217 w 4253398"/>
              <a:gd name="connsiteY6" fmla="*/ 576738 h 6152038"/>
              <a:gd name="connsiteX7" fmla="*/ 4125567 w 4253398"/>
              <a:gd name="connsiteY7" fmla="*/ 40957 h 615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3398" h="6152038">
                <a:moveTo>
                  <a:pt x="4253398" y="0"/>
                </a:moveTo>
                <a:lnTo>
                  <a:pt x="4253398" y="6152038"/>
                </a:lnTo>
                <a:lnTo>
                  <a:pt x="1023601" y="6152038"/>
                </a:lnTo>
                <a:lnTo>
                  <a:pt x="914625" y="6011904"/>
                </a:lnTo>
                <a:cubicBezTo>
                  <a:pt x="450406" y="5407104"/>
                  <a:pt x="-52469" y="4661640"/>
                  <a:pt x="4417" y="4170838"/>
                </a:cubicBezTo>
                <a:cubicBezTo>
                  <a:pt x="95435" y="3385555"/>
                  <a:pt x="1714684" y="2750555"/>
                  <a:pt x="2125317" y="2151538"/>
                </a:cubicBezTo>
                <a:cubicBezTo>
                  <a:pt x="2535950" y="1552521"/>
                  <a:pt x="2061817" y="957738"/>
                  <a:pt x="2468217" y="576738"/>
                </a:cubicBezTo>
                <a:cubicBezTo>
                  <a:pt x="2773017" y="290988"/>
                  <a:pt x="3575498" y="190976"/>
                  <a:pt x="4125567" y="40957"/>
                </a:cubicBezTo>
                <a:close/>
              </a:path>
            </a:pathLst>
          </a:custGeom>
          <a:gradFill>
            <a:gsLst>
              <a:gs pos="0">
                <a:srgbClr val="95E1C1"/>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3" name="组合 2"/>
          <p:cNvGrpSpPr/>
          <p:nvPr/>
        </p:nvGrpSpPr>
        <p:grpSpPr>
          <a:xfrm>
            <a:off x="5764256" y="3253811"/>
            <a:ext cx="3129372" cy="2521269"/>
            <a:chOff x="5218247" y="609042"/>
            <a:chExt cx="6572000" cy="5294921"/>
          </a:xfrm>
        </p:grpSpPr>
        <p:sp>
          <p:nvSpPr>
            <p:cNvPr id="4053" name="任意多边形: 形状 4052"/>
            <p:cNvSpPr/>
            <p:nvPr/>
          </p:nvSpPr>
          <p:spPr>
            <a:xfrm>
              <a:off x="8239236" y="939189"/>
              <a:ext cx="3118828" cy="4919523"/>
            </a:xfrm>
            <a:custGeom>
              <a:avLst/>
              <a:gdLst>
                <a:gd name="connsiteX0" fmla="*/ 2341678 w 3118828"/>
                <a:gd name="connsiteY0" fmla="*/ 4852011 h 4919523"/>
                <a:gd name="connsiteX1" fmla="*/ 2269107 w 3118828"/>
                <a:gd name="connsiteY1" fmla="*/ 4677840 h 4919523"/>
                <a:gd name="connsiteX2" fmla="*/ 991850 w 3118828"/>
                <a:gd name="connsiteY2" fmla="*/ 3052240 h 4919523"/>
                <a:gd name="connsiteX3" fmla="*/ 62935 w 3118828"/>
                <a:gd name="connsiteY3" fmla="*/ 2050754 h 4919523"/>
                <a:gd name="connsiteX4" fmla="*/ 280650 w 3118828"/>
                <a:gd name="connsiteY4" fmla="*/ 1020240 h 4919523"/>
                <a:gd name="connsiteX5" fmla="*/ 1862707 w 3118828"/>
                <a:gd name="connsiteY5" fmla="*/ 4240 h 4919523"/>
                <a:gd name="connsiteX6" fmla="*/ 3110935 w 3118828"/>
                <a:gd name="connsiteY6" fmla="*/ 831554 h 4919523"/>
                <a:gd name="connsiteX7" fmla="*/ 2399735 w 3118828"/>
                <a:gd name="connsiteY7" fmla="*/ 4373040 h 4919523"/>
                <a:gd name="connsiteX8" fmla="*/ 2501335 w 3118828"/>
                <a:gd name="connsiteY8" fmla="*/ 4852011 h 491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8828" h="4919523">
                  <a:moveTo>
                    <a:pt x="2341678" y="4852011"/>
                  </a:moveTo>
                  <a:cubicBezTo>
                    <a:pt x="2417878" y="4914906"/>
                    <a:pt x="2494078" y="4977802"/>
                    <a:pt x="2269107" y="4677840"/>
                  </a:cubicBezTo>
                  <a:cubicBezTo>
                    <a:pt x="2044136" y="4377878"/>
                    <a:pt x="1359545" y="3490088"/>
                    <a:pt x="991850" y="3052240"/>
                  </a:cubicBezTo>
                  <a:cubicBezTo>
                    <a:pt x="624155" y="2614392"/>
                    <a:pt x="181468" y="2389421"/>
                    <a:pt x="62935" y="2050754"/>
                  </a:cubicBezTo>
                  <a:cubicBezTo>
                    <a:pt x="-55598" y="1712087"/>
                    <a:pt x="-19312" y="1361326"/>
                    <a:pt x="280650" y="1020240"/>
                  </a:cubicBezTo>
                  <a:cubicBezTo>
                    <a:pt x="580612" y="679154"/>
                    <a:pt x="1390993" y="35688"/>
                    <a:pt x="1862707" y="4240"/>
                  </a:cubicBezTo>
                  <a:cubicBezTo>
                    <a:pt x="2334421" y="-27208"/>
                    <a:pt x="3021430" y="103421"/>
                    <a:pt x="3110935" y="831554"/>
                  </a:cubicBezTo>
                  <a:cubicBezTo>
                    <a:pt x="3200440" y="1559687"/>
                    <a:pt x="2501335" y="3702964"/>
                    <a:pt x="2399735" y="4373040"/>
                  </a:cubicBezTo>
                  <a:cubicBezTo>
                    <a:pt x="2298135" y="5043116"/>
                    <a:pt x="2399735" y="4947563"/>
                    <a:pt x="2501335" y="4852011"/>
                  </a:cubicBezTo>
                </a:path>
              </a:pathLst>
            </a:custGeom>
            <a:noFill/>
            <a:ln>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4133" name="组合 4132"/>
            <p:cNvGrpSpPr/>
            <p:nvPr/>
          </p:nvGrpSpPr>
          <p:grpSpPr>
            <a:xfrm flipH="1">
              <a:off x="5218247" y="2015619"/>
              <a:ext cx="6468668" cy="3888344"/>
              <a:chOff x="6265468" y="3136412"/>
              <a:chExt cx="4322304" cy="2611939"/>
            </a:xfrm>
          </p:grpSpPr>
          <p:sp>
            <p:nvSpPr>
              <p:cNvPr id="4087" name="任意多边形: 形状 4086"/>
              <p:cNvSpPr/>
              <p:nvPr/>
            </p:nvSpPr>
            <p:spPr>
              <a:xfrm>
                <a:off x="7877666" y="4058484"/>
                <a:ext cx="386483" cy="789403"/>
              </a:xfrm>
              <a:custGeom>
                <a:avLst/>
                <a:gdLst>
                  <a:gd name="connsiteX0" fmla="*/ 386484 w 386483"/>
                  <a:gd name="connsiteY0" fmla="*/ 615391 h 789403"/>
                  <a:gd name="connsiteX1" fmla="*/ 222273 w 386483"/>
                  <a:gd name="connsiteY1" fmla="*/ 789403 h 789403"/>
                  <a:gd name="connsiteX2" fmla="*/ 148340 w 386483"/>
                  <a:gd name="connsiteY2" fmla="*/ 701859 h 789403"/>
                  <a:gd name="connsiteX3" fmla="*/ 89409 w 386483"/>
                  <a:gd name="connsiteY3" fmla="*/ 614858 h 789403"/>
                  <a:gd name="connsiteX4" fmla="*/ 29135 w 386483"/>
                  <a:gd name="connsiteY4" fmla="*/ 480965 h 789403"/>
                  <a:gd name="connsiteX5" fmla="*/ 3588 w 386483"/>
                  <a:gd name="connsiteY5" fmla="*/ 0 h 789403"/>
                  <a:gd name="connsiteX6" fmla="*/ 97524 w 386483"/>
                  <a:gd name="connsiteY6" fmla="*/ 34185 h 789403"/>
                  <a:gd name="connsiteX7" fmla="*/ 386484 w 386483"/>
                  <a:gd name="connsiteY7" fmla="*/ 615391 h 7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83" h="789403">
                    <a:moveTo>
                      <a:pt x="386484" y="615391"/>
                    </a:moveTo>
                    <a:lnTo>
                      <a:pt x="222273" y="789403"/>
                    </a:lnTo>
                    <a:cubicBezTo>
                      <a:pt x="222273" y="789403"/>
                      <a:pt x="188621" y="754818"/>
                      <a:pt x="148340" y="701859"/>
                    </a:cubicBezTo>
                    <a:cubicBezTo>
                      <a:pt x="129147" y="676456"/>
                      <a:pt x="108468" y="646871"/>
                      <a:pt x="89409" y="614858"/>
                    </a:cubicBezTo>
                    <a:cubicBezTo>
                      <a:pt x="64406" y="572967"/>
                      <a:pt x="41974" y="527037"/>
                      <a:pt x="29135" y="480965"/>
                    </a:cubicBezTo>
                    <a:cubicBezTo>
                      <a:pt x="-14118" y="326269"/>
                      <a:pt x="3588" y="0"/>
                      <a:pt x="3588" y="0"/>
                    </a:cubicBezTo>
                    <a:cubicBezTo>
                      <a:pt x="3588" y="0"/>
                      <a:pt x="73597" y="7563"/>
                      <a:pt x="97524" y="34185"/>
                    </a:cubicBezTo>
                    <a:cubicBezTo>
                      <a:pt x="232274" y="184147"/>
                      <a:pt x="386484" y="615391"/>
                      <a:pt x="386484" y="615391"/>
                    </a:cubicBezTo>
                    <a:close/>
                  </a:path>
                </a:pathLst>
              </a:custGeom>
              <a:solidFill>
                <a:srgbClr val="95E1C1"/>
              </a:solidFill>
              <a:ln w="9525" cap="flat">
                <a:noFill/>
                <a:prstDash val="solid"/>
                <a:miter/>
              </a:ln>
            </p:spPr>
            <p:txBody>
              <a:bodyPr rtlCol="0" anchor="ctr"/>
              <a:lstStyle/>
              <a:p>
                <a:endParaRPr lang="zh-CN" altLang="en-US" sz="1350"/>
              </a:p>
            </p:txBody>
          </p:sp>
          <p:sp>
            <p:nvSpPr>
              <p:cNvPr id="4088" name="任意多边形: 形状 4087"/>
              <p:cNvSpPr/>
              <p:nvPr/>
            </p:nvSpPr>
            <p:spPr>
              <a:xfrm>
                <a:off x="6362205" y="4001610"/>
                <a:ext cx="1284677" cy="1240650"/>
              </a:xfrm>
              <a:custGeom>
                <a:avLst/>
                <a:gdLst>
                  <a:gd name="connsiteX0" fmla="*/ 1284678 w 1284677"/>
                  <a:gd name="connsiteY0" fmla="*/ 1240650 h 1240650"/>
                  <a:gd name="connsiteX1" fmla="*/ 108816 w 1284677"/>
                  <a:gd name="connsiteY1" fmla="*/ 1240650 h 1240650"/>
                  <a:gd name="connsiteX2" fmla="*/ 1365 w 1284677"/>
                  <a:gd name="connsiteY2" fmla="*/ 336804 h 1240650"/>
                  <a:gd name="connsiteX3" fmla="*/ 162737 w 1284677"/>
                  <a:gd name="connsiteY3" fmla="*/ 125911 h 1240650"/>
                  <a:gd name="connsiteX4" fmla="*/ 233432 w 1284677"/>
                  <a:gd name="connsiteY4" fmla="*/ 116729 h 1240650"/>
                  <a:gd name="connsiteX5" fmla="*/ 1131944 w 1284677"/>
                  <a:gd name="connsiteY5" fmla="*/ 0 h 1240650"/>
                  <a:gd name="connsiteX6" fmla="*/ 1284678 w 1284677"/>
                  <a:gd name="connsiteY6" fmla="*/ 1240650 h 124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4677" h="1240650">
                    <a:moveTo>
                      <a:pt x="1284678" y="1240650"/>
                    </a:moveTo>
                    <a:lnTo>
                      <a:pt x="108816" y="1240650"/>
                    </a:lnTo>
                    <a:lnTo>
                      <a:pt x="1365" y="336804"/>
                    </a:lnTo>
                    <a:cubicBezTo>
                      <a:pt x="-10932" y="233315"/>
                      <a:pt x="61239" y="139151"/>
                      <a:pt x="162737" y="125911"/>
                    </a:cubicBezTo>
                    <a:lnTo>
                      <a:pt x="233432" y="116729"/>
                    </a:lnTo>
                    <a:lnTo>
                      <a:pt x="1131944" y="0"/>
                    </a:lnTo>
                    <a:lnTo>
                      <a:pt x="1284678" y="1240650"/>
                    </a:lnTo>
                    <a:close/>
                  </a:path>
                </a:pathLst>
              </a:custGeom>
              <a:solidFill>
                <a:srgbClr val="4570B4"/>
              </a:solidFill>
              <a:ln w="9525" cap="flat">
                <a:noFill/>
                <a:prstDash val="solid"/>
                <a:miter/>
              </a:ln>
            </p:spPr>
            <p:txBody>
              <a:bodyPr rtlCol="0" anchor="ctr"/>
              <a:lstStyle/>
              <a:p>
                <a:endParaRPr lang="zh-CN" altLang="en-US" sz="1350"/>
              </a:p>
            </p:txBody>
          </p:sp>
          <p:sp>
            <p:nvSpPr>
              <p:cNvPr id="4089" name="任意多边形: 形状 4088"/>
              <p:cNvSpPr/>
              <p:nvPr/>
            </p:nvSpPr>
            <p:spPr>
              <a:xfrm>
                <a:off x="6954710" y="4022813"/>
                <a:ext cx="1033206" cy="1219581"/>
              </a:xfrm>
              <a:custGeom>
                <a:avLst/>
                <a:gdLst>
                  <a:gd name="connsiteX0" fmla="*/ 405098 w 1033206"/>
                  <a:gd name="connsiteY0" fmla="*/ 8782 h 1219581"/>
                  <a:gd name="connsiteX1" fmla="*/ 1658 w 1033206"/>
                  <a:gd name="connsiteY1" fmla="*/ 163478 h 1219581"/>
                  <a:gd name="connsiteX2" fmla="*/ 160601 w 1033206"/>
                  <a:gd name="connsiteY2" fmla="*/ 755637 h 1219581"/>
                  <a:gd name="connsiteX3" fmla="*/ 125997 w 1033206"/>
                  <a:gd name="connsiteY3" fmla="*/ 1219581 h 1219581"/>
                  <a:gd name="connsiteX4" fmla="*/ 905180 w 1033206"/>
                  <a:gd name="connsiteY4" fmla="*/ 1219581 h 1219581"/>
                  <a:gd name="connsiteX5" fmla="*/ 944509 w 1033206"/>
                  <a:gd name="connsiteY5" fmla="*/ 776849 h 1219581"/>
                  <a:gd name="connsiteX6" fmla="*/ 1033034 w 1033206"/>
                  <a:gd name="connsiteY6" fmla="*/ 534200 h 1219581"/>
                  <a:gd name="connsiteX7" fmla="*/ 926535 w 1033206"/>
                  <a:gd name="connsiteY7" fmla="*/ 35671 h 1219581"/>
                  <a:gd name="connsiteX8" fmla="*/ 654730 w 1033206"/>
                  <a:gd name="connsiteY8" fmla="*/ 0 h 1219581"/>
                  <a:gd name="connsiteX9" fmla="*/ 405098 w 1033206"/>
                  <a:gd name="connsiteY9" fmla="*/ 8782 h 12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206" h="1219581">
                    <a:moveTo>
                      <a:pt x="405098" y="8782"/>
                    </a:moveTo>
                    <a:cubicBezTo>
                      <a:pt x="405098" y="8782"/>
                      <a:pt x="22470" y="131731"/>
                      <a:pt x="1658" y="163478"/>
                    </a:cubicBezTo>
                    <a:cubicBezTo>
                      <a:pt x="-19021" y="195091"/>
                      <a:pt x="160601" y="755637"/>
                      <a:pt x="160601" y="755637"/>
                    </a:cubicBezTo>
                    <a:lnTo>
                      <a:pt x="125997" y="1219581"/>
                    </a:lnTo>
                    <a:lnTo>
                      <a:pt x="905180" y="1219581"/>
                    </a:lnTo>
                    <a:lnTo>
                      <a:pt x="944509" y="776849"/>
                    </a:lnTo>
                    <a:cubicBezTo>
                      <a:pt x="944509" y="776849"/>
                      <a:pt x="1027900" y="685381"/>
                      <a:pt x="1033034" y="534200"/>
                    </a:cubicBezTo>
                    <a:cubicBezTo>
                      <a:pt x="1038168" y="383019"/>
                      <a:pt x="926535" y="35671"/>
                      <a:pt x="926535" y="35671"/>
                    </a:cubicBezTo>
                    <a:lnTo>
                      <a:pt x="654730" y="0"/>
                    </a:lnTo>
                    <a:lnTo>
                      <a:pt x="405098" y="8782"/>
                    </a:lnTo>
                    <a:close/>
                  </a:path>
                </a:pathLst>
              </a:custGeom>
              <a:gradFill>
                <a:gsLst>
                  <a:gs pos="60000">
                    <a:srgbClr val="95E1C1"/>
                  </a:gs>
                  <a:gs pos="100000">
                    <a:srgbClr val="0884E3"/>
                  </a:gs>
                </a:gsLst>
                <a:lin ang="5400000" scaled="1"/>
              </a:gradFill>
              <a:ln w="9525" cap="flat">
                <a:noFill/>
                <a:prstDash val="solid"/>
                <a:miter/>
              </a:ln>
            </p:spPr>
            <p:txBody>
              <a:bodyPr rtlCol="0" anchor="ctr"/>
              <a:lstStyle/>
              <a:p>
                <a:endParaRPr lang="zh-CN" altLang="en-US" sz="1350"/>
              </a:p>
            </p:txBody>
          </p:sp>
          <p:sp>
            <p:nvSpPr>
              <p:cNvPr id="4090" name="任意多边形: 形状 4089"/>
              <p:cNvSpPr/>
              <p:nvPr/>
            </p:nvSpPr>
            <p:spPr>
              <a:xfrm>
                <a:off x="6930820" y="3136412"/>
                <a:ext cx="883029" cy="865197"/>
              </a:xfrm>
              <a:custGeom>
                <a:avLst/>
                <a:gdLst>
                  <a:gd name="connsiteX0" fmla="*/ 538459 w 883029"/>
                  <a:gd name="connsiteY0" fmla="*/ 24445 h 865197"/>
                  <a:gd name="connsiteX1" fmla="*/ 82440 w 883029"/>
                  <a:gd name="connsiteY1" fmla="*/ 177255 h 865197"/>
                  <a:gd name="connsiteX2" fmla="*/ 89203 w 883029"/>
                  <a:gd name="connsiteY2" fmla="*/ 865198 h 865197"/>
                  <a:gd name="connsiteX3" fmla="*/ 706052 w 883029"/>
                  <a:gd name="connsiteY3" fmla="*/ 789265 h 865197"/>
                  <a:gd name="connsiteX4" fmla="*/ 866891 w 883029"/>
                  <a:gd name="connsiteY4" fmla="*/ 776435 h 865197"/>
                  <a:gd name="connsiteX5" fmla="*/ 788767 w 883029"/>
                  <a:gd name="connsiteY5" fmla="*/ 198600 h 865197"/>
                  <a:gd name="connsiteX6" fmla="*/ 538459 w 883029"/>
                  <a:gd name="connsiteY6" fmla="*/ 24445 h 86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029" h="865197">
                    <a:moveTo>
                      <a:pt x="538459" y="24445"/>
                    </a:moveTo>
                    <a:cubicBezTo>
                      <a:pt x="538459" y="24445"/>
                      <a:pt x="271798" y="-90255"/>
                      <a:pt x="82440" y="177255"/>
                    </a:cubicBezTo>
                    <a:cubicBezTo>
                      <a:pt x="-106917" y="444755"/>
                      <a:pt x="89203" y="865198"/>
                      <a:pt x="89203" y="865198"/>
                    </a:cubicBezTo>
                    <a:cubicBezTo>
                      <a:pt x="89203" y="865198"/>
                      <a:pt x="572387" y="802104"/>
                      <a:pt x="706052" y="789265"/>
                    </a:cubicBezTo>
                    <a:cubicBezTo>
                      <a:pt x="839726" y="776435"/>
                      <a:pt x="866891" y="776435"/>
                      <a:pt x="866891" y="776435"/>
                    </a:cubicBezTo>
                    <a:cubicBezTo>
                      <a:pt x="866891" y="776435"/>
                      <a:pt x="935823" y="353963"/>
                      <a:pt x="788767" y="198600"/>
                    </a:cubicBezTo>
                    <a:cubicBezTo>
                      <a:pt x="641587" y="43362"/>
                      <a:pt x="538459" y="24445"/>
                      <a:pt x="538459" y="24445"/>
                    </a:cubicBezTo>
                    <a:close/>
                  </a:path>
                </a:pathLst>
              </a:custGeom>
              <a:solidFill>
                <a:srgbClr val="00496A"/>
              </a:solidFill>
              <a:ln w="9525" cap="flat">
                <a:noFill/>
                <a:prstDash val="solid"/>
                <a:miter/>
              </a:ln>
            </p:spPr>
            <p:txBody>
              <a:bodyPr rtlCol="0" anchor="ctr"/>
              <a:lstStyle/>
              <a:p>
                <a:endParaRPr lang="zh-CN" altLang="en-US" sz="1350"/>
              </a:p>
            </p:txBody>
          </p:sp>
          <p:sp>
            <p:nvSpPr>
              <p:cNvPr id="4091" name="任意多边形: 形状 4090"/>
              <p:cNvSpPr/>
              <p:nvPr/>
            </p:nvSpPr>
            <p:spPr>
              <a:xfrm>
                <a:off x="7343320" y="3863669"/>
                <a:ext cx="276247" cy="340452"/>
              </a:xfrm>
              <a:custGeom>
                <a:avLst/>
                <a:gdLst>
                  <a:gd name="connsiteX0" fmla="*/ 225171 w 276247"/>
                  <a:gd name="connsiteY0" fmla="*/ 340452 h 340452"/>
                  <a:gd name="connsiteX1" fmla="*/ 0 w 276247"/>
                  <a:gd name="connsiteY1" fmla="*/ 186166 h 340452"/>
                  <a:gd name="connsiteX2" fmla="*/ 13916 w 276247"/>
                  <a:gd name="connsiteY2" fmla="*/ 68085 h 340452"/>
                  <a:gd name="connsiteX3" fmla="*/ 6886 w 276247"/>
                  <a:gd name="connsiteY3" fmla="*/ 29451 h 340452"/>
                  <a:gd name="connsiteX4" fmla="*/ 0 w 276247"/>
                  <a:gd name="connsiteY4" fmla="*/ 11211 h 340452"/>
                  <a:gd name="connsiteX5" fmla="*/ 225171 w 276247"/>
                  <a:gd name="connsiteY5" fmla="*/ 0 h 340452"/>
                  <a:gd name="connsiteX6" fmla="*/ 230848 w 276247"/>
                  <a:gd name="connsiteY6" fmla="*/ 41748 h 340452"/>
                  <a:gd name="connsiteX7" fmla="*/ 246793 w 276247"/>
                  <a:gd name="connsiteY7" fmla="*/ 100517 h 340452"/>
                  <a:gd name="connsiteX8" fmla="*/ 267338 w 276247"/>
                  <a:gd name="connsiteY8" fmla="*/ 135236 h 340452"/>
                  <a:gd name="connsiteX9" fmla="*/ 225171 w 276247"/>
                  <a:gd name="connsiteY9" fmla="*/ 340452 h 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247" h="340452">
                    <a:moveTo>
                      <a:pt x="225171" y="340452"/>
                    </a:moveTo>
                    <a:lnTo>
                      <a:pt x="0" y="186166"/>
                    </a:lnTo>
                    <a:cubicBezTo>
                      <a:pt x="0" y="186166"/>
                      <a:pt x="18517" y="127130"/>
                      <a:pt x="13916" y="68085"/>
                    </a:cubicBezTo>
                    <a:cubicBezTo>
                      <a:pt x="12840" y="54988"/>
                      <a:pt x="10677" y="41881"/>
                      <a:pt x="6886" y="29451"/>
                    </a:cubicBezTo>
                    <a:cubicBezTo>
                      <a:pt x="5001" y="23231"/>
                      <a:pt x="2695" y="17154"/>
                      <a:pt x="0" y="11211"/>
                    </a:cubicBezTo>
                    <a:lnTo>
                      <a:pt x="225171" y="0"/>
                    </a:lnTo>
                    <a:cubicBezTo>
                      <a:pt x="225171" y="0"/>
                      <a:pt x="226657" y="18240"/>
                      <a:pt x="230848" y="41748"/>
                    </a:cubicBezTo>
                    <a:cubicBezTo>
                      <a:pt x="234220" y="60122"/>
                      <a:pt x="239220" y="81734"/>
                      <a:pt x="246793" y="100517"/>
                    </a:cubicBezTo>
                    <a:cubicBezTo>
                      <a:pt x="252193" y="114433"/>
                      <a:pt x="258956" y="126721"/>
                      <a:pt x="267338" y="135236"/>
                    </a:cubicBezTo>
                    <a:cubicBezTo>
                      <a:pt x="301800" y="170231"/>
                      <a:pt x="225171" y="340452"/>
                      <a:pt x="225171" y="340452"/>
                    </a:cubicBezTo>
                    <a:close/>
                  </a:path>
                </a:pathLst>
              </a:custGeom>
              <a:solidFill>
                <a:srgbClr val="FFFFFF"/>
              </a:solidFill>
              <a:ln w="9525" cap="flat">
                <a:noFill/>
                <a:prstDash val="solid"/>
                <a:miter/>
              </a:ln>
            </p:spPr>
            <p:txBody>
              <a:bodyPr rtlCol="0" anchor="ctr"/>
              <a:lstStyle/>
              <a:p>
                <a:endParaRPr lang="zh-CN" altLang="en-US" sz="1350"/>
              </a:p>
            </p:txBody>
          </p:sp>
          <p:sp>
            <p:nvSpPr>
              <p:cNvPr id="4092" name="任意多边形: 形状 4091"/>
              <p:cNvSpPr/>
              <p:nvPr/>
            </p:nvSpPr>
            <p:spPr>
              <a:xfrm>
                <a:off x="7350217" y="3893120"/>
                <a:ext cx="239905" cy="71445"/>
              </a:xfrm>
              <a:custGeom>
                <a:avLst/>
                <a:gdLst>
                  <a:gd name="connsiteX0" fmla="*/ 239906 w 239905"/>
                  <a:gd name="connsiteY0" fmla="*/ 71066 h 71445"/>
                  <a:gd name="connsiteX1" fmla="*/ 7029 w 239905"/>
                  <a:gd name="connsiteY1" fmla="*/ 38633 h 71445"/>
                  <a:gd name="connsiteX2" fmla="*/ 0 w 239905"/>
                  <a:gd name="connsiteY2" fmla="*/ 0 h 71445"/>
                  <a:gd name="connsiteX3" fmla="*/ 223952 w 239905"/>
                  <a:gd name="connsiteY3" fmla="*/ 12287 h 71445"/>
                  <a:gd name="connsiteX4" fmla="*/ 239906 w 239905"/>
                  <a:gd name="connsiteY4" fmla="*/ 71066 h 7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5" h="71445">
                    <a:moveTo>
                      <a:pt x="239906" y="71066"/>
                    </a:moveTo>
                    <a:cubicBezTo>
                      <a:pt x="210979" y="72009"/>
                      <a:pt x="86773" y="73895"/>
                      <a:pt x="7029" y="38633"/>
                    </a:cubicBezTo>
                    <a:cubicBezTo>
                      <a:pt x="5953" y="25537"/>
                      <a:pt x="3791" y="12430"/>
                      <a:pt x="0" y="0"/>
                    </a:cubicBezTo>
                    <a:cubicBezTo>
                      <a:pt x="0" y="0"/>
                      <a:pt x="151781" y="18507"/>
                      <a:pt x="223952" y="12287"/>
                    </a:cubicBezTo>
                    <a:cubicBezTo>
                      <a:pt x="227333" y="30661"/>
                      <a:pt x="232334" y="52283"/>
                      <a:pt x="239906" y="71066"/>
                    </a:cubicBezTo>
                    <a:close/>
                  </a:path>
                </a:pathLst>
              </a:custGeom>
              <a:solidFill>
                <a:srgbClr val="D9D9D9"/>
              </a:solidFill>
              <a:ln w="9525" cap="flat">
                <a:noFill/>
                <a:prstDash val="solid"/>
                <a:miter/>
              </a:ln>
            </p:spPr>
            <p:txBody>
              <a:bodyPr rtlCol="0" anchor="ctr"/>
              <a:lstStyle/>
              <a:p>
                <a:endParaRPr lang="zh-CN" altLang="en-US" sz="1350"/>
              </a:p>
            </p:txBody>
          </p:sp>
          <p:sp>
            <p:nvSpPr>
              <p:cNvPr id="4093" name="任意多边形: 形状 4092"/>
              <p:cNvSpPr/>
              <p:nvPr/>
            </p:nvSpPr>
            <p:spPr>
              <a:xfrm>
                <a:off x="7148706" y="3196669"/>
                <a:ext cx="587898" cy="728715"/>
              </a:xfrm>
              <a:custGeom>
                <a:avLst/>
                <a:gdLst>
                  <a:gd name="connsiteX0" fmla="*/ 546573 w 587898"/>
                  <a:gd name="connsiteY0" fmla="*/ 65659 h 728715"/>
                  <a:gd name="connsiteX1" fmla="*/ 584149 w 587898"/>
                  <a:gd name="connsiteY1" fmla="*/ 375850 h 728715"/>
                  <a:gd name="connsiteX2" fmla="*/ 375333 w 587898"/>
                  <a:gd name="connsiteY2" fmla="*/ 726446 h 728715"/>
                  <a:gd name="connsiteX3" fmla="*/ 30547 w 587898"/>
                  <a:gd name="connsiteY3" fmla="*/ 459346 h 728715"/>
                  <a:gd name="connsiteX4" fmla="*/ 0 w 587898"/>
                  <a:gd name="connsiteY4" fmla="*/ 130095 h 728715"/>
                  <a:gd name="connsiteX5" fmla="*/ 546573 w 587898"/>
                  <a:gd name="connsiteY5" fmla="*/ 65659 h 72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98" h="728715">
                    <a:moveTo>
                      <a:pt x="546573" y="65659"/>
                    </a:moveTo>
                    <a:lnTo>
                      <a:pt x="584149" y="375850"/>
                    </a:lnTo>
                    <a:cubicBezTo>
                      <a:pt x="584149" y="375850"/>
                      <a:pt x="633346" y="695499"/>
                      <a:pt x="375333" y="726446"/>
                    </a:cubicBezTo>
                    <a:cubicBezTo>
                      <a:pt x="117319" y="757516"/>
                      <a:pt x="30547" y="459346"/>
                      <a:pt x="30547" y="459346"/>
                    </a:cubicBezTo>
                    <a:lnTo>
                      <a:pt x="0" y="130095"/>
                    </a:lnTo>
                    <a:cubicBezTo>
                      <a:pt x="-133" y="130095"/>
                      <a:pt x="272072" y="-113221"/>
                      <a:pt x="546573" y="65659"/>
                    </a:cubicBezTo>
                    <a:close/>
                  </a:path>
                </a:pathLst>
              </a:custGeom>
              <a:solidFill>
                <a:srgbClr val="FFFFFF"/>
              </a:solidFill>
              <a:ln w="9525" cap="flat">
                <a:noFill/>
                <a:prstDash val="solid"/>
                <a:miter/>
              </a:ln>
            </p:spPr>
            <p:txBody>
              <a:bodyPr rtlCol="0" anchor="ctr"/>
              <a:lstStyle/>
              <a:p>
                <a:endParaRPr lang="zh-CN" altLang="en-US" sz="1350"/>
              </a:p>
            </p:txBody>
          </p:sp>
          <p:sp>
            <p:nvSpPr>
              <p:cNvPr id="4094" name="任意多边形: 形状 4093"/>
              <p:cNvSpPr/>
              <p:nvPr/>
            </p:nvSpPr>
            <p:spPr>
              <a:xfrm>
                <a:off x="7118066" y="3136425"/>
                <a:ext cx="629941" cy="500539"/>
              </a:xfrm>
              <a:custGeom>
                <a:avLst/>
                <a:gdLst>
                  <a:gd name="connsiteX0" fmla="*/ 459493 w 629941"/>
                  <a:gd name="connsiteY0" fmla="*/ 149943 h 500539"/>
                  <a:gd name="connsiteX1" fmla="*/ 314742 w 629941"/>
                  <a:gd name="connsiteY1" fmla="*/ 291799 h 500539"/>
                  <a:gd name="connsiteX2" fmla="*/ 124032 w 629941"/>
                  <a:gd name="connsiteY2" fmla="*/ 358407 h 500539"/>
                  <a:gd name="connsiteX3" fmla="*/ 59433 w 629941"/>
                  <a:gd name="connsiteY3" fmla="*/ 500539 h 500539"/>
                  <a:gd name="connsiteX4" fmla="*/ 8475 w 629941"/>
                  <a:gd name="connsiteY4" fmla="*/ 196282 h 500539"/>
                  <a:gd name="connsiteX5" fmla="*/ 385017 w 629941"/>
                  <a:gd name="connsiteY5" fmla="*/ 1877 h 500539"/>
                  <a:gd name="connsiteX6" fmla="*/ 623171 w 629941"/>
                  <a:gd name="connsiteY6" fmla="*/ 167640 h 500539"/>
                  <a:gd name="connsiteX7" fmla="*/ 608978 w 629941"/>
                  <a:gd name="connsiteY7" fmla="*/ 386239 h 500539"/>
                  <a:gd name="connsiteX8" fmla="*/ 459493 w 629941"/>
                  <a:gd name="connsiteY8" fmla="*/ 149943 h 5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941" h="500539">
                    <a:moveTo>
                      <a:pt x="459493" y="149943"/>
                    </a:moveTo>
                    <a:cubicBezTo>
                      <a:pt x="459493" y="149943"/>
                      <a:pt x="425708" y="232896"/>
                      <a:pt x="314742" y="291799"/>
                    </a:cubicBezTo>
                    <a:cubicBezTo>
                      <a:pt x="216348" y="343948"/>
                      <a:pt x="124032" y="358407"/>
                      <a:pt x="124032" y="358407"/>
                    </a:cubicBezTo>
                    <a:cubicBezTo>
                      <a:pt x="124032" y="358407"/>
                      <a:pt x="109163" y="445818"/>
                      <a:pt x="59433" y="500539"/>
                    </a:cubicBezTo>
                    <a:cubicBezTo>
                      <a:pt x="59433" y="500539"/>
                      <a:pt x="-26796" y="337062"/>
                      <a:pt x="8475" y="196282"/>
                    </a:cubicBezTo>
                    <a:cubicBezTo>
                      <a:pt x="43612" y="55512"/>
                      <a:pt x="225407" y="-12449"/>
                      <a:pt x="385017" y="1877"/>
                    </a:cubicBezTo>
                    <a:cubicBezTo>
                      <a:pt x="544504" y="16193"/>
                      <a:pt x="601949" y="74695"/>
                      <a:pt x="623171" y="167640"/>
                    </a:cubicBezTo>
                    <a:cubicBezTo>
                      <a:pt x="644383" y="260595"/>
                      <a:pt x="608978" y="386239"/>
                      <a:pt x="608978" y="386239"/>
                    </a:cubicBezTo>
                    <a:cubicBezTo>
                      <a:pt x="608978" y="386239"/>
                      <a:pt x="574784" y="178994"/>
                      <a:pt x="459493" y="149943"/>
                    </a:cubicBezTo>
                    <a:close/>
                  </a:path>
                </a:pathLst>
              </a:custGeom>
              <a:solidFill>
                <a:srgbClr val="00496A"/>
              </a:solidFill>
              <a:ln w="9525" cap="flat">
                <a:noFill/>
                <a:prstDash val="solid"/>
                <a:miter/>
              </a:ln>
            </p:spPr>
            <p:txBody>
              <a:bodyPr rtlCol="0" anchor="ctr"/>
              <a:lstStyle/>
              <a:p>
                <a:endParaRPr lang="zh-CN" altLang="en-US" sz="1350"/>
              </a:p>
            </p:txBody>
          </p:sp>
          <p:sp>
            <p:nvSpPr>
              <p:cNvPr id="4098" name="任意多边形: 形状 4097"/>
              <p:cNvSpPr/>
              <p:nvPr/>
            </p:nvSpPr>
            <p:spPr>
              <a:xfrm>
                <a:off x="6265468" y="5196588"/>
                <a:ext cx="4322304" cy="551763"/>
              </a:xfrm>
              <a:custGeom>
                <a:avLst/>
                <a:gdLst>
                  <a:gd name="connsiteX0" fmla="*/ 4185232 w 4322304"/>
                  <a:gd name="connsiteY0" fmla="*/ 551764 h 551763"/>
                  <a:gd name="connsiteX1" fmla="*/ 495875 w 4322304"/>
                  <a:gd name="connsiteY1" fmla="*/ 551764 h 551763"/>
                  <a:gd name="connsiteX2" fmla="*/ 237586 w 4322304"/>
                  <a:gd name="connsiteY2" fmla="*/ 439893 h 551763"/>
                  <a:gd name="connsiteX3" fmla="*/ 34989 w 4322304"/>
                  <a:gd name="connsiteY3" fmla="*/ 220218 h 551763"/>
                  <a:gd name="connsiteX4" fmla="*/ 137030 w 4322304"/>
                  <a:gd name="connsiteY4" fmla="*/ 0 h 551763"/>
                  <a:gd name="connsiteX5" fmla="*/ 3738680 w 4322304"/>
                  <a:gd name="connsiteY5" fmla="*/ 0 h 551763"/>
                  <a:gd name="connsiteX6" fmla="*/ 4072246 w 4322304"/>
                  <a:gd name="connsiteY6" fmla="*/ 130378 h 551763"/>
                  <a:gd name="connsiteX7" fmla="*/ 4280253 w 4322304"/>
                  <a:gd name="connsiteY7" fmla="*/ 324517 h 551763"/>
                  <a:gd name="connsiteX8" fmla="*/ 4185232 w 4322304"/>
                  <a:gd name="connsiteY8" fmla="*/ 551764 h 55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2304" h="551763">
                    <a:moveTo>
                      <a:pt x="4185232" y="551764"/>
                    </a:moveTo>
                    <a:lnTo>
                      <a:pt x="495875" y="551764"/>
                    </a:lnTo>
                    <a:cubicBezTo>
                      <a:pt x="397206" y="551764"/>
                      <a:pt x="303137" y="511092"/>
                      <a:pt x="237586" y="439893"/>
                    </a:cubicBezTo>
                    <a:lnTo>
                      <a:pt x="34989" y="220218"/>
                    </a:lnTo>
                    <a:cubicBezTo>
                      <a:pt x="-43669" y="134969"/>
                      <a:pt x="18911" y="0"/>
                      <a:pt x="137030" y="0"/>
                    </a:cubicBezTo>
                    <a:lnTo>
                      <a:pt x="3738680" y="0"/>
                    </a:lnTo>
                    <a:cubicBezTo>
                      <a:pt x="3863163" y="0"/>
                      <a:pt x="3982768" y="46749"/>
                      <a:pt x="4072246" y="130378"/>
                    </a:cubicBezTo>
                    <a:lnTo>
                      <a:pt x="4280253" y="324517"/>
                    </a:lnTo>
                    <a:cubicBezTo>
                      <a:pt x="4368778" y="407070"/>
                      <a:pt x="4308228" y="551764"/>
                      <a:pt x="4185232" y="551764"/>
                    </a:cubicBezTo>
                    <a:close/>
                  </a:path>
                </a:pathLst>
              </a:custGeom>
              <a:solidFill>
                <a:srgbClr val="95E1C1"/>
              </a:solidFill>
              <a:ln w="9525" cap="flat">
                <a:noFill/>
                <a:prstDash val="solid"/>
                <a:miter/>
              </a:ln>
            </p:spPr>
            <p:txBody>
              <a:bodyPr rtlCol="0" anchor="ctr"/>
              <a:lstStyle/>
              <a:p>
                <a:endParaRPr lang="zh-CN" altLang="en-US" sz="1350"/>
              </a:p>
            </p:txBody>
          </p:sp>
          <p:sp>
            <p:nvSpPr>
              <p:cNvPr id="4099" name="任意多边形: 形状 4098"/>
              <p:cNvSpPr/>
              <p:nvPr/>
            </p:nvSpPr>
            <p:spPr>
              <a:xfrm>
                <a:off x="8038302" y="3993409"/>
                <a:ext cx="779888" cy="885217"/>
              </a:xfrm>
              <a:custGeom>
                <a:avLst/>
                <a:gdLst>
                  <a:gd name="connsiteX0" fmla="*/ 729987 w 779888"/>
                  <a:gd name="connsiteY0" fmla="*/ 116957 h 885217"/>
                  <a:gd name="connsiteX1" fmla="*/ 701602 w 779888"/>
                  <a:gd name="connsiteY1" fmla="*/ 133436 h 885217"/>
                  <a:gd name="connsiteX2" fmla="*/ 699440 w 779888"/>
                  <a:gd name="connsiteY2" fmla="*/ 129921 h 885217"/>
                  <a:gd name="connsiteX3" fmla="*/ 779726 w 779888"/>
                  <a:gd name="connsiteY3" fmla="*/ 66694 h 885217"/>
                  <a:gd name="connsiteX4" fmla="*/ 730520 w 779888"/>
                  <a:gd name="connsiteY4" fmla="*/ 71018 h 885217"/>
                  <a:gd name="connsiteX5" fmla="*/ 680923 w 779888"/>
                  <a:gd name="connsiteY5" fmla="*/ 100203 h 885217"/>
                  <a:gd name="connsiteX6" fmla="*/ 679571 w 779888"/>
                  <a:gd name="connsiteY6" fmla="*/ 98041 h 885217"/>
                  <a:gd name="connsiteX7" fmla="*/ 765258 w 779888"/>
                  <a:gd name="connsiteY7" fmla="*/ 31299 h 885217"/>
                  <a:gd name="connsiteX8" fmla="*/ 716061 w 779888"/>
                  <a:gd name="connsiteY8" fmla="*/ 35623 h 885217"/>
                  <a:gd name="connsiteX9" fmla="*/ 660921 w 779888"/>
                  <a:gd name="connsiteY9" fmla="*/ 68046 h 885217"/>
                  <a:gd name="connsiteX10" fmla="*/ 659302 w 779888"/>
                  <a:gd name="connsiteY10" fmla="*/ 65484 h 885217"/>
                  <a:gd name="connsiteX11" fmla="*/ 732692 w 779888"/>
                  <a:gd name="connsiteY11" fmla="*/ 6715 h 885217"/>
                  <a:gd name="connsiteX12" fmla="*/ 683495 w 779888"/>
                  <a:gd name="connsiteY12" fmla="*/ 11030 h 885217"/>
                  <a:gd name="connsiteX13" fmla="*/ 584416 w 779888"/>
                  <a:gd name="connsiteY13" fmla="*/ 70342 h 885217"/>
                  <a:gd name="connsiteX14" fmla="*/ 530762 w 779888"/>
                  <a:gd name="connsiteY14" fmla="*/ 89935 h 885217"/>
                  <a:gd name="connsiteX15" fmla="*/ 559689 w 779888"/>
                  <a:gd name="connsiteY15" fmla="*/ 1581 h 885217"/>
                  <a:gd name="connsiteX16" fmla="*/ 485080 w 779888"/>
                  <a:gd name="connsiteY16" fmla="*/ 100069 h 885217"/>
                  <a:gd name="connsiteX17" fmla="*/ 470487 w 779888"/>
                  <a:gd name="connsiteY17" fmla="*/ 185185 h 885217"/>
                  <a:gd name="connsiteX18" fmla="*/ 0 w 779888"/>
                  <a:gd name="connsiteY18" fmla="*/ 782745 h 885217"/>
                  <a:gd name="connsiteX19" fmla="*/ 27985 w 779888"/>
                  <a:gd name="connsiteY19" fmla="*/ 823541 h 885217"/>
                  <a:gd name="connsiteX20" fmla="*/ 256127 w 779888"/>
                  <a:gd name="connsiteY20" fmla="*/ 854621 h 885217"/>
                  <a:gd name="connsiteX21" fmla="*/ 388982 w 779888"/>
                  <a:gd name="connsiteY21" fmla="*/ 705869 h 885217"/>
                  <a:gd name="connsiteX22" fmla="*/ 603475 w 779888"/>
                  <a:gd name="connsiteY22" fmla="*/ 264214 h 885217"/>
                  <a:gd name="connsiteX23" fmla="*/ 709984 w 779888"/>
                  <a:gd name="connsiteY23" fmla="*/ 164516 h 885217"/>
                  <a:gd name="connsiteX24" fmla="*/ 773640 w 779888"/>
                  <a:gd name="connsiteY24" fmla="*/ 113309 h 885217"/>
                  <a:gd name="connsiteX25" fmla="*/ 729987 w 779888"/>
                  <a:gd name="connsiteY25" fmla="*/ 116957 h 88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9888" h="885217">
                    <a:moveTo>
                      <a:pt x="729987" y="116957"/>
                    </a:moveTo>
                    <a:cubicBezTo>
                      <a:pt x="723357" y="120605"/>
                      <a:pt x="712956" y="126682"/>
                      <a:pt x="701602" y="133436"/>
                    </a:cubicBezTo>
                    <a:lnTo>
                      <a:pt x="699440" y="129921"/>
                    </a:lnTo>
                    <a:cubicBezTo>
                      <a:pt x="733225" y="108442"/>
                      <a:pt x="783098" y="74800"/>
                      <a:pt x="779726" y="66694"/>
                    </a:cubicBezTo>
                    <a:cubicBezTo>
                      <a:pt x="774583" y="54407"/>
                      <a:pt x="749313" y="60884"/>
                      <a:pt x="730520" y="71018"/>
                    </a:cubicBezTo>
                    <a:cubicBezTo>
                      <a:pt x="719709" y="76962"/>
                      <a:pt x="699983" y="88716"/>
                      <a:pt x="680923" y="100203"/>
                    </a:cubicBezTo>
                    <a:lnTo>
                      <a:pt x="679571" y="98041"/>
                    </a:lnTo>
                    <a:cubicBezTo>
                      <a:pt x="713089" y="76828"/>
                      <a:pt x="768906" y="39948"/>
                      <a:pt x="765258" y="31299"/>
                    </a:cubicBezTo>
                    <a:cubicBezTo>
                      <a:pt x="760124" y="19002"/>
                      <a:pt x="734854" y="25489"/>
                      <a:pt x="716061" y="35623"/>
                    </a:cubicBezTo>
                    <a:cubicBezTo>
                      <a:pt x="704174" y="42110"/>
                      <a:pt x="681599" y="55616"/>
                      <a:pt x="660921" y="68046"/>
                    </a:cubicBezTo>
                    <a:lnTo>
                      <a:pt x="659302" y="65484"/>
                    </a:lnTo>
                    <a:cubicBezTo>
                      <a:pt x="692544" y="43996"/>
                      <a:pt x="735797" y="14278"/>
                      <a:pt x="732692" y="6715"/>
                    </a:cubicBezTo>
                    <a:cubicBezTo>
                      <a:pt x="727548" y="-5582"/>
                      <a:pt x="702278" y="905"/>
                      <a:pt x="683495" y="11030"/>
                    </a:cubicBezTo>
                    <a:cubicBezTo>
                      <a:pt x="658082" y="24812"/>
                      <a:pt x="584416" y="70342"/>
                      <a:pt x="584416" y="70342"/>
                    </a:cubicBezTo>
                    <a:lnTo>
                      <a:pt x="530762" y="89935"/>
                    </a:lnTo>
                    <a:cubicBezTo>
                      <a:pt x="542392" y="71152"/>
                      <a:pt x="574958" y="1581"/>
                      <a:pt x="559689" y="1581"/>
                    </a:cubicBezTo>
                    <a:cubicBezTo>
                      <a:pt x="544411" y="1581"/>
                      <a:pt x="502520" y="50082"/>
                      <a:pt x="485080" y="100069"/>
                    </a:cubicBezTo>
                    <a:cubicBezTo>
                      <a:pt x="472107" y="137493"/>
                      <a:pt x="470487" y="170859"/>
                      <a:pt x="470487" y="185185"/>
                    </a:cubicBezTo>
                    <a:lnTo>
                      <a:pt x="0" y="782745"/>
                    </a:lnTo>
                    <a:cubicBezTo>
                      <a:pt x="0" y="782745"/>
                      <a:pt x="11087" y="800167"/>
                      <a:pt x="27985" y="823541"/>
                    </a:cubicBezTo>
                    <a:cubicBezTo>
                      <a:pt x="76771" y="890959"/>
                      <a:pt x="190443" y="905818"/>
                      <a:pt x="256127" y="854621"/>
                    </a:cubicBezTo>
                    <a:cubicBezTo>
                      <a:pt x="308029" y="814083"/>
                      <a:pt x="348844" y="760581"/>
                      <a:pt x="388982" y="705869"/>
                    </a:cubicBezTo>
                    <a:cubicBezTo>
                      <a:pt x="464534" y="602923"/>
                      <a:pt x="577120" y="329603"/>
                      <a:pt x="603475" y="264214"/>
                    </a:cubicBezTo>
                    <a:lnTo>
                      <a:pt x="709984" y="164516"/>
                    </a:lnTo>
                    <a:cubicBezTo>
                      <a:pt x="739178" y="145599"/>
                      <a:pt x="776345" y="120062"/>
                      <a:pt x="773640" y="113309"/>
                    </a:cubicBezTo>
                    <a:cubicBezTo>
                      <a:pt x="769048" y="102365"/>
                      <a:pt x="746608" y="108042"/>
                      <a:pt x="729987" y="116957"/>
                    </a:cubicBezTo>
                    <a:close/>
                  </a:path>
                </a:pathLst>
              </a:custGeom>
              <a:solidFill>
                <a:srgbClr val="FFFFFF"/>
              </a:solidFill>
              <a:ln w="9525" cap="flat">
                <a:noFill/>
                <a:prstDash val="solid"/>
                <a:miter/>
              </a:ln>
            </p:spPr>
            <p:txBody>
              <a:bodyPr rtlCol="0" anchor="ctr"/>
              <a:lstStyle/>
              <a:p>
                <a:endParaRPr lang="zh-CN" altLang="en-US" sz="1350"/>
              </a:p>
            </p:txBody>
          </p:sp>
          <p:sp>
            <p:nvSpPr>
              <p:cNvPr id="4100" name="任意多边形: 形状 4099"/>
              <p:cNvSpPr/>
              <p:nvPr/>
            </p:nvSpPr>
            <p:spPr>
              <a:xfrm>
                <a:off x="7206299" y="5297461"/>
                <a:ext cx="403349" cy="197475"/>
              </a:xfrm>
              <a:custGeom>
                <a:avLst/>
                <a:gdLst>
                  <a:gd name="connsiteX0" fmla="*/ 324350 w 403349"/>
                  <a:gd name="connsiteY0" fmla="*/ 44497 h 197475"/>
                  <a:gd name="connsiteX1" fmla="*/ 401121 w 403349"/>
                  <a:gd name="connsiteY1" fmla="*/ 140014 h 197475"/>
                  <a:gd name="connsiteX2" fmla="*/ 51735 w 403349"/>
                  <a:gd name="connsiteY2" fmla="*/ 151634 h 197475"/>
                  <a:gd name="connsiteX3" fmla="*/ 324350 w 403349"/>
                  <a:gd name="connsiteY3" fmla="*/ 44497 h 197475"/>
                </a:gdLst>
                <a:ahLst/>
                <a:cxnLst>
                  <a:cxn ang="0">
                    <a:pos x="connsiteX0" y="connsiteY0"/>
                  </a:cxn>
                  <a:cxn ang="0">
                    <a:pos x="connsiteX1" y="connsiteY1"/>
                  </a:cxn>
                  <a:cxn ang="0">
                    <a:pos x="connsiteX2" y="connsiteY2"/>
                  </a:cxn>
                  <a:cxn ang="0">
                    <a:pos x="connsiteX3" y="connsiteY3"/>
                  </a:cxn>
                </a:cxnLst>
                <a:rect l="l" t="t" r="r" b="b"/>
                <a:pathLst>
                  <a:path w="403349" h="197475">
                    <a:moveTo>
                      <a:pt x="324350" y="44497"/>
                    </a:moveTo>
                    <a:cubicBezTo>
                      <a:pt x="324350" y="44497"/>
                      <a:pt x="379357" y="85036"/>
                      <a:pt x="401121" y="140014"/>
                    </a:cubicBezTo>
                    <a:cubicBezTo>
                      <a:pt x="422877" y="195002"/>
                      <a:pt x="283802" y="230406"/>
                      <a:pt x="51735" y="151634"/>
                    </a:cubicBezTo>
                    <a:cubicBezTo>
                      <a:pt x="-117077" y="94351"/>
                      <a:pt x="167969" y="-81547"/>
                      <a:pt x="324350" y="44497"/>
                    </a:cubicBezTo>
                    <a:close/>
                  </a:path>
                </a:pathLst>
              </a:custGeom>
              <a:solidFill>
                <a:srgbClr val="00496A"/>
              </a:solidFill>
              <a:ln w="9525" cap="flat">
                <a:noFill/>
                <a:prstDash val="solid"/>
                <a:miter/>
              </a:ln>
            </p:spPr>
            <p:txBody>
              <a:bodyPr rtlCol="0" anchor="ctr"/>
              <a:lstStyle/>
              <a:p>
                <a:endParaRPr lang="zh-CN" altLang="en-US" sz="1350"/>
              </a:p>
            </p:txBody>
          </p:sp>
          <p:sp>
            <p:nvSpPr>
              <p:cNvPr id="4104" name="任意多边形: 形状 4103"/>
              <p:cNvSpPr/>
              <p:nvPr/>
            </p:nvSpPr>
            <p:spPr>
              <a:xfrm>
                <a:off x="6590103" y="4152381"/>
                <a:ext cx="526467" cy="885196"/>
              </a:xfrm>
              <a:custGeom>
                <a:avLst/>
                <a:gdLst>
                  <a:gd name="connsiteX0" fmla="*/ 429254 w 526467"/>
                  <a:gd name="connsiteY0" fmla="*/ 0 h 885196"/>
                  <a:gd name="connsiteX1" fmla="*/ 336804 w 526467"/>
                  <a:gd name="connsiteY1" fmla="*/ 52283 h 885196"/>
                  <a:gd name="connsiteX2" fmla="*/ 0 w 526467"/>
                  <a:gd name="connsiteY2" fmla="*/ 790356 h 885196"/>
                  <a:gd name="connsiteX3" fmla="*/ 214627 w 526467"/>
                  <a:gd name="connsiteY3" fmla="*/ 885196 h 885196"/>
                  <a:gd name="connsiteX4" fmla="*/ 522780 w 526467"/>
                  <a:gd name="connsiteY4" fmla="*/ 402879 h 885196"/>
                  <a:gd name="connsiteX5" fmla="*/ 429254 w 526467"/>
                  <a:gd name="connsiteY5" fmla="*/ 0 h 8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467" h="885196">
                    <a:moveTo>
                      <a:pt x="429254" y="0"/>
                    </a:moveTo>
                    <a:cubicBezTo>
                      <a:pt x="429254" y="0"/>
                      <a:pt x="363569" y="9858"/>
                      <a:pt x="336804" y="52283"/>
                    </a:cubicBezTo>
                    <a:cubicBezTo>
                      <a:pt x="222466" y="234134"/>
                      <a:pt x="0" y="790356"/>
                      <a:pt x="0" y="790356"/>
                    </a:cubicBezTo>
                    <a:lnTo>
                      <a:pt x="214627" y="885196"/>
                    </a:lnTo>
                    <a:cubicBezTo>
                      <a:pt x="214627" y="885196"/>
                      <a:pt x="496833" y="558384"/>
                      <a:pt x="522780" y="402879"/>
                    </a:cubicBezTo>
                    <a:cubicBezTo>
                      <a:pt x="548726" y="247374"/>
                      <a:pt x="429254" y="0"/>
                      <a:pt x="429254" y="0"/>
                    </a:cubicBezTo>
                    <a:close/>
                  </a:path>
                </a:pathLst>
              </a:custGeom>
              <a:solidFill>
                <a:srgbClr val="95E1C1"/>
              </a:solidFill>
              <a:ln w="9525" cap="flat">
                <a:noFill/>
                <a:prstDash val="solid"/>
                <a:miter/>
              </a:ln>
            </p:spPr>
            <p:txBody>
              <a:bodyPr rtlCol="0" anchor="ctr"/>
              <a:lstStyle/>
              <a:p>
                <a:endParaRPr lang="zh-CN" altLang="en-US" sz="1350"/>
              </a:p>
            </p:txBody>
          </p:sp>
          <p:sp>
            <p:nvSpPr>
              <p:cNvPr id="4105" name="任意多边形: 形状 4104"/>
              <p:cNvSpPr/>
              <p:nvPr/>
            </p:nvSpPr>
            <p:spPr>
              <a:xfrm>
                <a:off x="6571402" y="4942339"/>
                <a:ext cx="653522" cy="472171"/>
              </a:xfrm>
              <a:custGeom>
                <a:avLst/>
                <a:gdLst>
                  <a:gd name="connsiteX0" fmla="*/ 213039 w 653522"/>
                  <a:gd name="connsiteY0" fmla="*/ 47814 h 472171"/>
                  <a:gd name="connsiteX1" fmla="*/ 653522 w 653522"/>
                  <a:gd name="connsiteY1" fmla="*/ 334230 h 472171"/>
                  <a:gd name="connsiteX2" fmla="*/ 591343 w 653522"/>
                  <a:gd name="connsiteY2" fmla="*/ 472172 h 472171"/>
                  <a:gd name="connsiteX3" fmla="*/ 73021 w 653522"/>
                  <a:gd name="connsiteY3" fmla="*/ 237637 h 472171"/>
                  <a:gd name="connsiteX4" fmla="*/ 18557 w 653522"/>
                  <a:gd name="connsiteY4" fmla="*/ 398 h 472171"/>
                  <a:gd name="connsiteX5" fmla="*/ 213039 w 653522"/>
                  <a:gd name="connsiteY5" fmla="*/ 47814 h 47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522" h="472171">
                    <a:moveTo>
                      <a:pt x="213039" y="47814"/>
                    </a:moveTo>
                    <a:lnTo>
                      <a:pt x="653522" y="334230"/>
                    </a:lnTo>
                    <a:lnTo>
                      <a:pt x="591343" y="472172"/>
                    </a:lnTo>
                    <a:cubicBezTo>
                      <a:pt x="591343" y="472172"/>
                      <a:pt x="194932" y="329773"/>
                      <a:pt x="73021" y="237637"/>
                    </a:cubicBezTo>
                    <a:cubicBezTo>
                      <a:pt x="-48756" y="145359"/>
                      <a:pt x="18557" y="398"/>
                      <a:pt x="18557" y="398"/>
                    </a:cubicBezTo>
                    <a:cubicBezTo>
                      <a:pt x="18557" y="398"/>
                      <a:pt x="86127" y="-7574"/>
                      <a:pt x="213039" y="47814"/>
                    </a:cubicBezTo>
                    <a:close/>
                  </a:path>
                </a:pathLst>
              </a:custGeom>
              <a:solidFill>
                <a:srgbClr val="FFFFFF"/>
              </a:solidFill>
              <a:ln w="9525" cap="flat">
                <a:noFill/>
                <a:prstDash val="solid"/>
                <a:miter/>
              </a:ln>
            </p:spPr>
            <p:txBody>
              <a:bodyPr rtlCol="0" anchor="ctr"/>
              <a:lstStyle/>
              <a:p>
                <a:endParaRPr lang="zh-CN" altLang="en-US" sz="1350"/>
              </a:p>
            </p:txBody>
          </p:sp>
          <p:sp>
            <p:nvSpPr>
              <p:cNvPr id="4106" name="任意多边形: 形状 4105"/>
              <p:cNvSpPr/>
              <p:nvPr/>
            </p:nvSpPr>
            <p:spPr>
              <a:xfrm>
                <a:off x="7154249" y="5265092"/>
                <a:ext cx="397195" cy="229243"/>
              </a:xfrm>
              <a:custGeom>
                <a:avLst/>
                <a:gdLst>
                  <a:gd name="connsiteX0" fmla="*/ 57845 w 397195"/>
                  <a:gd name="connsiteY0" fmla="*/ 7020 h 229243"/>
                  <a:gd name="connsiteX1" fmla="*/ 259909 w 397195"/>
                  <a:gd name="connsiteY1" fmla="*/ 0 h 229243"/>
                  <a:gd name="connsiteX2" fmla="*/ 396412 w 397195"/>
                  <a:gd name="connsiteY2" fmla="*/ 115910 h 229243"/>
                  <a:gd name="connsiteX3" fmla="*/ 278959 w 397195"/>
                  <a:gd name="connsiteY3" fmla="*/ 57950 h 229243"/>
                  <a:gd name="connsiteX4" fmla="*/ 272882 w 397195"/>
                  <a:gd name="connsiteY4" fmla="*/ 69437 h 229243"/>
                  <a:gd name="connsiteX5" fmla="*/ 373028 w 397195"/>
                  <a:gd name="connsiteY5" fmla="*/ 149419 h 229243"/>
                  <a:gd name="connsiteX6" fmla="*/ 325593 w 397195"/>
                  <a:gd name="connsiteY6" fmla="*/ 154686 h 229243"/>
                  <a:gd name="connsiteX7" fmla="*/ 247879 w 397195"/>
                  <a:gd name="connsiteY7" fmla="*/ 111595 h 229243"/>
                  <a:gd name="connsiteX8" fmla="*/ 242745 w 397195"/>
                  <a:gd name="connsiteY8" fmla="*/ 117805 h 229243"/>
                  <a:gd name="connsiteX9" fmla="*/ 332623 w 397195"/>
                  <a:gd name="connsiteY9" fmla="*/ 193329 h 229243"/>
                  <a:gd name="connsiteX10" fmla="*/ 220304 w 397195"/>
                  <a:gd name="connsiteY10" fmla="*/ 159010 h 229243"/>
                  <a:gd name="connsiteX11" fmla="*/ 214227 w 397195"/>
                  <a:gd name="connsiteY11" fmla="*/ 168735 h 229243"/>
                  <a:gd name="connsiteX12" fmla="*/ 277339 w 397195"/>
                  <a:gd name="connsiteY12" fmla="*/ 217913 h 229243"/>
                  <a:gd name="connsiteX13" fmla="*/ 214227 w 397195"/>
                  <a:gd name="connsiteY13" fmla="*/ 212646 h 229243"/>
                  <a:gd name="connsiteX14" fmla="*/ 100155 w 397195"/>
                  <a:gd name="connsiteY14" fmla="*/ 187109 h 229243"/>
                  <a:gd name="connsiteX15" fmla="*/ 0 w 397195"/>
                  <a:gd name="connsiteY15" fmla="*/ 146180 h 229243"/>
                  <a:gd name="connsiteX16" fmla="*/ 57845 w 397195"/>
                  <a:gd name="connsiteY16" fmla="*/ 7020 h 22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7195" h="229243">
                    <a:moveTo>
                      <a:pt x="57845" y="7020"/>
                    </a:moveTo>
                    <a:cubicBezTo>
                      <a:pt x="57845" y="7020"/>
                      <a:pt x="206388" y="0"/>
                      <a:pt x="259909" y="0"/>
                    </a:cubicBezTo>
                    <a:cubicBezTo>
                      <a:pt x="313430" y="0"/>
                      <a:pt x="406689" y="87811"/>
                      <a:pt x="396412" y="115910"/>
                    </a:cubicBezTo>
                    <a:cubicBezTo>
                      <a:pt x="386010" y="144018"/>
                      <a:pt x="278959" y="57950"/>
                      <a:pt x="278959" y="57950"/>
                    </a:cubicBezTo>
                    <a:lnTo>
                      <a:pt x="272882" y="69437"/>
                    </a:lnTo>
                    <a:cubicBezTo>
                      <a:pt x="272882" y="69437"/>
                      <a:pt x="367894" y="127397"/>
                      <a:pt x="373028" y="149419"/>
                    </a:cubicBezTo>
                    <a:cubicBezTo>
                      <a:pt x="378171" y="171440"/>
                      <a:pt x="356683" y="167926"/>
                      <a:pt x="325593" y="154686"/>
                    </a:cubicBezTo>
                    <a:cubicBezTo>
                      <a:pt x="294504" y="141446"/>
                      <a:pt x="247879" y="111595"/>
                      <a:pt x="247879" y="111595"/>
                    </a:cubicBezTo>
                    <a:lnTo>
                      <a:pt x="242745" y="117805"/>
                    </a:lnTo>
                    <a:cubicBezTo>
                      <a:pt x="242745" y="117805"/>
                      <a:pt x="332623" y="173193"/>
                      <a:pt x="332623" y="193329"/>
                    </a:cubicBezTo>
                    <a:cubicBezTo>
                      <a:pt x="332623" y="213598"/>
                      <a:pt x="267881" y="190624"/>
                      <a:pt x="220304" y="159010"/>
                    </a:cubicBezTo>
                    <a:lnTo>
                      <a:pt x="214227" y="168735"/>
                    </a:lnTo>
                    <a:cubicBezTo>
                      <a:pt x="214227" y="168735"/>
                      <a:pt x="273015" y="198596"/>
                      <a:pt x="277339" y="217913"/>
                    </a:cubicBezTo>
                    <a:cubicBezTo>
                      <a:pt x="281664" y="237239"/>
                      <a:pt x="249631" y="229400"/>
                      <a:pt x="214227" y="212646"/>
                    </a:cubicBezTo>
                    <a:cubicBezTo>
                      <a:pt x="178813" y="195891"/>
                      <a:pt x="145971" y="194138"/>
                      <a:pt x="100155" y="187109"/>
                    </a:cubicBezTo>
                    <a:cubicBezTo>
                      <a:pt x="54331" y="180089"/>
                      <a:pt x="0" y="146180"/>
                      <a:pt x="0" y="146180"/>
                    </a:cubicBezTo>
                    <a:lnTo>
                      <a:pt x="57845" y="7020"/>
                    </a:lnTo>
                    <a:close/>
                  </a:path>
                </a:pathLst>
              </a:custGeom>
              <a:solidFill>
                <a:srgbClr val="FFFFFF"/>
              </a:solidFill>
              <a:ln w="9525" cap="flat">
                <a:noFill/>
                <a:prstDash val="solid"/>
                <a:miter/>
              </a:ln>
            </p:spPr>
            <p:txBody>
              <a:bodyPr rtlCol="0" anchor="ctr"/>
              <a:lstStyle/>
              <a:p>
                <a:endParaRPr lang="zh-CN" altLang="en-US" sz="1350"/>
              </a:p>
            </p:txBody>
          </p:sp>
          <p:sp>
            <p:nvSpPr>
              <p:cNvPr id="4107" name="任意多边形: 形状 4106"/>
              <p:cNvSpPr/>
              <p:nvPr/>
            </p:nvSpPr>
            <p:spPr>
              <a:xfrm>
                <a:off x="8166842" y="4436636"/>
                <a:ext cx="1776908" cy="1091222"/>
              </a:xfrm>
              <a:custGeom>
                <a:avLst/>
                <a:gdLst>
                  <a:gd name="connsiteX0" fmla="*/ 1776356 w 1776908"/>
                  <a:gd name="connsiteY0" fmla="*/ 32156 h 1091222"/>
                  <a:gd name="connsiteX1" fmla="*/ 1565110 w 1776908"/>
                  <a:gd name="connsiteY1" fmla="*/ 1091222 h 1091222"/>
                  <a:gd name="connsiteX2" fmla="*/ 0 w 1776908"/>
                  <a:gd name="connsiteY2" fmla="*/ 1091222 h 1091222"/>
                  <a:gd name="connsiteX3" fmla="*/ 210026 w 1776908"/>
                  <a:gd name="connsiteY3" fmla="*/ 38233 h 1091222"/>
                  <a:gd name="connsiteX4" fmla="*/ 255984 w 1776908"/>
                  <a:gd name="connsiteY4" fmla="*/ 0 h 1091222"/>
                  <a:gd name="connsiteX5" fmla="*/ 1750543 w 1776908"/>
                  <a:gd name="connsiteY5" fmla="*/ 0 h 1091222"/>
                  <a:gd name="connsiteX6" fmla="*/ 1776356 w 1776908"/>
                  <a:gd name="connsiteY6" fmla="*/ 32156 h 109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6908" h="1091222">
                    <a:moveTo>
                      <a:pt x="1776356" y="32156"/>
                    </a:moveTo>
                    <a:lnTo>
                      <a:pt x="1565110" y="1091222"/>
                    </a:lnTo>
                    <a:lnTo>
                      <a:pt x="0" y="1091222"/>
                    </a:lnTo>
                    <a:lnTo>
                      <a:pt x="210026" y="38233"/>
                    </a:lnTo>
                    <a:cubicBezTo>
                      <a:pt x="214494" y="15945"/>
                      <a:pt x="233686" y="0"/>
                      <a:pt x="255984" y="0"/>
                    </a:cubicBezTo>
                    <a:lnTo>
                      <a:pt x="1750543" y="0"/>
                    </a:lnTo>
                    <a:cubicBezTo>
                      <a:pt x="1767164" y="0"/>
                      <a:pt x="1779737" y="15535"/>
                      <a:pt x="1776356" y="32156"/>
                    </a:cubicBezTo>
                    <a:close/>
                  </a:path>
                </a:pathLst>
              </a:custGeom>
              <a:solidFill>
                <a:schemeClr val="bg1">
                  <a:lumMod val="85000"/>
                </a:schemeClr>
              </a:solidFill>
              <a:ln w="9525" cap="flat">
                <a:noFill/>
                <a:prstDash val="solid"/>
                <a:miter/>
              </a:ln>
            </p:spPr>
            <p:txBody>
              <a:bodyPr rtlCol="0" anchor="ctr"/>
              <a:lstStyle/>
              <a:p>
                <a:endParaRPr lang="zh-CN" altLang="en-US" sz="1350"/>
              </a:p>
            </p:txBody>
          </p:sp>
          <p:sp>
            <p:nvSpPr>
              <p:cNvPr id="4108" name="任意多边形: 形状 4107"/>
              <p:cNvSpPr/>
              <p:nvPr/>
            </p:nvSpPr>
            <p:spPr>
              <a:xfrm>
                <a:off x="7711481" y="5316022"/>
                <a:ext cx="497776" cy="211835"/>
              </a:xfrm>
              <a:custGeom>
                <a:avLst/>
                <a:gdLst>
                  <a:gd name="connsiteX0" fmla="*/ 455343 w 497776"/>
                  <a:gd name="connsiteY0" fmla="*/ 211836 h 211835"/>
                  <a:gd name="connsiteX1" fmla="*/ 25413 w 497776"/>
                  <a:gd name="connsiteY1" fmla="*/ 72009 h 211835"/>
                  <a:gd name="connsiteX2" fmla="*/ 0 w 497776"/>
                  <a:gd name="connsiteY2" fmla="*/ 36881 h 211835"/>
                  <a:gd name="connsiteX3" fmla="*/ 36900 w 497776"/>
                  <a:gd name="connsiteY3" fmla="*/ 0 h 211835"/>
                  <a:gd name="connsiteX4" fmla="*/ 497776 w 497776"/>
                  <a:gd name="connsiteY4" fmla="*/ 0 h 211835"/>
                  <a:gd name="connsiteX5" fmla="*/ 455343 w 497776"/>
                  <a:gd name="connsiteY5" fmla="*/ 211836 h 2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76" h="211835">
                    <a:moveTo>
                      <a:pt x="455343" y="211836"/>
                    </a:moveTo>
                    <a:lnTo>
                      <a:pt x="25413" y="72009"/>
                    </a:lnTo>
                    <a:cubicBezTo>
                      <a:pt x="10268" y="67008"/>
                      <a:pt x="0" y="52959"/>
                      <a:pt x="0" y="36881"/>
                    </a:cubicBezTo>
                    <a:cubicBezTo>
                      <a:pt x="0" y="16478"/>
                      <a:pt x="16488" y="0"/>
                      <a:pt x="36900" y="0"/>
                    </a:cubicBezTo>
                    <a:lnTo>
                      <a:pt x="497776" y="0"/>
                    </a:lnTo>
                    <a:lnTo>
                      <a:pt x="455343" y="211836"/>
                    </a:lnTo>
                    <a:close/>
                  </a:path>
                </a:pathLst>
              </a:custGeom>
              <a:solidFill>
                <a:srgbClr val="00496A"/>
              </a:solidFill>
              <a:ln w="9525" cap="flat">
                <a:noFill/>
                <a:prstDash val="solid"/>
                <a:miter/>
              </a:ln>
            </p:spPr>
            <p:txBody>
              <a:bodyPr rtlCol="0" anchor="ctr"/>
              <a:lstStyle/>
              <a:p>
                <a:endParaRPr lang="zh-CN" altLang="en-US" sz="1350"/>
              </a:p>
            </p:txBody>
          </p:sp>
          <p:sp>
            <p:nvSpPr>
              <p:cNvPr id="4109" name="任意多边形: 形状 4108"/>
              <p:cNvSpPr/>
              <p:nvPr/>
            </p:nvSpPr>
            <p:spPr>
              <a:xfrm>
                <a:off x="7038406" y="4195339"/>
                <a:ext cx="115184" cy="458952"/>
              </a:xfrm>
              <a:custGeom>
                <a:avLst/>
                <a:gdLst>
                  <a:gd name="connsiteX0" fmla="*/ 0 w 115184"/>
                  <a:gd name="connsiteY0" fmla="*/ 0 h 458952"/>
                  <a:gd name="connsiteX1" fmla="*/ 37976 w 115184"/>
                  <a:gd name="connsiteY1" fmla="*/ 458953 h 458952"/>
                  <a:gd name="connsiteX2" fmla="*/ 0 w 115184"/>
                  <a:gd name="connsiteY2" fmla="*/ 0 h 458952"/>
                </a:gdLst>
                <a:ahLst/>
                <a:cxnLst>
                  <a:cxn ang="0">
                    <a:pos x="connsiteX0" y="connsiteY0"/>
                  </a:cxn>
                  <a:cxn ang="0">
                    <a:pos x="connsiteX1" y="connsiteY1"/>
                  </a:cxn>
                  <a:cxn ang="0">
                    <a:pos x="connsiteX2" y="connsiteY2"/>
                  </a:cxn>
                </a:cxnLst>
                <a:rect l="l" t="t" r="r" b="b"/>
                <a:pathLst>
                  <a:path w="115184" h="458952">
                    <a:moveTo>
                      <a:pt x="0" y="0"/>
                    </a:moveTo>
                    <a:cubicBezTo>
                      <a:pt x="0" y="0"/>
                      <a:pt x="96231" y="272101"/>
                      <a:pt x="37976" y="458953"/>
                    </a:cubicBezTo>
                    <a:cubicBezTo>
                      <a:pt x="37976" y="458953"/>
                      <a:pt x="234763" y="240354"/>
                      <a:pt x="0" y="0"/>
                    </a:cubicBezTo>
                    <a:close/>
                  </a:path>
                </a:pathLst>
              </a:custGeom>
              <a:solidFill>
                <a:srgbClr val="58D09D"/>
              </a:solidFill>
              <a:ln w="9525" cap="flat">
                <a:noFill/>
                <a:prstDash val="solid"/>
                <a:miter/>
              </a:ln>
            </p:spPr>
            <p:txBody>
              <a:bodyPr rtlCol="0" anchor="ctr"/>
              <a:lstStyle/>
              <a:p>
                <a:endParaRPr lang="zh-CN" altLang="en-US" sz="1350"/>
              </a:p>
            </p:txBody>
          </p:sp>
          <p:sp>
            <p:nvSpPr>
              <p:cNvPr id="4110" name="任意多边形: 形状 4109"/>
              <p:cNvSpPr/>
              <p:nvPr/>
            </p:nvSpPr>
            <p:spPr>
              <a:xfrm>
                <a:off x="7914354" y="4169812"/>
                <a:ext cx="145981" cy="590530"/>
              </a:xfrm>
              <a:custGeom>
                <a:avLst/>
                <a:gdLst>
                  <a:gd name="connsiteX0" fmla="*/ 111633 w 145981"/>
                  <a:gd name="connsiteY0" fmla="*/ 590531 h 590530"/>
                  <a:gd name="connsiteX1" fmla="*/ 52711 w 145981"/>
                  <a:gd name="connsiteY1" fmla="*/ 503520 h 590530"/>
                  <a:gd name="connsiteX2" fmla="*/ 0 w 145981"/>
                  <a:gd name="connsiteY2" fmla="*/ 0 h 590530"/>
                  <a:gd name="connsiteX3" fmla="*/ 111633 w 145981"/>
                  <a:gd name="connsiteY3" fmla="*/ 590531 h 590530"/>
                </a:gdLst>
                <a:ahLst/>
                <a:cxnLst>
                  <a:cxn ang="0">
                    <a:pos x="connsiteX0" y="connsiteY0"/>
                  </a:cxn>
                  <a:cxn ang="0">
                    <a:pos x="connsiteX1" y="connsiteY1"/>
                  </a:cxn>
                  <a:cxn ang="0">
                    <a:pos x="connsiteX2" y="connsiteY2"/>
                  </a:cxn>
                  <a:cxn ang="0">
                    <a:pos x="connsiteX3" y="connsiteY3"/>
                  </a:cxn>
                </a:cxnLst>
                <a:rect l="l" t="t" r="r" b="b"/>
                <a:pathLst>
                  <a:path w="145981" h="590530">
                    <a:moveTo>
                      <a:pt x="111633" y="590531"/>
                    </a:moveTo>
                    <a:cubicBezTo>
                      <a:pt x="92450" y="565128"/>
                      <a:pt x="71761" y="535543"/>
                      <a:pt x="52711" y="503520"/>
                    </a:cubicBezTo>
                    <a:cubicBezTo>
                      <a:pt x="92450" y="347482"/>
                      <a:pt x="0" y="0"/>
                      <a:pt x="0" y="0"/>
                    </a:cubicBezTo>
                    <a:cubicBezTo>
                      <a:pt x="202597" y="258175"/>
                      <a:pt x="146104" y="497986"/>
                      <a:pt x="111633" y="590531"/>
                    </a:cubicBezTo>
                    <a:close/>
                  </a:path>
                </a:pathLst>
              </a:custGeom>
              <a:solidFill>
                <a:srgbClr val="58D09D"/>
              </a:solidFill>
              <a:ln w="9525" cap="flat">
                <a:noFill/>
                <a:prstDash val="solid"/>
                <a:miter/>
              </a:ln>
            </p:spPr>
            <p:txBody>
              <a:bodyPr rtlCol="0" anchor="ctr"/>
              <a:lstStyle/>
              <a:p>
                <a:endParaRPr lang="zh-CN" altLang="en-US" sz="1350"/>
              </a:p>
            </p:txBody>
          </p:sp>
          <p:sp>
            <p:nvSpPr>
              <p:cNvPr id="4111" name="任意多边形: 形状 4110"/>
              <p:cNvSpPr/>
              <p:nvPr/>
            </p:nvSpPr>
            <p:spPr>
              <a:xfrm>
                <a:off x="8294287" y="4499463"/>
                <a:ext cx="1437665" cy="1028395"/>
              </a:xfrm>
              <a:custGeom>
                <a:avLst/>
                <a:gdLst>
                  <a:gd name="connsiteX0" fmla="*/ 176794 w 1437665"/>
                  <a:gd name="connsiteY0" fmla="*/ 0 h 1028395"/>
                  <a:gd name="connsiteX1" fmla="*/ 1437666 w 1437665"/>
                  <a:gd name="connsiteY1" fmla="*/ 1028395 h 1028395"/>
                  <a:gd name="connsiteX2" fmla="*/ 0 w 1437665"/>
                  <a:gd name="connsiteY2" fmla="*/ 1028395 h 1028395"/>
                  <a:gd name="connsiteX3" fmla="*/ 176794 w 1437665"/>
                  <a:gd name="connsiteY3" fmla="*/ 0 h 1028395"/>
                </a:gdLst>
                <a:ahLst/>
                <a:cxnLst>
                  <a:cxn ang="0">
                    <a:pos x="connsiteX0" y="connsiteY0"/>
                  </a:cxn>
                  <a:cxn ang="0">
                    <a:pos x="connsiteX1" y="connsiteY1"/>
                  </a:cxn>
                  <a:cxn ang="0">
                    <a:pos x="connsiteX2" y="connsiteY2"/>
                  </a:cxn>
                  <a:cxn ang="0">
                    <a:pos x="connsiteX3" y="connsiteY3"/>
                  </a:cxn>
                </a:cxnLst>
                <a:rect l="l" t="t" r="r" b="b"/>
                <a:pathLst>
                  <a:path w="1437665" h="1028395">
                    <a:moveTo>
                      <a:pt x="176794" y="0"/>
                    </a:moveTo>
                    <a:lnTo>
                      <a:pt x="1437666" y="1028395"/>
                    </a:lnTo>
                    <a:lnTo>
                      <a:pt x="0" y="1028395"/>
                    </a:lnTo>
                    <a:lnTo>
                      <a:pt x="176794" y="0"/>
                    </a:lnTo>
                    <a:close/>
                  </a:path>
                </a:pathLst>
              </a:custGeom>
              <a:solidFill>
                <a:schemeClr val="bg1">
                  <a:lumMod val="75000"/>
                </a:schemeClr>
              </a:solidFill>
              <a:ln w="9525" cap="flat">
                <a:noFill/>
                <a:prstDash val="solid"/>
                <a:miter/>
              </a:ln>
            </p:spPr>
            <p:txBody>
              <a:bodyPr rtlCol="0" anchor="ctr"/>
              <a:lstStyle/>
              <a:p>
                <a:endParaRPr lang="zh-CN" altLang="en-US" sz="1350"/>
              </a:p>
            </p:txBody>
          </p:sp>
          <p:sp>
            <p:nvSpPr>
              <p:cNvPr id="4112" name="任意多边形: 形状 4111"/>
              <p:cNvSpPr/>
              <p:nvPr/>
            </p:nvSpPr>
            <p:spPr>
              <a:xfrm>
                <a:off x="9055343" y="4912861"/>
                <a:ext cx="251460" cy="251366"/>
              </a:xfrm>
              <a:custGeom>
                <a:avLst/>
                <a:gdLst>
                  <a:gd name="connsiteX0" fmla="*/ 173556 w 251460"/>
                  <a:gd name="connsiteY0" fmla="*/ 241884 h 251366"/>
                  <a:gd name="connsiteX1" fmla="*/ 241974 w 251460"/>
                  <a:gd name="connsiteY1" fmla="*/ 77873 h 251366"/>
                  <a:gd name="connsiteX2" fmla="*/ 77897 w 251460"/>
                  <a:gd name="connsiteY2" fmla="*/ 9483 h 251366"/>
                  <a:gd name="connsiteX3" fmla="*/ 9488 w 251460"/>
                  <a:gd name="connsiteY3" fmla="*/ 173494 h 251366"/>
                  <a:gd name="connsiteX4" fmla="*/ 173556 w 251460"/>
                  <a:gd name="connsiteY4" fmla="*/ 241884 h 25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 h="251366">
                    <a:moveTo>
                      <a:pt x="173556" y="241884"/>
                    </a:moveTo>
                    <a:cubicBezTo>
                      <a:pt x="237755" y="215480"/>
                      <a:pt x="268387" y="142052"/>
                      <a:pt x="241974" y="77873"/>
                    </a:cubicBezTo>
                    <a:cubicBezTo>
                      <a:pt x="215561" y="13703"/>
                      <a:pt x="142105" y="-16920"/>
                      <a:pt x="77897" y="9483"/>
                    </a:cubicBezTo>
                    <a:cubicBezTo>
                      <a:pt x="13698" y="35886"/>
                      <a:pt x="-16925" y="109315"/>
                      <a:pt x="9488" y="173494"/>
                    </a:cubicBezTo>
                    <a:cubicBezTo>
                      <a:pt x="35901" y="237664"/>
                      <a:pt x="109358" y="268287"/>
                      <a:pt x="173556" y="241884"/>
                    </a:cubicBezTo>
                    <a:close/>
                  </a:path>
                </a:pathLst>
              </a:custGeom>
              <a:solidFill>
                <a:srgbClr val="68A8DE"/>
              </a:solidFill>
              <a:ln w="9525" cap="flat">
                <a:noFill/>
                <a:prstDash val="solid"/>
                <a:miter/>
              </a:ln>
            </p:spPr>
            <p:txBody>
              <a:bodyPr rtlCol="0" anchor="ctr"/>
              <a:lstStyle/>
              <a:p>
                <a:endParaRPr lang="zh-CN" altLang="en-US" sz="1350"/>
              </a:p>
            </p:txBody>
          </p:sp>
          <p:sp>
            <p:nvSpPr>
              <p:cNvPr id="4113" name="任意多边形: 形状 4112"/>
              <p:cNvSpPr/>
              <p:nvPr/>
            </p:nvSpPr>
            <p:spPr>
              <a:xfrm>
                <a:off x="7304135" y="3987694"/>
                <a:ext cx="264366" cy="267125"/>
              </a:xfrm>
              <a:custGeom>
                <a:avLst/>
                <a:gdLst>
                  <a:gd name="connsiteX0" fmla="*/ 51635 w 264366"/>
                  <a:gd name="connsiteY0" fmla="*/ 0 h 267125"/>
                  <a:gd name="connsiteX1" fmla="*/ 264366 w 264366"/>
                  <a:gd name="connsiteY1" fmla="*/ 216294 h 267125"/>
                  <a:gd name="connsiteX2" fmla="*/ 166107 w 264366"/>
                  <a:gd name="connsiteY2" fmla="*/ 267100 h 267125"/>
                  <a:gd name="connsiteX3" fmla="*/ 52854 w 264366"/>
                  <a:gd name="connsiteY3" fmla="*/ 146990 h 267125"/>
                  <a:gd name="connsiteX4" fmla="*/ 0 w 264366"/>
                  <a:gd name="connsiteY4" fmla="*/ 62008 h 267125"/>
                  <a:gd name="connsiteX5" fmla="*/ 51635 w 264366"/>
                  <a:gd name="connsiteY5" fmla="*/ 0 h 2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366" h="267125">
                    <a:moveTo>
                      <a:pt x="51635" y="0"/>
                    </a:moveTo>
                    <a:lnTo>
                      <a:pt x="264366" y="216294"/>
                    </a:lnTo>
                    <a:cubicBezTo>
                      <a:pt x="264366" y="216294"/>
                      <a:pt x="227476" y="268443"/>
                      <a:pt x="166107" y="267100"/>
                    </a:cubicBezTo>
                    <a:cubicBezTo>
                      <a:pt x="104747" y="265605"/>
                      <a:pt x="70152" y="187652"/>
                      <a:pt x="52854" y="146990"/>
                    </a:cubicBezTo>
                    <a:cubicBezTo>
                      <a:pt x="35414" y="106328"/>
                      <a:pt x="0" y="62008"/>
                      <a:pt x="0" y="62008"/>
                    </a:cubicBezTo>
                    <a:lnTo>
                      <a:pt x="51635" y="0"/>
                    </a:lnTo>
                    <a:close/>
                  </a:path>
                </a:pathLst>
              </a:custGeom>
              <a:solidFill>
                <a:srgbClr val="58D09D"/>
              </a:solidFill>
              <a:ln w="9525" cap="flat">
                <a:noFill/>
                <a:prstDash val="solid"/>
                <a:miter/>
              </a:ln>
            </p:spPr>
            <p:txBody>
              <a:bodyPr rtlCol="0" anchor="ctr"/>
              <a:lstStyle/>
              <a:p>
                <a:endParaRPr lang="zh-CN" altLang="en-US" sz="1350"/>
              </a:p>
            </p:txBody>
          </p:sp>
          <p:sp>
            <p:nvSpPr>
              <p:cNvPr id="4114" name="任意多边形: 形状 4113"/>
              <p:cNvSpPr/>
              <p:nvPr/>
            </p:nvSpPr>
            <p:spPr>
              <a:xfrm>
                <a:off x="7568491" y="3979312"/>
                <a:ext cx="145692" cy="243173"/>
              </a:xfrm>
              <a:custGeom>
                <a:avLst/>
                <a:gdLst>
                  <a:gd name="connsiteX0" fmla="*/ 0 w 145692"/>
                  <a:gd name="connsiteY0" fmla="*/ 224819 h 243173"/>
                  <a:gd name="connsiteX1" fmla="*/ 108395 w 145692"/>
                  <a:gd name="connsiteY1" fmla="*/ 234944 h 243173"/>
                  <a:gd name="connsiteX2" fmla="*/ 128673 w 145692"/>
                  <a:gd name="connsiteY2" fmla="*/ 139027 h 243173"/>
                  <a:gd name="connsiteX3" fmla="*/ 89611 w 145692"/>
                  <a:gd name="connsiteY3" fmla="*/ 35128 h 243173"/>
                  <a:gd name="connsiteX4" fmla="*/ 28518 w 145692"/>
                  <a:gd name="connsiteY4" fmla="*/ 0 h 243173"/>
                  <a:gd name="connsiteX5" fmla="*/ 0 w 145692"/>
                  <a:gd name="connsiteY5" fmla="*/ 224819 h 24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92" h="243173">
                    <a:moveTo>
                      <a:pt x="0" y="224819"/>
                    </a:moveTo>
                    <a:cubicBezTo>
                      <a:pt x="0" y="224819"/>
                      <a:pt x="54874" y="258185"/>
                      <a:pt x="108395" y="234944"/>
                    </a:cubicBezTo>
                    <a:cubicBezTo>
                      <a:pt x="161916" y="211846"/>
                      <a:pt x="147457" y="176451"/>
                      <a:pt x="128673" y="139027"/>
                    </a:cubicBezTo>
                    <a:cubicBezTo>
                      <a:pt x="109881" y="101737"/>
                      <a:pt x="89611" y="35128"/>
                      <a:pt x="89611" y="35128"/>
                    </a:cubicBezTo>
                    <a:lnTo>
                      <a:pt x="28518" y="0"/>
                    </a:lnTo>
                    <a:cubicBezTo>
                      <a:pt x="28518" y="0"/>
                      <a:pt x="39329" y="142265"/>
                      <a:pt x="0" y="224819"/>
                    </a:cubicBezTo>
                    <a:close/>
                  </a:path>
                </a:pathLst>
              </a:custGeom>
              <a:solidFill>
                <a:srgbClr val="58D09D"/>
              </a:solidFill>
              <a:ln w="9525" cap="flat">
                <a:noFill/>
                <a:prstDash val="solid"/>
                <a:miter/>
              </a:ln>
            </p:spPr>
            <p:txBody>
              <a:bodyPr rtlCol="0" anchor="ctr"/>
              <a:lstStyle/>
              <a:p>
                <a:endParaRPr lang="zh-CN" altLang="en-US" sz="1350"/>
              </a:p>
            </p:txBody>
          </p:sp>
          <p:sp>
            <p:nvSpPr>
              <p:cNvPr id="4115" name="任意多边形: 形状 4114"/>
              <p:cNvSpPr/>
              <p:nvPr/>
            </p:nvSpPr>
            <p:spPr>
              <a:xfrm>
                <a:off x="7360484" y="4622002"/>
                <a:ext cx="536029" cy="116909"/>
              </a:xfrm>
              <a:custGeom>
                <a:avLst/>
                <a:gdLst>
                  <a:gd name="connsiteX0" fmla="*/ 536029 w 536029"/>
                  <a:gd name="connsiteY0" fmla="*/ 0 h 116909"/>
                  <a:gd name="connsiteX1" fmla="*/ 0 w 536029"/>
                  <a:gd name="connsiteY1" fmla="*/ 51873 h 116909"/>
                  <a:gd name="connsiteX2" fmla="*/ 305191 w 536029"/>
                  <a:gd name="connsiteY2" fmla="*/ 111995 h 116909"/>
                  <a:gd name="connsiteX3" fmla="*/ 536029 w 536029"/>
                  <a:gd name="connsiteY3" fmla="*/ 0 h 116909"/>
                </a:gdLst>
                <a:ahLst/>
                <a:cxnLst>
                  <a:cxn ang="0">
                    <a:pos x="connsiteX0" y="connsiteY0"/>
                  </a:cxn>
                  <a:cxn ang="0">
                    <a:pos x="connsiteX1" y="connsiteY1"/>
                  </a:cxn>
                  <a:cxn ang="0">
                    <a:pos x="connsiteX2" y="connsiteY2"/>
                  </a:cxn>
                  <a:cxn ang="0">
                    <a:pos x="connsiteX3" y="connsiteY3"/>
                  </a:cxn>
                </a:cxnLst>
                <a:rect l="l" t="t" r="r" b="b"/>
                <a:pathLst>
                  <a:path w="536029" h="116909">
                    <a:moveTo>
                      <a:pt x="536029" y="0"/>
                    </a:moveTo>
                    <a:lnTo>
                      <a:pt x="0" y="51873"/>
                    </a:lnTo>
                    <a:cubicBezTo>
                      <a:pt x="0" y="51873"/>
                      <a:pt x="120158" y="138074"/>
                      <a:pt x="305191" y="111995"/>
                    </a:cubicBezTo>
                    <a:cubicBezTo>
                      <a:pt x="490214" y="85925"/>
                      <a:pt x="536029" y="0"/>
                      <a:pt x="536029" y="0"/>
                    </a:cubicBezTo>
                    <a:close/>
                  </a:path>
                </a:pathLst>
              </a:custGeom>
              <a:solidFill>
                <a:srgbClr val="58D09D"/>
              </a:solidFill>
              <a:ln w="9525" cap="flat">
                <a:noFill/>
                <a:prstDash val="solid"/>
                <a:miter/>
              </a:ln>
            </p:spPr>
            <p:txBody>
              <a:bodyPr rtlCol="0" anchor="ctr"/>
              <a:lstStyle/>
              <a:p>
                <a:endParaRPr lang="zh-CN" altLang="en-US" sz="1350"/>
              </a:p>
            </p:txBody>
          </p:sp>
        </p:grpSp>
        <p:sp>
          <p:nvSpPr>
            <p:cNvPr id="16" name="任意多边形: 形状 15"/>
            <p:cNvSpPr/>
            <p:nvPr/>
          </p:nvSpPr>
          <p:spPr>
            <a:xfrm>
              <a:off x="11312460" y="678076"/>
              <a:ext cx="233553" cy="174012"/>
            </a:xfrm>
            <a:custGeom>
              <a:avLst/>
              <a:gdLst>
                <a:gd name="connsiteX0" fmla="*/ 109747 w 233553"/>
                <a:gd name="connsiteY0" fmla="*/ 0 h 174012"/>
                <a:gd name="connsiteX1" fmla="*/ 0 w 233553"/>
                <a:gd name="connsiteY1" fmla="*/ 174012 h 174012"/>
                <a:gd name="connsiteX2" fmla="*/ 233553 w 233553"/>
                <a:gd name="connsiteY2" fmla="*/ 174012 h 174012"/>
                <a:gd name="connsiteX3" fmla="*/ 109747 w 233553"/>
                <a:gd name="connsiteY3" fmla="*/ 0 h 174012"/>
              </a:gdLst>
              <a:ahLst/>
              <a:cxnLst>
                <a:cxn ang="0">
                  <a:pos x="connsiteX0" y="connsiteY0"/>
                </a:cxn>
                <a:cxn ang="0">
                  <a:pos x="connsiteX1" y="connsiteY1"/>
                </a:cxn>
                <a:cxn ang="0">
                  <a:pos x="connsiteX2" y="connsiteY2"/>
                </a:cxn>
                <a:cxn ang="0">
                  <a:pos x="connsiteX3" y="connsiteY3"/>
                </a:cxn>
              </a:cxnLst>
              <a:rect l="l" t="t" r="r" b="b"/>
              <a:pathLst>
                <a:path w="233553" h="174012">
                  <a:moveTo>
                    <a:pt x="109747" y="0"/>
                  </a:moveTo>
                  <a:lnTo>
                    <a:pt x="0" y="174012"/>
                  </a:lnTo>
                  <a:lnTo>
                    <a:pt x="233553" y="174012"/>
                  </a:lnTo>
                  <a:lnTo>
                    <a:pt x="109747" y="0"/>
                  </a:lnTo>
                  <a:close/>
                </a:path>
              </a:pathLst>
            </a:custGeom>
            <a:solidFill>
              <a:schemeClr val="bg1">
                <a:alpha val="42000"/>
              </a:schemeClr>
            </a:solidFill>
            <a:ln w="9525" cap="flat">
              <a:noFill/>
              <a:prstDash val="solid"/>
              <a:miter/>
            </a:ln>
          </p:spPr>
          <p:txBody>
            <a:bodyPr rtlCol="0" anchor="ctr"/>
            <a:lstStyle/>
            <a:p>
              <a:endParaRPr lang="zh-CN" altLang="en-US" sz="1350"/>
            </a:p>
          </p:txBody>
        </p:sp>
        <p:grpSp>
          <p:nvGrpSpPr>
            <p:cNvPr id="4052" name="组合 4051"/>
            <p:cNvGrpSpPr/>
            <p:nvPr/>
          </p:nvGrpSpPr>
          <p:grpSpPr>
            <a:xfrm>
              <a:off x="9927280" y="609042"/>
              <a:ext cx="634145" cy="633902"/>
              <a:chOff x="10630223" y="-5355156"/>
              <a:chExt cx="634145" cy="633902"/>
            </a:xfrm>
          </p:grpSpPr>
          <p:sp>
            <p:nvSpPr>
              <p:cNvPr id="17" name="任意多边形: 形状 16"/>
              <p:cNvSpPr/>
              <p:nvPr/>
            </p:nvSpPr>
            <p:spPr>
              <a:xfrm>
                <a:off x="10630223" y="-5355156"/>
                <a:ext cx="634145" cy="633902"/>
              </a:xfrm>
              <a:custGeom>
                <a:avLst/>
                <a:gdLst>
                  <a:gd name="connsiteX0" fmla="*/ 317068 w 634145"/>
                  <a:gd name="connsiteY0" fmla="*/ 633902 h 633902"/>
                  <a:gd name="connsiteX1" fmla="*/ 634146 w 634145"/>
                  <a:gd name="connsiteY1" fmla="*/ 316951 h 633902"/>
                  <a:gd name="connsiteX2" fmla="*/ 317068 w 634145"/>
                  <a:gd name="connsiteY2" fmla="*/ 0 h 633902"/>
                  <a:gd name="connsiteX3" fmla="*/ 0 w 634145"/>
                  <a:gd name="connsiteY3" fmla="*/ 316951 h 633902"/>
                  <a:gd name="connsiteX4" fmla="*/ 317068 w 634145"/>
                  <a:gd name="connsiteY4" fmla="*/ 633902 h 63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45" h="633902">
                    <a:moveTo>
                      <a:pt x="317068" y="633902"/>
                    </a:moveTo>
                    <a:cubicBezTo>
                      <a:pt x="492185" y="633902"/>
                      <a:pt x="634146" y="491999"/>
                      <a:pt x="634146" y="316951"/>
                    </a:cubicBezTo>
                    <a:cubicBezTo>
                      <a:pt x="634146" y="141903"/>
                      <a:pt x="492185" y="0"/>
                      <a:pt x="317068" y="0"/>
                    </a:cubicBezTo>
                    <a:cubicBezTo>
                      <a:pt x="141951" y="0"/>
                      <a:pt x="0" y="141903"/>
                      <a:pt x="0" y="316951"/>
                    </a:cubicBezTo>
                    <a:cubicBezTo>
                      <a:pt x="0" y="491999"/>
                      <a:pt x="141951" y="633902"/>
                      <a:pt x="317068" y="633902"/>
                    </a:cubicBezTo>
                    <a:close/>
                  </a:path>
                </a:pathLst>
              </a:custGeom>
              <a:solidFill>
                <a:schemeClr val="bg1">
                  <a:alpha val="42000"/>
                </a:schemeClr>
              </a:solidFill>
              <a:ln w="9525" cap="flat">
                <a:noFill/>
                <a:prstDash val="solid"/>
                <a:miter/>
              </a:ln>
            </p:spPr>
            <p:txBody>
              <a:bodyPr rtlCol="0" anchor="ctr"/>
              <a:lstStyle/>
              <a:p>
                <a:endParaRPr lang="zh-CN" altLang="en-US" sz="1350"/>
              </a:p>
            </p:txBody>
          </p:sp>
          <p:sp>
            <p:nvSpPr>
              <p:cNvPr id="18" name="任意多边形: 形状 17"/>
              <p:cNvSpPr/>
              <p:nvPr/>
            </p:nvSpPr>
            <p:spPr>
              <a:xfrm>
                <a:off x="10797165" y="-5280424"/>
                <a:ext cx="326395" cy="450497"/>
              </a:xfrm>
              <a:custGeom>
                <a:avLst/>
                <a:gdLst>
                  <a:gd name="connsiteX0" fmla="*/ 143773 w 326395"/>
                  <a:gd name="connsiteY0" fmla="*/ 203039 h 450497"/>
                  <a:gd name="connsiteX1" fmla="*/ 125933 w 326395"/>
                  <a:gd name="connsiteY1" fmla="*/ 168993 h 450497"/>
                  <a:gd name="connsiteX2" fmla="*/ 144859 w 326395"/>
                  <a:gd name="connsiteY2" fmla="*/ 108603 h 450497"/>
                  <a:gd name="connsiteX3" fmla="*/ 157699 w 326395"/>
                  <a:gd name="connsiteY3" fmla="*/ 67396 h 450497"/>
                  <a:gd name="connsiteX4" fmla="*/ 131067 w 326395"/>
                  <a:gd name="connsiteY4" fmla="*/ 16327 h 450497"/>
                  <a:gd name="connsiteX5" fmla="*/ 89843 w 326395"/>
                  <a:gd name="connsiteY5" fmla="*/ 3493 h 450497"/>
                  <a:gd name="connsiteX6" fmla="*/ 66602 w 326395"/>
                  <a:gd name="connsiteY6" fmla="*/ 15652 h 450497"/>
                  <a:gd name="connsiteX7" fmla="*/ 15509 w 326395"/>
                  <a:gd name="connsiteY7" fmla="*/ 66856 h 450497"/>
                  <a:gd name="connsiteX8" fmla="*/ 8756 w 326395"/>
                  <a:gd name="connsiteY8" fmla="*/ 79960 h 450497"/>
                  <a:gd name="connsiteX9" fmla="*/ 8890 w 326395"/>
                  <a:gd name="connsiteY9" fmla="*/ 151970 h 450497"/>
                  <a:gd name="connsiteX10" fmla="*/ 58762 w 326395"/>
                  <a:gd name="connsiteY10" fmla="*/ 247354 h 450497"/>
                  <a:gd name="connsiteX11" fmla="*/ 92005 w 326395"/>
                  <a:gd name="connsiteY11" fmla="*/ 310986 h 450497"/>
                  <a:gd name="connsiteX12" fmla="*/ 141877 w 326395"/>
                  <a:gd name="connsiteY12" fmla="*/ 406370 h 450497"/>
                  <a:gd name="connsiteX13" fmla="*/ 200942 w 326395"/>
                  <a:gd name="connsiteY13" fmla="*/ 447576 h 450497"/>
                  <a:gd name="connsiteX14" fmla="*/ 215544 w 326395"/>
                  <a:gd name="connsiteY14" fmla="*/ 449467 h 450497"/>
                  <a:gd name="connsiteX15" fmla="*/ 286772 w 326395"/>
                  <a:gd name="connsiteY15" fmla="*/ 436768 h 450497"/>
                  <a:gd name="connsiteX16" fmla="*/ 310013 w 326395"/>
                  <a:gd name="connsiteY16" fmla="*/ 424608 h 450497"/>
                  <a:gd name="connsiteX17" fmla="*/ 322995 w 326395"/>
                  <a:gd name="connsiteY17" fmla="*/ 383402 h 450497"/>
                  <a:gd name="connsiteX18" fmla="*/ 296364 w 326395"/>
                  <a:gd name="connsiteY18" fmla="*/ 332333 h 450497"/>
                  <a:gd name="connsiteX19" fmla="*/ 255139 w 326395"/>
                  <a:gd name="connsiteY19" fmla="*/ 319362 h 450497"/>
                  <a:gd name="connsiteX20" fmla="*/ 194732 w 326395"/>
                  <a:gd name="connsiteY20" fmla="*/ 300449 h 450497"/>
                  <a:gd name="connsiteX21" fmla="*/ 176892 w 326395"/>
                  <a:gd name="connsiteY21" fmla="*/ 266403 h 450497"/>
                  <a:gd name="connsiteX22" fmla="*/ 143773 w 326395"/>
                  <a:gd name="connsiteY22" fmla="*/ 203039 h 45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395" h="450497">
                    <a:moveTo>
                      <a:pt x="143773" y="203039"/>
                    </a:moveTo>
                    <a:lnTo>
                      <a:pt x="125933" y="168993"/>
                    </a:lnTo>
                    <a:cubicBezTo>
                      <a:pt x="114446" y="147107"/>
                      <a:pt x="122961" y="120086"/>
                      <a:pt x="144859" y="108603"/>
                    </a:cubicBezTo>
                    <a:cubicBezTo>
                      <a:pt x="159718" y="100767"/>
                      <a:pt x="165538" y="82393"/>
                      <a:pt x="157699" y="67396"/>
                    </a:cubicBezTo>
                    <a:lnTo>
                      <a:pt x="131067" y="16327"/>
                    </a:lnTo>
                    <a:cubicBezTo>
                      <a:pt x="123228" y="1466"/>
                      <a:pt x="104854" y="-4344"/>
                      <a:pt x="89843" y="3493"/>
                    </a:cubicBezTo>
                    <a:lnTo>
                      <a:pt x="66602" y="15652"/>
                    </a:lnTo>
                    <a:cubicBezTo>
                      <a:pt x="44703" y="27136"/>
                      <a:pt x="26863" y="44969"/>
                      <a:pt x="15509" y="66856"/>
                    </a:cubicBezTo>
                    <a:lnTo>
                      <a:pt x="8756" y="79960"/>
                    </a:lnTo>
                    <a:cubicBezTo>
                      <a:pt x="-3007" y="102523"/>
                      <a:pt x="-2874" y="129408"/>
                      <a:pt x="8890" y="151970"/>
                    </a:cubicBezTo>
                    <a:lnTo>
                      <a:pt x="58762" y="247354"/>
                    </a:lnTo>
                    <a:lnTo>
                      <a:pt x="92005" y="310986"/>
                    </a:lnTo>
                    <a:lnTo>
                      <a:pt x="141877" y="406370"/>
                    </a:lnTo>
                    <a:cubicBezTo>
                      <a:pt x="153641" y="428931"/>
                      <a:pt x="175672" y="444333"/>
                      <a:pt x="200942" y="447576"/>
                    </a:cubicBezTo>
                    <a:lnTo>
                      <a:pt x="215544" y="449467"/>
                    </a:lnTo>
                    <a:cubicBezTo>
                      <a:pt x="240004" y="452710"/>
                      <a:pt x="264874" y="448251"/>
                      <a:pt x="286772" y="436768"/>
                    </a:cubicBezTo>
                    <a:lnTo>
                      <a:pt x="310013" y="424608"/>
                    </a:lnTo>
                    <a:cubicBezTo>
                      <a:pt x="324881" y="416772"/>
                      <a:pt x="330692" y="398398"/>
                      <a:pt x="322995" y="383402"/>
                    </a:cubicBezTo>
                    <a:lnTo>
                      <a:pt x="296364" y="332333"/>
                    </a:lnTo>
                    <a:cubicBezTo>
                      <a:pt x="288525" y="317472"/>
                      <a:pt x="270141" y="311663"/>
                      <a:pt x="255139" y="319362"/>
                    </a:cubicBezTo>
                    <a:cubicBezTo>
                      <a:pt x="233251" y="330847"/>
                      <a:pt x="206219" y="322335"/>
                      <a:pt x="194732" y="300449"/>
                    </a:cubicBezTo>
                    <a:lnTo>
                      <a:pt x="176892" y="266403"/>
                    </a:lnTo>
                    <a:lnTo>
                      <a:pt x="143773" y="203039"/>
                    </a:lnTo>
                    <a:close/>
                  </a:path>
                </a:pathLst>
              </a:custGeom>
              <a:solidFill>
                <a:srgbClr val="FFFFFF"/>
              </a:solidFill>
              <a:ln w="9525" cap="flat">
                <a:noFill/>
                <a:prstDash val="solid"/>
                <a:miter/>
              </a:ln>
            </p:spPr>
            <p:txBody>
              <a:bodyPr rtlCol="0" anchor="ctr"/>
              <a:lstStyle/>
              <a:p>
                <a:endParaRPr lang="zh-CN" altLang="en-US" sz="1350"/>
              </a:p>
            </p:txBody>
          </p:sp>
        </p:grpSp>
        <p:grpSp>
          <p:nvGrpSpPr>
            <p:cNvPr id="4049" name="组合 4048"/>
            <p:cNvGrpSpPr/>
            <p:nvPr/>
          </p:nvGrpSpPr>
          <p:grpSpPr>
            <a:xfrm>
              <a:off x="7972726" y="1800757"/>
              <a:ext cx="1193157" cy="633498"/>
              <a:chOff x="8641242" y="-4659517"/>
              <a:chExt cx="1193157" cy="633498"/>
            </a:xfrm>
          </p:grpSpPr>
          <p:sp>
            <p:nvSpPr>
              <p:cNvPr id="4032" name="任意多边形: 形状 4031"/>
              <p:cNvSpPr/>
              <p:nvPr/>
            </p:nvSpPr>
            <p:spPr>
              <a:xfrm>
                <a:off x="8641242" y="-4659517"/>
                <a:ext cx="1193157" cy="633498"/>
              </a:xfrm>
              <a:custGeom>
                <a:avLst/>
                <a:gdLst>
                  <a:gd name="connsiteX0" fmla="*/ 1081249 w 1193157"/>
                  <a:gd name="connsiteY0" fmla="*/ 0 h 633498"/>
                  <a:gd name="connsiteX1" fmla="*/ 111910 w 1193157"/>
                  <a:gd name="connsiteY1" fmla="*/ 0 h 633498"/>
                  <a:gd name="connsiteX2" fmla="*/ 0 w 1193157"/>
                  <a:gd name="connsiteY2" fmla="*/ 111871 h 633498"/>
                  <a:gd name="connsiteX3" fmla="*/ 0 w 1193157"/>
                  <a:gd name="connsiteY3" fmla="*/ 368703 h 633498"/>
                  <a:gd name="connsiteX4" fmla="*/ 111910 w 1193157"/>
                  <a:gd name="connsiteY4" fmla="*/ 480565 h 633498"/>
                  <a:gd name="connsiteX5" fmla="*/ 928525 w 1193157"/>
                  <a:gd name="connsiteY5" fmla="*/ 480565 h 633498"/>
                  <a:gd name="connsiteX6" fmla="*/ 1193158 w 1193157"/>
                  <a:gd name="connsiteY6" fmla="*/ 633498 h 633498"/>
                  <a:gd name="connsiteX7" fmla="*/ 1193158 w 1193157"/>
                  <a:gd name="connsiteY7" fmla="*/ 480565 h 633498"/>
                  <a:gd name="connsiteX8" fmla="*/ 1193158 w 1193157"/>
                  <a:gd name="connsiteY8" fmla="*/ 406660 h 633498"/>
                  <a:gd name="connsiteX9" fmla="*/ 1193158 w 1193157"/>
                  <a:gd name="connsiteY9" fmla="*/ 111871 h 633498"/>
                  <a:gd name="connsiteX10" fmla="*/ 1081249 w 1193157"/>
                  <a:gd name="connsiteY10" fmla="*/ 0 h 63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157" h="633498">
                    <a:moveTo>
                      <a:pt x="1081249" y="0"/>
                    </a:moveTo>
                    <a:lnTo>
                      <a:pt x="111910" y="0"/>
                    </a:lnTo>
                    <a:cubicBezTo>
                      <a:pt x="50143" y="0"/>
                      <a:pt x="0" y="50130"/>
                      <a:pt x="0" y="111871"/>
                    </a:cubicBezTo>
                    <a:lnTo>
                      <a:pt x="0" y="368703"/>
                    </a:lnTo>
                    <a:cubicBezTo>
                      <a:pt x="0" y="430444"/>
                      <a:pt x="50143" y="480565"/>
                      <a:pt x="111910" y="480565"/>
                    </a:cubicBezTo>
                    <a:lnTo>
                      <a:pt x="928525" y="480565"/>
                    </a:lnTo>
                    <a:lnTo>
                      <a:pt x="1193158" y="633498"/>
                    </a:lnTo>
                    <a:lnTo>
                      <a:pt x="1193158" y="480565"/>
                    </a:lnTo>
                    <a:lnTo>
                      <a:pt x="1193158" y="406660"/>
                    </a:lnTo>
                    <a:lnTo>
                      <a:pt x="1193158" y="111871"/>
                    </a:lnTo>
                    <a:cubicBezTo>
                      <a:pt x="1193158" y="50130"/>
                      <a:pt x="1143018" y="0"/>
                      <a:pt x="1081249" y="0"/>
                    </a:cubicBezTo>
                    <a:close/>
                  </a:path>
                </a:pathLst>
              </a:custGeom>
              <a:solidFill>
                <a:schemeClr val="bg1">
                  <a:alpha val="42000"/>
                </a:schemeClr>
              </a:solidFill>
              <a:ln w="9525" cap="flat">
                <a:noFill/>
                <a:prstDash val="solid"/>
                <a:miter/>
              </a:ln>
            </p:spPr>
            <p:txBody>
              <a:bodyPr rtlCol="0" anchor="ctr"/>
              <a:lstStyle/>
              <a:p>
                <a:endParaRPr lang="zh-CN" altLang="en-US" sz="1350"/>
              </a:p>
            </p:txBody>
          </p:sp>
          <p:sp>
            <p:nvSpPr>
              <p:cNvPr id="4033" name="任意多边形: 形状 4032"/>
              <p:cNvSpPr/>
              <p:nvPr/>
            </p:nvSpPr>
            <p:spPr>
              <a:xfrm>
                <a:off x="8715712" y="-4543322"/>
                <a:ext cx="1009749" cy="9525"/>
              </a:xfrm>
              <a:custGeom>
                <a:avLst/>
                <a:gdLst>
                  <a:gd name="connsiteX0" fmla="*/ 0 w 1009749"/>
                  <a:gd name="connsiteY0" fmla="*/ 0 h 9525"/>
                  <a:gd name="connsiteX1" fmla="*/ 1009750 w 1009749"/>
                  <a:gd name="connsiteY1" fmla="*/ 0 h 9525"/>
                </a:gdLst>
                <a:ahLst/>
                <a:cxnLst>
                  <a:cxn ang="0">
                    <a:pos x="connsiteX0" y="connsiteY0"/>
                  </a:cxn>
                  <a:cxn ang="0">
                    <a:pos x="connsiteX1" y="connsiteY1"/>
                  </a:cxn>
                </a:cxnLst>
                <a:rect l="l" t="t" r="r" b="b"/>
                <a:pathLst>
                  <a:path w="1009749" h="9525">
                    <a:moveTo>
                      <a:pt x="0" y="0"/>
                    </a:moveTo>
                    <a:lnTo>
                      <a:pt x="1009750" y="0"/>
                    </a:lnTo>
                  </a:path>
                </a:pathLst>
              </a:custGeom>
              <a:noFill/>
              <a:ln w="9525" cap="rnd">
                <a:solidFill>
                  <a:srgbClr val="FFFFFF"/>
                </a:solidFill>
                <a:prstDash val="solid"/>
                <a:round/>
              </a:ln>
            </p:spPr>
            <p:txBody>
              <a:bodyPr rtlCol="0" anchor="ctr"/>
              <a:lstStyle/>
              <a:p>
                <a:endParaRPr lang="zh-CN" altLang="en-US" sz="1350"/>
              </a:p>
            </p:txBody>
          </p:sp>
          <p:sp>
            <p:nvSpPr>
              <p:cNvPr id="4034" name="任意多边形: 形状 4033"/>
              <p:cNvSpPr/>
              <p:nvPr/>
            </p:nvSpPr>
            <p:spPr>
              <a:xfrm>
                <a:off x="8715712" y="-4420116"/>
                <a:ext cx="1009749" cy="9525"/>
              </a:xfrm>
              <a:custGeom>
                <a:avLst/>
                <a:gdLst>
                  <a:gd name="connsiteX0" fmla="*/ 0 w 1009749"/>
                  <a:gd name="connsiteY0" fmla="*/ 0 h 9525"/>
                  <a:gd name="connsiteX1" fmla="*/ 1009750 w 1009749"/>
                  <a:gd name="connsiteY1" fmla="*/ 0 h 9525"/>
                </a:gdLst>
                <a:ahLst/>
                <a:cxnLst>
                  <a:cxn ang="0">
                    <a:pos x="connsiteX0" y="connsiteY0"/>
                  </a:cxn>
                  <a:cxn ang="0">
                    <a:pos x="connsiteX1" y="connsiteY1"/>
                  </a:cxn>
                </a:cxnLst>
                <a:rect l="l" t="t" r="r" b="b"/>
                <a:pathLst>
                  <a:path w="1009749" h="9525">
                    <a:moveTo>
                      <a:pt x="0" y="0"/>
                    </a:moveTo>
                    <a:lnTo>
                      <a:pt x="1009750" y="0"/>
                    </a:lnTo>
                  </a:path>
                </a:pathLst>
              </a:custGeom>
              <a:noFill/>
              <a:ln w="9525" cap="rnd">
                <a:solidFill>
                  <a:srgbClr val="FFFFFF"/>
                </a:solidFill>
                <a:prstDash val="solid"/>
                <a:round/>
              </a:ln>
            </p:spPr>
            <p:txBody>
              <a:bodyPr rtlCol="0" anchor="ctr"/>
              <a:lstStyle/>
              <a:p>
                <a:endParaRPr lang="zh-CN" altLang="en-US" sz="1350"/>
              </a:p>
            </p:txBody>
          </p:sp>
          <p:sp>
            <p:nvSpPr>
              <p:cNvPr id="4035" name="任意多边形: 形状 4034"/>
              <p:cNvSpPr/>
              <p:nvPr/>
            </p:nvSpPr>
            <p:spPr>
              <a:xfrm>
                <a:off x="8715712" y="-4296891"/>
                <a:ext cx="1009749" cy="9525"/>
              </a:xfrm>
              <a:custGeom>
                <a:avLst/>
                <a:gdLst>
                  <a:gd name="connsiteX0" fmla="*/ 0 w 1009749"/>
                  <a:gd name="connsiteY0" fmla="*/ 0 h 9525"/>
                  <a:gd name="connsiteX1" fmla="*/ 1009750 w 1009749"/>
                  <a:gd name="connsiteY1" fmla="*/ 0 h 9525"/>
                </a:gdLst>
                <a:ahLst/>
                <a:cxnLst>
                  <a:cxn ang="0">
                    <a:pos x="connsiteX0" y="connsiteY0"/>
                  </a:cxn>
                  <a:cxn ang="0">
                    <a:pos x="connsiteX1" y="connsiteY1"/>
                  </a:cxn>
                </a:cxnLst>
                <a:rect l="l" t="t" r="r" b="b"/>
                <a:pathLst>
                  <a:path w="1009749" h="9525">
                    <a:moveTo>
                      <a:pt x="0" y="0"/>
                    </a:moveTo>
                    <a:lnTo>
                      <a:pt x="1009750" y="0"/>
                    </a:lnTo>
                  </a:path>
                </a:pathLst>
              </a:custGeom>
              <a:noFill/>
              <a:ln w="9525" cap="rnd">
                <a:solidFill>
                  <a:srgbClr val="FFFFFF"/>
                </a:solidFill>
                <a:prstDash val="solid"/>
                <a:round/>
              </a:ln>
            </p:spPr>
            <p:txBody>
              <a:bodyPr rtlCol="0" anchor="ctr"/>
              <a:lstStyle/>
              <a:p>
                <a:endParaRPr lang="zh-CN" altLang="en-US" sz="1350"/>
              </a:p>
            </p:txBody>
          </p:sp>
        </p:grpSp>
        <p:grpSp>
          <p:nvGrpSpPr>
            <p:cNvPr id="4050" name="组合 4049"/>
            <p:cNvGrpSpPr/>
            <p:nvPr/>
          </p:nvGrpSpPr>
          <p:grpSpPr>
            <a:xfrm>
              <a:off x="10833328" y="1356072"/>
              <a:ext cx="956919" cy="892759"/>
              <a:chOff x="11413835" y="-1400424"/>
              <a:chExt cx="956919" cy="892759"/>
            </a:xfrm>
          </p:grpSpPr>
          <p:sp>
            <p:nvSpPr>
              <p:cNvPr id="4046" name="任意多边形: 形状 4045"/>
              <p:cNvSpPr/>
              <p:nvPr/>
            </p:nvSpPr>
            <p:spPr>
              <a:xfrm>
                <a:off x="11413835" y="-1400424"/>
                <a:ext cx="893111" cy="892759"/>
              </a:xfrm>
              <a:custGeom>
                <a:avLst/>
                <a:gdLst>
                  <a:gd name="connsiteX0" fmla="*/ 446561 w 893111"/>
                  <a:gd name="connsiteY0" fmla="*/ 892759 h 892759"/>
                  <a:gd name="connsiteX1" fmla="*/ 893112 w 893111"/>
                  <a:gd name="connsiteY1" fmla="*/ 446380 h 892759"/>
                  <a:gd name="connsiteX2" fmla="*/ 446561 w 893111"/>
                  <a:gd name="connsiteY2" fmla="*/ 0 h 892759"/>
                  <a:gd name="connsiteX3" fmla="*/ 0 w 893111"/>
                  <a:gd name="connsiteY3" fmla="*/ 446380 h 892759"/>
                  <a:gd name="connsiteX4" fmla="*/ 446561 w 893111"/>
                  <a:gd name="connsiteY4" fmla="*/ 892759 h 89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11" h="892759">
                    <a:moveTo>
                      <a:pt x="446561" y="892759"/>
                    </a:moveTo>
                    <a:cubicBezTo>
                      <a:pt x="693182" y="892759"/>
                      <a:pt x="893112" y="692906"/>
                      <a:pt x="893112" y="446380"/>
                    </a:cubicBezTo>
                    <a:cubicBezTo>
                      <a:pt x="893112" y="199844"/>
                      <a:pt x="693182" y="0"/>
                      <a:pt x="446561" y="0"/>
                    </a:cubicBezTo>
                    <a:cubicBezTo>
                      <a:pt x="199930" y="0"/>
                      <a:pt x="0" y="199844"/>
                      <a:pt x="0" y="446380"/>
                    </a:cubicBezTo>
                    <a:cubicBezTo>
                      <a:pt x="0" y="692906"/>
                      <a:pt x="199930" y="892759"/>
                      <a:pt x="446561" y="892759"/>
                    </a:cubicBezTo>
                    <a:close/>
                  </a:path>
                </a:pathLst>
              </a:custGeom>
              <a:solidFill>
                <a:schemeClr val="bg1">
                  <a:alpha val="42000"/>
                </a:schemeClr>
              </a:solidFill>
              <a:ln w="9525" cap="flat">
                <a:noFill/>
                <a:prstDash val="solid"/>
                <a:miter/>
              </a:ln>
            </p:spPr>
            <p:txBody>
              <a:bodyPr rtlCol="0" anchor="ctr"/>
              <a:lstStyle/>
              <a:p>
                <a:endParaRPr lang="zh-CN" altLang="en-US" sz="1350"/>
              </a:p>
            </p:txBody>
          </p:sp>
          <p:sp>
            <p:nvSpPr>
              <p:cNvPr id="4047" name="任意多边形: 形状 4046"/>
              <p:cNvSpPr/>
              <p:nvPr/>
            </p:nvSpPr>
            <p:spPr>
              <a:xfrm>
                <a:off x="11551834" y="-1118875"/>
                <a:ext cx="616991" cy="364779"/>
              </a:xfrm>
              <a:custGeom>
                <a:avLst/>
                <a:gdLst>
                  <a:gd name="connsiteX0" fmla="*/ 589150 w 616991"/>
                  <a:gd name="connsiteY0" fmla="*/ 0 h 364779"/>
                  <a:gd name="connsiteX1" fmla="*/ 27842 w 616991"/>
                  <a:gd name="connsiteY1" fmla="*/ 0 h 364779"/>
                  <a:gd name="connsiteX2" fmla="*/ 0 w 616991"/>
                  <a:gd name="connsiteY2" fmla="*/ 27832 h 364779"/>
                  <a:gd name="connsiteX3" fmla="*/ 0 w 616991"/>
                  <a:gd name="connsiteY3" fmla="*/ 336947 h 364779"/>
                  <a:gd name="connsiteX4" fmla="*/ 27842 w 616991"/>
                  <a:gd name="connsiteY4" fmla="*/ 364779 h 364779"/>
                  <a:gd name="connsiteX5" fmla="*/ 589150 w 616991"/>
                  <a:gd name="connsiteY5" fmla="*/ 364779 h 364779"/>
                  <a:gd name="connsiteX6" fmla="*/ 616991 w 616991"/>
                  <a:gd name="connsiteY6" fmla="*/ 336947 h 364779"/>
                  <a:gd name="connsiteX7" fmla="*/ 616991 w 616991"/>
                  <a:gd name="connsiteY7" fmla="*/ 27832 h 364779"/>
                  <a:gd name="connsiteX8" fmla="*/ 589150 w 616991"/>
                  <a:gd name="connsiteY8" fmla="*/ 0 h 364779"/>
                  <a:gd name="connsiteX9" fmla="*/ 597532 w 616991"/>
                  <a:gd name="connsiteY9" fmla="*/ 44587 h 364779"/>
                  <a:gd name="connsiteX10" fmla="*/ 333975 w 616991"/>
                  <a:gd name="connsiteY10" fmla="*/ 216846 h 364779"/>
                  <a:gd name="connsiteX11" fmla="*/ 326545 w 616991"/>
                  <a:gd name="connsiteY11" fmla="*/ 218999 h 364779"/>
                  <a:gd name="connsiteX12" fmla="*/ 319916 w 616991"/>
                  <a:gd name="connsiteY12" fmla="*/ 217246 h 364779"/>
                  <a:gd name="connsiteX13" fmla="*/ 12983 w 616991"/>
                  <a:gd name="connsiteY13" fmla="*/ 44987 h 364779"/>
                  <a:gd name="connsiteX14" fmla="*/ 7839 w 616991"/>
                  <a:gd name="connsiteY14" fmla="*/ 26613 h 364779"/>
                  <a:gd name="connsiteX15" fmla="*/ 26222 w 616991"/>
                  <a:gd name="connsiteY15" fmla="*/ 21479 h 364779"/>
                  <a:gd name="connsiteX16" fmla="*/ 326136 w 616991"/>
                  <a:gd name="connsiteY16" fmla="*/ 189690 h 364779"/>
                  <a:gd name="connsiteX17" fmla="*/ 582797 w 616991"/>
                  <a:gd name="connsiteY17" fmla="*/ 21888 h 364779"/>
                  <a:gd name="connsiteX18" fmla="*/ 601446 w 616991"/>
                  <a:gd name="connsiteY18" fmla="*/ 25803 h 364779"/>
                  <a:gd name="connsiteX19" fmla="*/ 597532 w 616991"/>
                  <a:gd name="connsiteY19" fmla="*/ 44587 h 36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991" h="364779">
                    <a:moveTo>
                      <a:pt x="589150" y="0"/>
                    </a:moveTo>
                    <a:lnTo>
                      <a:pt x="27842" y="0"/>
                    </a:lnTo>
                    <a:cubicBezTo>
                      <a:pt x="12440" y="0"/>
                      <a:pt x="0" y="12430"/>
                      <a:pt x="0" y="27832"/>
                    </a:cubicBezTo>
                    <a:lnTo>
                      <a:pt x="0" y="336947"/>
                    </a:lnTo>
                    <a:cubicBezTo>
                      <a:pt x="0" y="352349"/>
                      <a:pt x="12440" y="364779"/>
                      <a:pt x="27842" y="364779"/>
                    </a:cubicBezTo>
                    <a:lnTo>
                      <a:pt x="589150" y="364779"/>
                    </a:lnTo>
                    <a:cubicBezTo>
                      <a:pt x="604561" y="364779"/>
                      <a:pt x="616991" y="352349"/>
                      <a:pt x="616991" y="336947"/>
                    </a:cubicBezTo>
                    <a:lnTo>
                      <a:pt x="616991" y="27832"/>
                    </a:lnTo>
                    <a:cubicBezTo>
                      <a:pt x="616991" y="12430"/>
                      <a:pt x="604561" y="0"/>
                      <a:pt x="589150" y="0"/>
                    </a:cubicBezTo>
                    <a:close/>
                    <a:moveTo>
                      <a:pt x="597532" y="44587"/>
                    </a:moveTo>
                    <a:lnTo>
                      <a:pt x="333975" y="216846"/>
                    </a:lnTo>
                    <a:cubicBezTo>
                      <a:pt x="331679" y="218332"/>
                      <a:pt x="329108" y="218999"/>
                      <a:pt x="326545" y="218999"/>
                    </a:cubicBezTo>
                    <a:cubicBezTo>
                      <a:pt x="324240" y="218999"/>
                      <a:pt x="321945" y="218465"/>
                      <a:pt x="319916" y="217246"/>
                    </a:cubicBezTo>
                    <a:lnTo>
                      <a:pt x="12983" y="44987"/>
                    </a:lnTo>
                    <a:cubicBezTo>
                      <a:pt x="6487" y="41339"/>
                      <a:pt x="4191" y="33099"/>
                      <a:pt x="7839" y="26613"/>
                    </a:cubicBezTo>
                    <a:cubicBezTo>
                      <a:pt x="11487" y="20136"/>
                      <a:pt x="19736" y="17831"/>
                      <a:pt x="26222" y="21479"/>
                    </a:cubicBezTo>
                    <a:lnTo>
                      <a:pt x="326136" y="189690"/>
                    </a:lnTo>
                    <a:lnTo>
                      <a:pt x="582797" y="21888"/>
                    </a:lnTo>
                    <a:cubicBezTo>
                      <a:pt x="589016" y="17831"/>
                      <a:pt x="597398" y="19593"/>
                      <a:pt x="601446" y="25803"/>
                    </a:cubicBezTo>
                    <a:cubicBezTo>
                      <a:pt x="605504" y="32156"/>
                      <a:pt x="603742" y="40529"/>
                      <a:pt x="597532" y="44587"/>
                    </a:cubicBezTo>
                    <a:close/>
                  </a:path>
                </a:pathLst>
              </a:custGeom>
              <a:solidFill>
                <a:srgbClr val="FFFFFF"/>
              </a:solidFill>
              <a:ln w="9525" cap="flat">
                <a:noFill/>
                <a:prstDash val="solid"/>
                <a:miter/>
              </a:ln>
            </p:spPr>
            <p:txBody>
              <a:bodyPr rtlCol="0" anchor="ctr"/>
              <a:lstStyle/>
              <a:p>
                <a:endParaRPr lang="zh-CN" altLang="en-US" sz="1350"/>
              </a:p>
            </p:txBody>
          </p:sp>
          <p:sp>
            <p:nvSpPr>
              <p:cNvPr id="4048" name="任意多边形: 形状 4047"/>
              <p:cNvSpPr/>
              <p:nvPr/>
            </p:nvSpPr>
            <p:spPr>
              <a:xfrm>
                <a:off x="12039618" y="-1333149"/>
                <a:ext cx="331136" cy="331003"/>
              </a:xfrm>
              <a:custGeom>
                <a:avLst/>
                <a:gdLst>
                  <a:gd name="connsiteX0" fmla="*/ 165573 w 331136"/>
                  <a:gd name="connsiteY0" fmla="*/ 331003 h 331003"/>
                  <a:gd name="connsiteX1" fmla="*/ 331136 w 331136"/>
                  <a:gd name="connsiteY1" fmla="*/ 165506 h 331003"/>
                  <a:gd name="connsiteX2" fmla="*/ 165573 w 331136"/>
                  <a:gd name="connsiteY2" fmla="*/ 0 h 331003"/>
                  <a:gd name="connsiteX3" fmla="*/ 0 w 331136"/>
                  <a:gd name="connsiteY3" fmla="*/ 165506 h 331003"/>
                  <a:gd name="connsiteX4" fmla="*/ 165573 w 331136"/>
                  <a:gd name="connsiteY4" fmla="*/ 331003 h 33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36" h="331003">
                    <a:moveTo>
                      <a:pt x="165573" y="331003"/>
                    </a:moveTo>
                    <a:cubicBezTo>
                      <a:pt x="257013" y="331003"/>
                      <a:pt x="331136" y="256908"/>
                      <a:pt x="331136" y="165506"/>
                    </a:cubicBezTo>
                    <a:cubicBezTo>
                      <a:pt x="331136" y="74104"/>
                      <a:pt x="257013" y="0"/>
                      <a:pt x="165573" y="0"/>
                    </a:cubicBezTo>
                    <a:cubicBezTo>
                      <a:pt x="74133" y="0"/>
                      <a:pt x="0" y="74104"/>
                      <a:pt x="0" y="165506"/>
                    </a:cubicBezTo>
                    <a:cubicBezTo>
                      <a:pt x="0" y="256908"/>
                      <a:pt x="74133" y="331003"/>
                      <a:pt x="165573" y="331003"/>
                    </a:cubicBezTo>
                    <a:close/>
                  </a:path>
                </a:pathLst>
              </a:custGeom>
              <a:solidFill>
                <a:schemeClr val="accent5">
                  <a:lumMod val="40000"/>
                  <a:lumOff val="60000"/>
                </a:schemeClr>
              </a:solidFill>
              <a:ln w="9525" cap="flat">
                <a:noFill/>
                <a:prstDash val="solid"/>
                <a:miter/>
              </a:ln>
            </p:spPr>
            <p:txBody>
              <a:bodyPr rtlCol="0" anchor="ctr"/>
              <a:lstStyle/>
              <a:p>
                <a:endParaRPr lang="zh-CN" altLang="en-US" sz="1350"/>
              </a:p>
            </p:txBody>
          </p:sp>
        </p:grpSp>
      </p:grpSp>
      <p:sp>
        <p:nvSpPr>
          <p:cNvPr id="4056" name="任意多边形: 形状 4055"/>
          <p:cNvSpPr/>
          <p:nvPr/>
        </p:nvSpPr>
        <p:spPr>
          <a:xfrm rot="10800000">
            <a:off x="-17996" y="-19401"/>
            <a:ext cx="1371678" cy="2368280"/>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4070" name="任意多边形: 形状 4069"/>
          <p:cNvSpPr/>
          <p:nvPr/>
        </p:nvSpPr>
        <p:spPr>
          <a:xfrm>
            <a:off x="-267405" y="-100636"/>
            <a:ext cx="1312760" cy="1785257"/>
          </a:xfrm>
          <a:custGeom>
            <a:avLst/>
            <a:gdLst>
              <a:gd name="connsiteX0" fmla="*/ 0 w 1750347"/>
              <a:gd name="connsiteY0" fmla="*/ 2380342 h 2380342"/>
              <a:gd name="connsiteX1" fmla="*/ 1654629 w 1750347"/>
              <a:gd name="connsiteY1" fmla="*/ 1959428 h 2380342"/>
              <a:gd name="connsiteX2" fmla="*/ 1422400 w 1750347"/>
              <a:gd name="connsiteY2" fmla="*/ 928914 h 2380342"/>
              <a:gd name="connsiteX3" fmla="*/ 348343 w 1750347"/>
              <a:gd name="connsiteY3" fmla="*/ 0 h 2380342"/>
            </a:gdLst>
            <a:ahLst/>
            <a:cxnLst>
              <a:cxn ang="0">
                <a:pos x="connsiteX0" y="connsiteY0"/>
              </a:cxn>
              <a:cxn ang="0">
                <a:pos x="connsiteX1" y="connsiteY1"/>
              </a:cxn>
              <a:cxn ang="0">
                <a:pos x="connsiteX2" y="connsiteY2"/>
              </a:cxn>
              <a:cxn ang="0">
                <a:pos x="connsiteX3" y="connsiteY3"/>
              </a:cxn>
            </a:cxnLst>
            <a:rect l="l" t="t" r="r" b="b"/>
            <a:pathLst>
              <a:path w="1750347" h="2380342">
                <a:moveTo>
                  <a:pt x="0" y="2380342"/>
                </a:moveTo>
                <a:cubicBezTo>
                  <a:pt x="708781" y="2290837"/>
                  <a:pt x="1417562" y="2201333"/>
                  <a:pt x="1654629" y="1959428"/>
                </a:cubicBezTo>
                <a:cubicBezTo>
                  <a:pt x="1891696" y="1717523"/>
                  <a:pt x="1640114" y="1255485"/>
                  <a:pt x="1422400" y="928914"/>
                </a:cubicBezTo>
                <a:cubicBezTo>
                  <a:pt x="1204686" y="602343"/>
                  <a:pt x="776514" y="301171"/>
                  <a:pt x="348343" y="0"/>
                </a:cubicBezTo>
              </a:path>
            </a:pathLst>
          </a:cu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1" name="组合 30"/>
          <p:cNvGrpSpPr/>
          <p:nvPr/>
        </p:nvGrpSpPr>
        <p:grpSpPr>
          <a:xfrm>
            <a:off x="611559" y="2743875"/>
            <a:ext cx="5832649" cy="1123991"/>
            <a:chOff x="1256649" y="2215303"/>
            <a:chExt cx="5766875" cy="1600613"/>
          </a:xfrm>
        </p:grpSpPr>
        <p:grpSp>
          <p:nvGrpSpPr>
            <p:cNvPr id="11" name="组合 10"/>
            <p:cNvGrpSpPr/>
            <p:nvPr/>
          </p:nvGrpSpPr>
          <p:grpSpPr>
            <a:xfrm>
              <a:off x="1256649" y="2215303"/>
              <a:ext cx="5766875" cy="1278339"/>
              <a:chOff x="1076894" y="4149318"/>
              <a:chExt cx="4549897" cy="1008574"/>
            </a:xfrm>
          </p:grpSpPr>
          <p:sp>
            <p:nvSpPr>
              <p:cNvPr id="12" name="矩形: 圆角 11"/>
              <p:cNvSpPr/>
              <p:nvPr/>
            </p:nvSpPr>
            <p:spPr>
              <a:xfrm>
                <a:off x="1076894" y="4149318"/>
                <a:ext cx="4338626" cy="765970"/>
              </a:xfrm>
              <a:prstGeom prst="roundRect">
                <a:avLst>
                  <a:gd name="adj" fmla="val 50000"/>
                </a:avLst>
              </a:prstGeom>
              <a:solidFill>
                <a:srgbClr val="08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圆角 13"/>
              <p:cNvSpPr/>
              <p:nvPr/>
            </p:nvSpPr>
            <p:spPr>
              <a:xfrm>
                <a:off x="1520786" y="4420471"/>
                <a:ext cx="4106005" cy="737421"/>
              </a:xfrm>
              <a:prstGeom prst="roundRect">
                <a:avLst>
                  <a:gd name="adj" fmla="val 50000"/>
                </a:avLst>
              </a:prstGeom>
              <a:solidFill>
                <a:srgbClr val="0884E3">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9" name="文本框 28"/>
            <p:cNvSpPr txBox="1"/>
            <p:nvPr/>
          </p:nvSpPr>
          <p:spPr>
            <a:xfrm>
              <a:off x="1543433" y="2413396"/>
              <a:ext cx="4556819" cy="1402520"/>
            </a:xfrm>
            <a:prstGeom prst="rect">
              <a:avLst/>
            </a:prstGeom>
            <a:noFill/>
          </p:spPr>
          <p:txBody>
            <a:bodyPr wrap="square">
              <a:spAutoFit/>
            </a:bodyPr>
            <a:lstStyle/>
            <a:p>
              <a:pPr algn="ctr"/>
              <a:r>
                <a:rPr lang="zh-CN" altLang="en-US" sz="2000" b="1" spc="300" dirty="0">
                  <a:solidFill>
                    <a:sysClr val="window" lastClr="FFFFFF"/>
                  </a:solidFill>
                  <a:latin typeface="微软雅黑" panose="020B0503020204020204" charset="-122"/>
                  <a:ea typeface="微软雅黑" panose="020B0503020204020204" charset="-122"/>
                </a:rPr>
                <a:t>当然啦，我们是一个学习型的社团</a:t>
              </a:r>
            </a:p>
            <a:p>
              <a:pPr algn="ctr"/>
              <a:endParaRPr lang="zh-CN" altLang="en-US" b="1" dirty="0">
                <a:solidFill>
                  <a:schemeClr val="bg1"/>
                </a:solidFill>
              </a:endParaRPr>
            </a:p>
          </p:txBody>
        </p:sp>
      </p:grpSp>
      <p:sp>
        <p:nvSpPr>
          <p:cNvPr id="51" name="文本框 50"/>
          <p:cNvSpPr txBox="1"/>
          <p:nvPr/>
        </p:nvSpPr>
        <p:spPr>
          <a:xfrm>
            <a:off x="5319511" y="2917351"/>
            <a:ext cx="1014193" cy="369332"/>
          </a:xfrm>
          <a:prstGeom prst="rect">
            <a:avLst/>
          </a:prstGeom>
          <a:noFill/>
        </p:spPr>
        <p:txBody>
          <a:bodyPr wrap="square">
            <a:spAutoFit/>
          </a:bodyPr>
          <a:lstStyle/>
          <a:p>
            <a:r>
              <a:rPr lang="en-US" altLang="zh-CN" i="1" dirty="0">
                <a:solidFill>
                  <a:schemeClr val="bg1">
                    <a:lumMod val="75000"/>
                  </a:schemeClr>
                </a:solidFill>
              </a:rPr>
              <a:t>PART</a:t>
            </a:r>
            <a:endParaRPr lang="zh-CN" altLang="en-US" i="1" dirty="0">
              <a:solidFill>
                <a:schemeClr val="bg1">
                  <a:lumMod val="75000"/>
                </a:schemeClr>
              </a:solidFill>
            </a:endParaRPr>
          </a:p>
        </p:txBody>
      </p:sp>
      <p:pic>
        <p:nvPicPr>
          <p:cNvPr id="2" name="Picture 2"/>
          <p:cNvPicPr>
            <a:picLocks noChangeAspect="1" noChangeArrowheads="1"/>
          </p:cNvPicPr>
          <p:nvPr/>
        </p:nvPicPr>
        <p:blipFill>
          <a:blip r:embed="rId5"/>
          <a:srcRect/>
          <a:stretch>
            <a:fillRect/>
          </a:stretch>
        </p:blipFill>
        <p:spPr bwMode="auto">
          <a:xfrm>
            <a:off x="3130324" y="503191"/>
            <a:ext cx="1512168" cy="1641255"/>
          </a:xfrm>
          <a:prstGeom prst="rect">
            <a:avLst/>
          </a:prstGeom>
          <a:noFill/>
          <a:ln w="9525">
            <a:noFill/>
            <a:miter lim="800000"/>
            <a:headEnd/>
            <a:tailEnd/>
          </a:ln>
          <a:effectLst/>
        </p:spPr>
      </p:pic>
      <p:sp>
        <p:nvSpPr>
          <p:cNvPr id="5" name="rocket-ship_162828"/>
          <p:cNvSpPr/>
          <p:nvPr/>
        </p:nvSpPr>
        <p:spPr>
          <a:xfrm>
            <a:off x="3678910" y="5361017"/>
            <a:ext cx="848494" cy="1129800"/>
          </a:xfrm>
          <a:custGeom>
            <a:avLst/>
            <a:gdLst>
              <a:gd name="connsiteX0" fmla="*/ 88001 w 456253"/>
              <a:gd name="connsiteY0" fmla="*/ 369250 h 607515"/>
              <a:gd name="connsiteX1" fmla="*/ 45287 w 456253"/>
              <a:gd name="connsiteY1" fmla="*/ 549828 h 607515"/>
              <a:gd name="connsiteX2" fmla="*/ 124722 w 456253"/>
              <a:gd name="connsiteY2" fmla="*/ 495056 h 607515"/>
              <a:gd name="connsiteX3" fmla="*/ 88001 w 456253"/>
              <a:gd name="connsiteY3" fmla="*/ 369250 h 607515"/>
              <a:gd name="connsiteX4" fmla="*/ 365180 w 456253"/>
              <a:gd name="connsiteY4" fmla="*/ 367255 h 607515"/>
              <a:gd name="connsiteX5" fmla="*/ 328765 w 456253"/>
              <a:gd name="connsiteY5" fmla="*/ 493215 h 607515"/>
              <a:gd name="connsiteX6" fmla="*/ 410967 w 456253"/>
              <a:gd name="connsiteY6" fmla="*/ 549828 h 607515"/>
              <a:gd name="connsiteX7" fmla="*/ 365180 w 456253"/>
              <a:gd name="connsiteY7" fmla="*/ 367255 h 607515"/>
              <a:gd name="connsiteX8" fmla="*/ 226398 w 456253"/>
              <a:gd name="connsiteY8" fmla="*/ 178241 h 607515"/>
              <a:gd name="connsiteX9" fmla="*/ 191058 w 456253"/>
              <a:gd name="connsiteY9" fmla="*/ 213372 h 607515"/>
              <a:gd name="connsiteX10" fmla="*/ 226398 w 456253"/>
              <a:gd name="connsiteY10" fmla="*/ 248655 h 607515"/>
              <a:gd name="connsiteX11" fmla="*/ 261584 w 456253"/>
              <a:gd name="connsiteY11" fmla="*/ 213372 h 607515"/>
              <a:gd name="connsiteX12" fmla="*/ 226398 w 456253"/>
              <a:gd name="connsiteY12" fmla="*/ 178241 h 607515"/>
              <a:gd name="connsiteX13" fmla="*/ 226398 w 456253"/>
              <a:gd name="connsiteY13" fmla="*/ 146793 h 607515"/>
              <a:gd name="connsiteX14" fmla="*/ 293082 w 456253"/>
              <a:gd name="connsiteY14" fmla="*/ 213372 h 607515"/>
              <a:gd name="connsiteX15" fmla="*/ 226398 w 456253"/>
              <a:gd name="connsiteY15" fmla="*/ 279950 h 607515"/>
              <a:gd name="connsiteX16" fmla="*/ 159713 w 456253"/>
              <a:gd name="connsiteY16" fmla="*/ 213372 h 607515"/>
              <a:gd name="connsiteX17" fmla="*/ 226398 w 456253"/>
              <a:gd name="connsiteY17" fmla="*/ 146793 h 607515"/>
              <a:gd name="connsiteX18" fmla="*/ 149152 w 456253"/>
              <a:gd name="connsiteY18" fmla="*/ 132212 h 607515"/>
              <a:gd name="connsiteX19" fmla="*/ 116272 w 456253"/>
              <a:gd name="connsiteY19" fmla="*/ 216901 h 607515"/>
              <a:gd name="connsiteX20" fmla="*/ 174965 w 456253"/>
              <a:gd name="connsiteY20" fmla="*/ 516996 h 607515"/>
              <a:gd name="connsiteX21" fmla="*/ 206770 w 456253"/>
              <a:gd name="connsiteY21" fmla="*/ 516996 h 607515"/>
              <a:gd name="connsiteX22" fmla="*/ 206770 w 456253"/>
              <a:gd name="connsiteY22" fmla="*/ 361732 h 607515"/>
              <a:gd name="connsiteX23" fmla="*/ 226437 w 456253"/>
              <a:gd name="connsiteY23" fmla="*/ 342094 h 607515"/>
              <a:gd name="connsiteX24" fmla="*/ 245950 w 456253"/>
              <a:gd name="connsiteY24" fmla="*/ 361732 h 607515"/>
              <a:gd name="connsiteX25" fmla="*/ 245950 w 456253"/>
              <a:gd name="connsiteY25" fmla="*/ 516996 h 607515"/>
              <a:gd name="connsiteX26" fmla="*/ 277908 w 456253"/>
              <a:gd name="connsiteY26" fmla="*/ 516996 h 607515"/>
              <a:gd name="connsiteX27" fmla="*/ 336448 w 456253"/>
              <a:gd name="connsiteY27" fmla="*/ 216901 h 607515"/>
              <a:gd name="connsiteX28" fmla="*/ 303567 w 456253"/>
              <a:gd name="connsiteY28" fmla="*/ 132212 h 607515"/>
              <a:gd name="connsiteX29" fmla="*/ 226437 w 456253"/>
              <a:gd name="connsiteY29" fmla="*/ 44148 h 607515"/>
              <a:gd name="connsiteX30" fmla="*/ 170816 w 456253"/>
              <a:gd name="connsiteY30" fmla="*/ 100761 h 607515"/>
              <a:gd name="connsiteX31" fmla="*/ 281903 w 456253"/>
              <a:gd name="connsiteY31" fmla="*/ 100761 h 607515"/>
              <a:gd name="connsiteX32" fmla="*/ 226437 w 456253"/>
              <a:gd name="connsiteY32" fmla="*/ 44148 h 607515"/>
              <a:gd name="connsiteX33" fmla="*/ 215374 w 456253"/>
              <a:gd name="connsiteY33" fmla="*/ 3337 h 607515"/>
              <a:gd name="connsiteX34" fmla="*/ 237499 w 456253"/>
              <a:gd name="connsiteY34" fmla="*/ 3337 h 607515"/>
              <a:gd name="connsiteX35" fmla="*/ 375167 w 456253"/>
              <a:gd name="connsiteY35" fmla="*/ 209997 h 607515"/>
              <a:gd name="connsiteX36" fmla="*/ 372862 w 456253"/>
              <a:gd name="connsiteY36" fmla="*/ 326905 h 607515"/>
              <a:gd name="connsiteX37" fmla="*/ 426639 w 456253"/>
              <a:gd name="connsiteY37" fmla="*/ 374926 h 607515"/>
              <a:gd name="connsiteX38" fmla="*/ 443079 w 456253"/>
              <a:gd name="connsiteY38" fmla="*/ 587110 h 607515"/>
              <a:gd name="connsiteX39" fmla="*/ 430941 w 456253"/>
              <a:gd name="connsiteY39" fmla="*/ 600764 h 607515"/>
              <a:gd name="connsiteX40" fmla="*/ 424027 w 456253"/>
              <a:gd name="connsiteY40" fmla="*/ 602145 h 607515"/>
              <a:gd name="connsiteX41" fmla="*/ 412810 w 456253"/>
              <a:gd name="connsiteY41" fmla="*/ 598616 h 607515"/>
              <a:gd name="connsiteX42" fmla="*/ 314630 w 456253"/>
              <a:gd name="connsiteY42" fmla="*/ 530957 h 607515"/>
              <a:gd name="connsiteX43" fmla="*/ 309099 w 456253"/>
              <a:gd name="connsiteY43" fmla="*/ 544152 h 607515"/>
              <a:gd name="connsiteX44" fmla="*/ 291122 w 456253"/>
              <a:gd name="connsiteY44" fmla="*/ 556118 h 607515"/>
              <a:gd name="connsiteX45" fmla="*/ 245950 w 456253"/>
              <a:gd name="connsiteY45" fmla="*/ 556118 h 607515"/>
              <a:gd name="connsiteX46" fmla="*/ 245950 w 456253"/>
              <a:gd name="connsiteY46" fmla="*/ 587877 h 607515"/>
              <a:gd name="connsiteX47" fmla="*/ 226437 w 456253"/>
              <a:gd name="connsiteY47" fmla="*/ 607515 h 607515"/>
              <a:gd name="connsiteX48" fmla="*/ 206770 w 456253"/>
              <a:gd name="connsiteY48" fmla="*/ 587877 h 607515"/>
              <a:gd name="connsiteX49" fmla="*/ 206770 w 456253"/>
              <a:gd name="connsiteY49" fmla="*/ 556118 h 607515"/>
              <a:gd name="connsiteX50" fmla="*/ 161751 w 456253"/>
              <a:gd name="connsiteY50" fmla="*/ 556118 h 607515"/>
              <a:gd name="connsiteX51" fmla="*/ 143621 w 456253"/>
              <a:gd name="connsiteY51" fmla="*/ 544152 h 607515"/>
              <a:gd name="connsiteX52" fmla="*/ 139012 w 456253"/>
              <a:gd name="connsiteY52" fmla="*/ 532798 h 607515"/>
              <a:gd name="connsiteX53" fmla="*/ 43443 w 456253"/>
              <a:gd name="connsiteY53" fmla="*/ 598616 h 607515"/>
              <a:gd name="connsiteX54" fmla="*/ 32227 w 456253"/>
              <a:gd name="connsiteY54" fmla="*/ 602145 h 607515"/>
              <a:gd name="connsiteX55" fmla="*/ 25313 w 456253"/>
              <a:gd name="connsiteY55" fmla="*/ 600764 h 607515"/>
              <a:gd name="connsiteX56" fmla="*/ 13175 w 456253"/>
              <a:gd name="connsiteY56" fmla="*/ 587110 h 607515"/>
              <a:gd name="connsiteX57" fmla="*/ 29615 w 456253"/>
              <a:gd name="connsiteY57" fmla="*/ 374926 h 607515"/>
              <a:gd name="connsiteX58" fmla="*/ 80165 w 456253"/>
              <a:gd name="connsiteY58" fmla="*/ 328440 h 607515"/>
              <a:gd name="connsiteX59" fmla="*/ 77706 w 456253"/>
              <a:gd name="connsiteY59" fmla="*/ 209997 h 607515"/>
              <a:gd name="connsiteX60" fmla="*/ 215374 w 456253"/>
              <a:gd name="connsiteY60" fmla="*/ 3337 h 60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6253" h="607515">
                <a:moveTo>
                  <a:pt x="88001" y="369250"/>
                </a:moveTo>
                <a:cubicBezTo>
                  <a:pt x="64493" y="385513"/>
                  <a:pt x="23930" y="431693"/>
                  <a:pt x="45287" y="549828"/>
                </a:cubicBezTo>
                <a:lnTo>
                  <a:pt x="124722" y="495056"/>
                </a:lnTo>
                <a:cubicBezTo>
                  <a:pt x="113045" y="462531"/>
                  <a:pt x="98602" y="417271"/>
                  <a:pt x="88001" y="369250"/>
                </a:cubicBezTo>
                <a:close/>
                <a:moveTo>
                  <a:pt x="365180" y="367255"/>
                </a:moveTo>
                <a:cubicBezTo>
                  <a:pt x="354885" y="415123"/>
                  <a:pt x="340443" y="460383"/>
                  <a:pt x="328765" y="493215"/>
                </a:cubicBezTo>
                <a:lnTo>
                  <a:pt x="410967" y="549828"/>
                </a:lnTo>
                <a:cubicBezTo>
                  <a:pt x="433245" y="426476"/>
                  <a:pt x="388073" y="381524"/>
                  <a:pt x="365180" y="367255"/>
                </a:cubicBezTo>
                <a:close/>
                <a:moveTo>
                  <a:pt x="226398" y="178241"/>
                </a:moveTo>
                <a:cubicBezTo>
                  <a:pt x="206884" y="178241"/>
                  <a:pt x="191058" y="194042"/>
                  <a:pt x="191058" y="213372"/>
                </a:cubicBezTo>
                <a:cubicBezTo>
                  <a:pt x="191058" y="232854"/>
                  <a:pt x="206884" y="248655"/>
                  <a:pt x="226398" y="248655"/>
                </a:cubicBezTo>
                <a:cubicBezTo>
                  <a:pt x="245758" y="248655"/>
                  <a:pt x="261584" y="232854"/>
                  <a:pt x="261584" y="213372"/>
                </a:cubicBezTo>
                <a:cubicBezTo>
                  <a:pt x="261584" y="194042"/>
                  <a:pt x="245758" y="178241"/>
                  <a:pt x="226398" y="178241"/>
                </a:cubicBezTo>
                <a:close/>
                <a:moveTo>
                  <a:pt x="226398" y="146793"/>
                </a:moveTo>
                <a:cubicBezTo>
                  <a:pt x="263120" y="146793"/>
                  <a:pt x="293082" y="176707"/>
                  <a:pt x="293082" y="213372"/>
                </a:cubicBezTo>
                <a:cubicBezTo>
                  <a:pt x="293082" y="250189"/>
                  <a:pt x="263120" y="279950"/>
                  <a:pt x="226398" y="279950"/>
                </a:cubicBezTo>
                <a:cubicBezTo>
                  <a:pt x="189522" y="279950"/>
                  <a:pt x="159713" y="250189"/>
                  <a:pt x="159713" y="213372"/>
                </a:cubicBezTo>
                <a:cubicBezTo>
                  <a:pt x="159713" y="176707"/>
                  <a:pt x="189522" y="146793"/>
                  <a:pt x="226398" y="146793"/>
                </a:cubicBezTo>
                <a:close/>
                <a:moveTo>
                  <a:pt x="149152" y="132212"/>
                </a:moveTo>
                <a:cubicBezTo>
                  <a:pt x="134402" y="156606"/>
                  <a:pt x="121957" y="184989"/>
                  <a:pt x="116272" y="216901"/>
                </a:cubicBezTo>
                <a:cubicBezTo>
                  <a:pt x="98910" y="314018"/>
                  <a:pt x="157296" y="472503"/>
                  <a:pt x="174965" y="516996"/>
                </a:cubicBezTo>
                <a:lnTo>
                  <a:pt x="206770" y="516996"/>
                </a:lnTo>
                <a:lnTo>
                  <a:pt x="206770" y="361732"/>
                </a:lnTo>
                <a:cubicBezTo>
                  <a:pt x="206770" y="350993"/>
                  <a:pt x="215528" y="342094"/>
                  <a:pt x="226437" y="342094"/>
                </a:cubicBezTo>
                <a:cubicBezTo>
                  <a:pt x="237192" y="342094"/>
                  <a:pt x="245950" y="350993"/>
                  <a:pt x="245950" y="361732"/>
                </a:cubicBezTo>
                <a:lnTo>
                  <a:pt x="245950" y="516996"/>
                </a:lnTo>
                <a:lnTo>
                  <a:pt x="277908" y="516996"/>
                </a:lnTo>
                <a:cubicBezTo>
                  <a:pt x="295424" y="472503"/>
                  <a:pt x="353964" y="314018"/>
                  <a:pt x="336448" y="216901"/>
                </a:cubicBezTo>
                <a:cubicBezTo>
                  <a:pt x="330763" y="184989"/>
                  <a:pt x="318471" y="156606"/>
                  <a:pt x="303567" y="132212"/>
                </a:cubicBezTo>
                <a:close/>
                <a:moveTo>
                  <a:pt x="226437" y="44148"/>
                </a:moveTo>
                <a:cubicBezTo>
                  <a:pt x="213684" y="54427"/>
                  <a:pt x="191866" y="73912"/>
                  <a:pt x="170816" y="100761"/>
                </a:cubicBezTo>
                <a:lnTo>
                  <a:pt x="281903" y="100761"/>
                </a:lnTo>
                <a:cubicBezTo>
                  <a:pt x="260854" y="73912"/>
                  <a:pt x="239036" y="54427"/>
                  <a:pt x="226437" y="44148"/>
                </a:cubicBezTo>
                <a:close/>
                <a:moveTo>
                  <a:pt x="215374" y="3337"/>
                </a:moveTo>
                <a:cubicBezTo>
                  <a:pt x="221981" y="-1112"/>
                  <a:pt x="230739" y="-1112"/>
                  <a:pt x="237499" y="3337"/>
                </a:cubicBezTo>
                <a:cubicBezTo>
                  <a:pt x="242109" y="6559"/>
                  <a:pt x="352427" y="82964"/>
                  <a:pt x="375167" y="209997"/>
                </a:cubicBezTo>
                <a:cubicBezTo>
                  <a:pt x="381466" y="244978"/>
                  <a:pt x="379315" y="285941"/>
                  <a:pt x="372862" y="326905"/>
                </a:cubicBezTo>
                <a:cubicBezTo>
                  <a:pt x="384847" y="332428"/>
                  <a:pt x="407740" y="345776"/>
                  <a:pt x="426639" y="374926"/>
                </a:cubicBezTo>
                <a:cubicBezTo>
                  <a:pt x="459519" y="425096"/>
                  <a:pt x="465050" y="496591"/>
                  <a:pt x="443079" y="587110"/>
                </a:cubicBezTo>
                <a:cubicBezTo>
                  <a:pt x="441542" y="593400"/>
                  <a:pt x="437087" y="598463"/>
                  <a:pt x="430941" y="600764"/>
                </a:cubicBezTo>
                <a:cubicBezTo>
                  <a:pt x="428790" y="601685"/>
                  <a:pt x="426331" y="602145"/>
                  <a:pt x="424027" y="602145"/>
                </a:cubicBezTo>
                <a:cubicBezTo>
                  <a:pt x="420032" y="602145"/>
                  <a:pt x="416191" y="600918"/>
                  <a:pt x="412810" y="598616"/>
                </a:cubicBezTo>
                <a:lnTo>
                  <a:pt x="314630" y="530957"/>
                </a:lnTo>
                <a:cubicBezTo>
                  <a:pt x="311557" y="538475"/>
                  <a:pt x="309713" y="543078"/>
                  <a:pt x="309099" y="544152"/>
                </a:cubicBezTo>
                <a:cubicBezTo>
                  <a:pt x="306026" y="551362"/>
                  <a:pt x="298958" y="556118"/>
                  <a:pt x="291122" y="556118"/>
                </a:cubicBezTo>
                <a:lnTo>
                  <a:pt x="245950" y="556118"/>
                </a:lnTo>
                <a:lnTo>
                  <a:pt x="245950" y="587877"/>
                </a:lnTo>
                <a:cubicBezTo>
                  <a:pt x="245950" y="598770"/>
                  <a:pt x="237192" y="607515"/>
                  <a:pt x="226437" y="607515"/>
                </a:cubicBezTo>
                <a:cubicBezTo>
                  <a:pt x="215528" y="607515"/>
                  <a:pt x="206770" y="598770"/>
                  <a:pt x="206770" y="587877"/>
                </a:cubicBezTo>
                <a:lnTo>
                  <a:pt x="206770" y="556118"/>
                </a:lnTo>
                <a:lnTo>
                  <a:pt x="161751" y="556118"/>
                </a:lnTo>
                <a:cubicBezTo>
                  <a:pt x="153762" y="556118"/>
                  <a:pt x="146694" y="551362"/>
                  <a:pt x="143621" y="544152"/>
                </a:cubicBezTo>
                <a:cubicBezTo>
                  <a:pt x="143160" y="543078"/>
                  <a:pt x="141470" y="539242"/>
                  <a:pt x="139012" y="532798"/>
                </a:cubicBezTo>
                <a:lnTo>
                  <a:pt x="43443" y="598616"/>
                </a:lnTo>
                <a:cubicBezTo>
                  <a:pt x="40063" y="600918"/>
                  <a:pt x="36222" y="602145"/>
                  <a:pt x="32227" y="602145"/>
                </a:cubicBezTo>
                <a:cubicBezTo>
                  <a:pt x="29922" y="602145"/>
                  <a:pt x="27464" y="601685"/>
                  <a:pt x="25313" y="600764"/>
                </a:cubicBezTo>
                <a:cubicBezTo>
                  <a:pt x="19167" y="598463"/>
                  <a:pt x="14711" y="593400"/>
                  <a:pt x="13175" y="587110"/>
                </a:cubicBezTo>
                <a:cubicBezTo>
                  <a:pt x="-8797" y="496591"/>
                  <a:pt x="-3265" y="425096"/>
                  <a:pt x="29615" y="374926"/>
                </a:cubicBezTo>
                <a:cubicBezTo>
                  <a:pt x="46977" y="348231"/>
                  <a:pt x="67719" y="334730"/>
                  <a:pt x="80165" y="328440"/>
                </a:cubicBezTo>
                <a:cubicBezTo>
                  <a:pt x="73558" y="286862"/>
                  <a:pt x="71253" y="245438"/>
                  <a:pt x="77706" y="209997"/>
                </a:cubicBezTo>
                <a:cubicBezTo>
                  <a:pt x="100446" y="82964"/>
                  <a:pt x="210611" y="6559"/>
                  <a:pt x="215374" y="3337"/>
                </a:cubicBezTo>
                <a:close/>
              </a:path>
            </a:pathLst>
          </a:custGeom>
          <a:gradFill>
            <a:gsLst>
              <a:gs pos="100000">
                <a:srgbClr val="95E1C1"/>
              </a:gs>
              <a:gs pos="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056"/>
                                        </p:tgtEl>
                                        <p:attrNameLst>
                                          <p:attrName>style.visibility</p:attrName>
                                        </p:attrNameLst>
                                      </p:cBhvr>
                                      <p:to>
                                        <p:strVal val="visible"/>
                                      </p:to>
                                    </p:set>
                                    <p:anim calcmode="lin" valueType="num">
                                      <p:cBhvr additive="base">
                                        <p:cTn id="13" dur="500" fill="hold"/>
                                        <p:tgtEl>
                                          <p:spTgt spid="4056"/>
                                        </p:tgtEl>
                                        <p:attrNameLst>
                                          <p:attrName>ppt_x</p:attrName>
                                        </p:attrNameLst>
                                      </p:cBhvr>
                                      <p:tavLst>
                                        <p:tav tm="0">
                                          <p:val>
                                            <p:strVal val="0-#ppt_w/2"/>
                                          </p:val>
                                        </p:tav>
                                        <p:tav tm="100000">
                                          <p:val>
                                            <p:strVal val="#ppt_x"/>
                                          </p:val>
                                        </p:tav>
                                      </p:tavLst>
                                    </p:anim>
                                    <p:anim calcmode="lin" valueType="num">
                                      <p:cBhvr additive="base">
                                        <p:cTn id="14" dur="500" fill="hold"/>
                                        <p:tgtEl>
                                          <p:spTgt spid="405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grpId="1"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2000"/>
                            </p:stCondLst>
                            <p:childTnLst>
                              <p:par>
                                <p:cTn id="22" presetID="17" presetClass="entr" presetSubtype="1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strVal val="#ppt_h"/>
                                          </p:val>
                                        </p:tav>
                                        <p:tav tm="100000">
                                          <p:val>
                                            <p:strVal val="#ppt_h"/>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3500"/>
                            </p:stCondLst>
                            <p:childTnLst>
                              <p:par>
                                <p:cTn id="38" presetID="50" presetClass="entr" presetSubtype="0" decel="10000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p:val>
                                            <p:strVal val="#ppt_w+.3"/>
                                          </p:val>
                                        </p:tav>
                                        <p:tav tm="100000">
                                          <p:val>
                                            <p:strVal val="#ppt_w"/>
                                          </p:val>
                                        </p:tav>
                                      </p:tavLst>
                                    </p:anim>
                                    <p:anim calcmode="lin" valueType="num">
                                      <p:cBhvr>
                                        <p:cTn id="41" dur="1000" fill="hold"/>
                                        <p:tgtEl>
                                          <p:spTgt spid="3"/>
                                        </p:tgtEl>
                                        <p:attrNameLst>
                                          <p:attrName>ppt_h</p:attrName>
                                        </p:attrNameLst>
                                      </p:cBhvr>
                                      <p:tavLst>
                                        <p:tav tm="0">
                                          <p:val>
                                            <p:strVal val="#ppt_h"/>
                                          </p:val>
                                        </p:tav>
                                        <p:tav tm="100000">
                                          <p:val>
                                            <p:strVal val="#ppt_h"/>
                                          </p:val>
                                        </p:tav>
                                      </p:tavLst>
                                    </p:anim>
                                    <p:animEffect transition="in" filter="fade">
                                      <p:cBhvr>
                                        <p:cTn id="42" dur="1000"/>
                                        <p:tgtEl>
                                          <p:spTgt spid="3"/>
                                        </p:tgtEl>
                                      </p:cBhvr>
                                    </p:animEffect>
                                  </p:childTnLst>
                                </p:cTn>
                              </p:par>
                              <p:par>
                                <p:cTn id="43" presetID="0" presetClass="path" presetSubtype="0" accel="50000" decel="50000" fill="hold" grpId="0" nodeType="withEffect">
                                  <p:stCondLst>
                                    <p:cond delay="0"/>
                                  </p:stCondLst>
                                  <p:childTnLst>
                                    <p:animMotion origin="layout" path="M -0.00469 -0.05347 L -0.00469 -0.05347 C 0.00295 -0.33518 0.00017 -0.18958 -0.0026 -0.71481 C -0.00278 -0.72199 -0.00417 -0.72917 -0.00469 -0.73611 C -0.00608 -0.75532 -0.00712 -0.77454 -0.00868 -0.79352 C -0.00937 -0.80162 -0.01059 -0.80949 -0.01076 -0.81759 C -0.01163 -0.91018 -0.01146 -1.00301 -0.01163 -1.09606 " pathEditMode="relative" ptsTypes="AAAAAAA">
                                      <p:cBhvr>
                                        <p:cTn id="44" dur="2000" fill="hold"/>
                                        <p:tgtEl>
                                          <p:spTgt spid="5"/>
                                        </p:tgtEl>
                                        <p:attrNameLst>
                                          <p:attrName>ppt_x</p:attrName>
                                          <p:attrName>ppt_y</p:attrName>
                                        </p:attrNameLst>
                                      </p:cBhvr>
                                    </p:animMotion>
                                  </p:childTnLst>
                                  <p:subTnLst>
                                    <p:audio>
                                      <p:cMediaNode>
                                        <p:cTn display="0" masterRel="sameClick">
                                          <p:stCondLst>
                                            <p:cond evt="begin" delay="0">
                                              <p:tn val="43"/>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4056" grpId="0" animBg="1"/>
      <p:bldP spid="5" grpId="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199416" y="-1720910"/>
            <a:ext cx="8745168" cy="8745168"/>
            <a:chOff x="265888" y="-3437546"/>
            <a:chExt cx="11660224" cy="11660224"/>
          </a:xfrm>
        </p:grpSpPr>
        <p:sp>
          <p:nvSpPr>
            <p:cNvPr id="53" name="椭圆 52"/>
            <p:cNvSpPr/>
            <p:nvPr/>
          </p:nvSpPr>
          <p:spPr>
            <a:xfrm>
              <a:off x="885910" y="-2817524"/>
              <a:ext cx="10420180" cy="10420180"/>
            </a:xfrm>
            <a:prstGeom prst="ellipse">
              <a:avLst/>
            </a:prstGeom>
            <a:noFill/>
            <a:ln w="38100" cap="flat" cmpd="sng" algn="ctr">
              <a:gradFill flip="none" rotWithShape="1">
                <a:gsLst>
                  <a:gs pos="70000">
                    <a:srgbClr val="02A7E3">
                      <a:alpha val="10000"/>
                    </a:srgbClr>
                  </a:gs>
                  <a:gs pos="30000">
                    <a:srgbClr val="02A7E3">
                      <a:alpha val="0"/>
                    </a:srgbClr>
                  </a:gs>
                  <a:gs pos="100000">
                    <a:srgbClr val="02A7E3">
                      <a:alpha val="0"/>
                    </a:srgbClr>
                  </a:gs>
                </a:gsLst>
                <a:lin ang="540000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椭圆 54"/>
            <p:cNvSpPr/>
            <p:nvPr/>
          </p:nvSpPr>
          <p:spPr>
            <a:xfrm>
              <a:off x="265888" y="-3437546"/>
              <a:ext cx="11660224" cy="11660224"/>
            </a:xfrm>
            <a:prstGeom prst="ellipse">
              <a:avLst/>
            </a:prstGeom>
            <a:noFill/>
            <a:ln w="12700" cap="flat" cmpd="sng" algn="ctr">
              <a:gradFill flip="none" rotWithShape="1">
                <a:gsLst>
                  <a:gs pos="73000">
                    <a:srgbClr val="02A7E3">
                      <a:alpha val="19000"/>
                    </a:srgbClr>
                  </a:gs>
                  <a:gs pos="36000">
                    <a:srgbClr val="02A7E3">
                      <a:alpha val="0"/>
                    </a:srgbClr>
                  </a:gs>
                  <a:gs pos="100000">
                    <a:srgbClr val="02A7E3">
                      <a:alpha val="0"/>
                    </a:srgbClr>
                  </a:gs>
                </a:gsLst>
                <a:lin ang="540000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椭圆 51"/>
            <p:cNvSpPr/>
            <p:nvPr/>
          </p:nvSpPr>
          <p:spPr>
            <a:xfrm>
              <a:off x="1394156" y="-2309278"/>
              <a:ext cx="9403688" cy="9403688"/>
            </a:xfrm>
            <a:prstGeom prst="ellipse">
              <a:avLst/>
            </a:prstGeom>
            <a:noFill/>
            <a:ln w="127000">
              <a:gradFill>
                <a:gsLst>
                  <a:gs pos="24000">
                    <a:srgbClr val="02A7E3">
                      <a:alpha val="0"/>
                    </a:srgbClr>
                  </a:gs>
                  <a:gs pos="97248">
                    <a:srgbClr val="02A7E3">
                      <a:alpha val="0"/>
                    </a:srgbClr>
                  </a:gs>
                  <a:gs pos="69000">
                    <a:srgbClr val="02A7E3">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椭圆 1"/>
          <p:cNvSpPr/>
          <p:nvPr/>
        </p:nvSpPr>
        <p:spPr>
          <a:xfrm>
            <a:off x="842088" y="3106072"/>
            <a:ext cx="645857" cy="645857"/>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1" name="Picture 48"/>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4620" y="3865203"/>
            <a:ext cx="9139738" cy="2994605"/>
          </a:xfrm>
          <a:prstGeom prst="rect">
            <a:avLst/>
          </a:prstGeom>
        </p:spPr>
      </p:pic>
      <p:sp>
        <p:nvSpPr>
          <p:cNvPr id="66" name="矩形: 圆角 65"/>
          <p:cNvSpPr/>
          <p:nvPr/>
        </p:nvSpPr>
        <p:spPr>
          <a:xfrm>
            <a:off x="2714267" y="2897974"/>
            <a:ext cx="3744416" cy="843667"/>
          </a:xfrm>
          <a:prstGeom prst="roundRect">
            <a:avLst>
              <a:gd name="adj" fmla="val 40736"/>
            </a:avLst>
          </a:prstGeom>
          <a:gradFill>
            <a:gsLst>
              <a:gs pos="0">
                <a:srgbClr val="02A7E3"/>
              </a:gs>
              <a:gs pos="100000">
                <a:srgbClr val="284BD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t>课程介绍</a:t>
            </a:r>
          </a:p>
        </p:txBody>
      </p:sp>
      <p:sp>
        <p:nvSpPr>
          <p:cNvPr id="62" name="椭圆 61"/>
          <p:cNvSpPr/>
          <p:nvPr/>
        </p:nvSpPr>
        <p:spPr>
          <a:xfrm>
            <a:off x="842088" y="3106072"/>
            <a:ext cx="645857" cy="645857"/>
          </a:xfrm>
          <a:prstGeom prst="ellipse">
            <a:avLst/>
          </a:prstGeom>
          <a:gradFill>
            <a:gsLst>
              <a:gs pos="0">
                <a:srgbClr val="02A7E3">
                  <a:alpha val="52000"/>
                </a:srgbClr>
              </a:gs>
              <a:gs pos="97248">
                <a:srgbClr val="284BDC">
                  <a:alpha val="3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椭圆 62"/>
          <p:cNvSpPr/>
          <p:nvPr/>
        </p:nvSpPr>
        <p:spPr>
          <a:xfrm>
            <a:off x="8425380" y="4252778"/>
            <a:ext cx="257717" cy="257717"/>
          </a:xfrm>
          <a:prstGeom prst="ellipse">
            <a:avLst/>
          </a:prstGeom>
          <a:gradFill>
            <a:gsLst>
              <a:gs pos="0">
                <a:srgbClr val="02A7E3"/>
              </a:gs>
              <a:gs pos="97248">
                <a:srgbClr val="284BDC"/>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5" name="椭圆 64"/>
          <p:cNvSpPr/>
          <p:nvPr/>
        </p:nvSpPr>
        <p:spPr>
          <a:xfrm rot="5154528">
            <a:off x="5380534" y="4000"/>
            <a:ext cx="1481903" cy="1481903"/>
          </a:xfrm>
          <a:prstGeom prst="ellipse">
            <a:avLst/>
          </a:prstGeom>
          <a:gradFill>
            <a:gsLst>
              <a:gs pos="0">
                <a:srgbClr val="02A7E3">
                  <a:alpha val="52000"/>
                </a:srgbClr>
              </a:gs>
              <a:gs pos="97248">
                <a:srgbClr val="284BDC">
                  <a:alpha val="3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任意多边形: 形状 2"/>
          <p:cNvSpPr/>
          <p:nvPr/>
        </p:nvSpPr>
        <p:spPr>
          <a:xfrm rot="10800000">
            <a:off x="-2" y="-1"/>
            <a:ext cx="1497915" cy="2095867"/>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3"/>
          <p:cNvSpPr/>
          <p:nvPr/>
        </p:nvSpPr>
        <p:spPr>
          <a:xfrm>
            <a:off x="4168881" y="3593041"/>
            <a:ext cx="3516124" cy="544324"/>
          </a:xfrm>
          <a:prstGeom prst="roundRect">
            <a:avLst>
              <a:gd name="adj" fmla="val 50000"/>
            </a:avLst>
          </a:prstGeom>
          <a:solidFill>
            <a:srgbClr val="0884E3">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ocket-ship_162828"/>
          <p:cNvSpPr/>
          <p:nvPr/>
        </p:nvSpPr>
        <p:spPr>
          <a:xfrm>
            <a:off x="4283968" y="4409527"/>
            <a:ext cx="848494" cy="1129800"/>
          </a:xfrm>
          <a:custGeom>
            <a:avLst/>
            <a:gdLst>
              <a:gd name="connsiteX0" fmla="*/ 88001 w 456253"/>
              <a:gd name="connsiteY0" fmla="*/ 369250 h 607515"/>
              <a:gd name="connsiteX1" fmla="*/ 45287 w 456253"/>
              <a:gd name="connsiteY1" fmla="*/ 549828 h 607515"/>
              <a:gd name="connsiteX2" fmla="*/ 124722 w 456253"/>
              <a:gd name="connsiteY2" fmla="*/ 495056 h 607515"/>
              <a:gd name="connsiteX3" fmla="*/ 88001 w 456253"/>
              <a:gd name="connsiteY3" fmla="*/ 369250 h 607515"/>
              <a:gd name="connsiteX4" fmla="*/ 365180 w 456253"/>
              <a:gd name="connsiteY4" fmla="*/ 367255 h 607515"/>
              <a:gd name="connsiteX5" fmla="*/ 328765 w 456253"/>
              <a:gd name="connsiteY5" fmla="*/ 493215 h 607515"/>
              <a:gd name="connsiteX6" fmla="*/ 410967 w 456253"/>
              <a:gd name="connsiteY6" fmla="*/ 549828 h 607515"/>
              <a:gd name="connsiteX7" fmla="*/ 365180 w 456253"/>
              <a:gd name="connsiteY7" fmla="*/ 367255 h 607515"/>
              <a:gd name="connsiteX8" fmla="*/ 226398 w 456253"/>
              <a:gd name="connsiteY8" fmla="*/ 178241 h 607515"/>
              <a:gd name="connsiteX9" fmla="*/ 191058 w 456253"/>
              <a:gd name="connsiteY9" fmla="*/ 213372 h 607515"/>
              <a:gd name="connsiteX10" fmla="*/ 226398 w 456253"/>
              <a:gd name="connsiteY10" fmla="*/ 248655 h 607515"/>
              <a:gd name="connsiteX11" fmla="*/ 261584 w 456253"/>
              <a:gd name="connsiteY11" fmla="*/ 213372 h 607515"/>
              <a:gd name="connsiteX12" fmla="*/ 226398 w 456253"/>
              <a:gd name="connsiteY12" fmla="*/ 178241 h 607515"/>
              <a:gd name="connsiteX13" fmla="*/ 226398 w 456253"/>
              <a:gd name="connsiteY13" fmla="*/ 146793 h 607515"/>
              <a:gd name="connsiteX14" fmla="*/ 293082 w 456253"/>
              <a:gd name="connsiteY14" fmla="*/ 213372 h 607515"/>
              <a:gd name="connsiteX15" fmla="*/ 226398 w 456253"/>
              <a:gd name="connsiteY15" fmla="*/ 279950 h 607515"/>
              <a:gd name="connsiteX16" fmla="*/ 159713 w 456253"/>
              <a:gd name="connsiteY16" fmla="*/ 213372 h 607515"/>
              <a:gd name="connsiteX17" fmla="*/ 226398 w 456253"/>
              <a:gd name="connsiteY17" fmla="*/ 146793 h 607515"/>
              <a:gd name="connsiteX18" fmla="*/ 149152 w 456253"/>
              <a:gd name="connsiteY18" fmla="*/ 132212 h 607515"/>
              <a:gd name="connsiteX19" fmla="*/ 116272 w 456253"/>
              <a:gd name="connsiteY19" fmla="*/ 216901 h 607515"/>
              <a:gd name="connsiteX20" fmla="*/ 174965 w 456253"/>
              <a:gd name="connsiteY20" fmla="*/ 516996 h 607515"/>
              <a:gd name="connsiteX21" fmla="*/ 206770 w 456253"/>
              <a:gd name="connsiteY21" fmla="*/ 516996 h 607515"/>
              <a:gd name="connsiteX22" fmla="*/ 206770 w 456253"/>
              <a:gd name="connsiteY22" fmla="*/ 361732 h 607515"/>
              <a:gd name="connsiteX23" fmla="*/ 226437 w 456253"/>
              <a:gd name="connsiteY23" fmla="*/ 342094 h 607515"/>
              <a:gd name="connsiteX24" fmla="*/ 245950 w 456253"/>
              <a:gd name="connsiteY24" fmla="*/ 361732 h 607515"/>
              <a:gd name="connsiteX25" fmla="*/ 245950 w 456253"/>
              <a:gd name="connsiteY25" fmla="*/ 516996 h 607515"/>
              <a:gd name="connsiteX26" fmla="*/ 277908 w 456253"/>
              <a:gd name="connsiteY26" fmla="*/ 516996 h 607515"/>
              <a:gd name="connsiteX27" fmla="*/ 336448 w 456253"/>
              <a:gd name="connsiteY27" fmla="*/ 216901 h 607515"/>
              <a:gd name="connsiteX28" fmla="*/ 303567 w 456253"/>
              <a:gd name="connsiteY28" fmla="*/ 132212 h 607515"/>
              <a:gd name="connsiteX29" fmla="*/ 226437 w 456253"/>
              <a:gd name="connsiteY29" fmla="*/ 44148 h 607515"/>
              <a:gd name="connsiteX30" fmla="*/ 170816 w 456253"/>
              <a:gd name="connsiteY30" fmla="*/ 100761 h 607515"/>
              <a:gd name="connsiteX31" fmla="*/ 281903 w 456253"/>
              <a:gd name="connsiteY31" fmla="*/ 100761 h 607515"/>
              <a:gd name="connsiteX32" fmla="*/ 226437 w 456253"/>
              <a:gd name="connsiteY32" fmla="*/ 44148 h 607515"/>
              <a:gd name="connsiteX33" fmla="*/ 215374 w 456253"/>
              <a:gd name="connsiteY33" fmla="*/ 3337 h 607515"/>
              <a:gd name="connsiteX34" fmla="*/ 237499 w 456253"/>
              <a:gd name="connsiteY34" fmla="*/ 3337 h 607515"/>
              <a:gd name="connsiteX35" fmla="*/ 375167 w 456253"/>
              <a:gd name="connsiteY35" fmla="*/ 209997 h 607515"/>
              <a:gd name="connsiteX36" fmla="*/ 372862 w 456253"/>
              <a:gd name="connsiteY36" fmla="*/ 326905 h 607515"/>
              <a:gd name="connsiteX37" fmla="*/ 426639 w 456253"/>
              <a:gd name="connsiteY37" fmla="*/ 374926 h 607515"/>
              <a:gd name="connsiteX38" fmla="*/ 443079 w 456253"/>
              <a:gd name="connsiteY38" fmla="*/ 587110 h 607515"/>
              <a:gd name="connsiteX39" fmla="*/ 430941 w 456253"/>
              <a:gd name="connsiteY39" fmla="*/ 600764 h 607515"/>
              <a:gd name="connsiteX40" fmla="*/ 424027 w 456253"/>
              <a:gd name="connsiteY40" fmla="*/ 602145 h 607515"/>
              <a:gd name="connsiteX41" fmla="*/ 412810 w 456253"/>
              <a:gd name="connsiteY41" fmla="*/ 598616 h 607515"/>
              <a:gd name="connsiteX42" fmla="*/ 314630 w 456253"/>
              <a:gd name="connsiteY42" fmla="*/ 530957 h 607515"/>
              <a:gd name="connsiteX43" fmla="*/ 309099 w 456253"/>
              <a:gd name="connsiteY43" fmla="*/ 544152 h 607515"/>
              <a:gd name="connsiteX44" fmla="*/ 291122 w 456253"/>
              <a:gd name="connsiteY44" fmla="*/ 556118 h 607515"/>
              <a:gd name="connsiteX45" fmla="*/ 245950 w 456253"/>
              <a:gd name="connsiteY45" fmla="*/ 556118 h 607515"/>
              <a:gd name="connsiteX46" fmla="*/ 245950 w 456253"/>
              <a:gd name="connsiteY46" fmla="*/ 587877 h 607515"/>
              <a:gd name="connsiteX47" fmla="*/ 226437 w 456253"/>
              <a:gd name="connsiteY47" fmla="*/ 607515 h 607515"/>
              <a:gd name="connsiteX48" fmla="*/ 206770 w 456253"/>
              <a:gd name="connsiteY48" fmla="*/ 587877 h 607515"/>
              <a:gd name="connsiteX49" fmla="*/ 206770 w 456253"/>
              <a:gd name="connsiteY49" fmla="*/ 556118 h 607515"/>
              <a:gd name="connsiteX50" fmla="*/ 161751 w 456253"/>
              <a:gd name="connsiteY50" fmla="*/ 556118 h 607515"/>
              <a:gd name="connsiteX51" fmla="*/ 143621 w 456253"/>
              <a:gd name="connsiteY51" fmla="*/ 544152 h 607515"/>
              <a:gd name="connsiteX52" fmla="*/ 139012 w 456253"/>
              <a:gd name="connsiteY52" fmla="*/ 532798 h 607515"/>
              <a:gd name="connsiteX53" fmla="*/ 43443 w 456253"/>
              <a:gd name="connsiteY53" fmla="*/ 598616 h 607515"/>
              <a:gd name="connsiteX54" fmla="*/ 32227 w 456253"/>
              <a:gd name="connsiteY54" fmla="*/ 602145 h 607515"/>
              <a:gd name="connsiteX55" fmla="*/ 25313 w 456253"/>
              <a:gd name="connsiteY55" fmla="*/ 600764 h 607515"/>
              <a:gd name="connsiteX56" fmla="*/ 13175 w 456253"/>
              <a:gd name="connsiteY56" fmla="*/ 587110 h 607515"/>
              <a:gd name="connsiteX57" fmla="*/ 29615 w 456253"/>
              <a:gd name="connsiteY57" fmla="*/ 374926 h 607515"/>
              <a:gd name="connsiteX58" fmla="*/ 80165 w 456253"/>
              <a:gd name="connsiteY58" fmla="*/ 328440 h 607515"/>
              <a:gd name="connsiteX59" fmla="*/ 77706 w 456253"/>
              <a:gd name="connsiteY59" fmla="*/ 209997 h 607515"/>
              <a:gd name="connsiteX60" fmla="*/ 215374 w 456253"/>
              <a:gd name="connsiteY60" fmla="*/ 3337 h 60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6253" h="607515">
                <a:moveTo>
                  <a:pt x="88001" y="369250"/>
                </a:moveTo>
                <a:cubicBezTo>
                  <a:pt x="64493" y="385513"/>
                  <a:pt x="23930" y="431693"/>
                  <a:pt x="45287" y="549828"/>
                </a:cubicBezTo>
                <a:lnTo>
                  <a:pt x="124722" y="495056"/>
                </a:lnTo>
                <a:cubicBezTo>
                  <a:pt x="113045" y="462531"/>
                  <a:pt x="98602" y="417271"/>
                  <a:pt x="88001" y="369250"/>
                </a:cubicBezTo>
                <a:close/>
                <a:moveTo>
                  <a:pt x="365180" y="367255"/>
                </a:moveTo>
                <a:cubicBezTo>
                  <a:pt x="354885" y="415123"/>
                  <a:pt x="340443" y="460383"/>
                  <a:pt x="328765" y="493215"/>
                </a:cubicBezTo>
                <a:lnTo>
                  <a:pt x="410967" y="549828"/>
                </a:lnTo>
                <a:cubicBezTo>
                  <a:pt x="433245" y="426476"/>
                  <a:pt x="388073" y="381524"/>
                  <a:pt x="365180" y="367255"/>
                </a:cubicBezTo>
                <a:close/>
                <a:moveTo>
                  <a:pt x="226398" y="178241"/>
                </a:moveTo>
                <a:cubicBezTo>
                  <a:pt x="206884" y="178241"/>
                  <a:pt x="191058" y="194042"/>
                  <a:pt x="191058" y="213372"/>
                </a:cubicBezTo>
                <a:cubicBezTo>
                  <a:pt x="191058" y="232854"/>
                  <a:pt x="206884" y="248655"/>
                  <a:pt x="226398" y="248655"/>
                </a:cubicBezTo>
                <a:cubicBezTo>
                  <a:pt x="245758" y="248655"/>
                  <a:pt x="261584" y="232854"/>
                  <a:pt x="261584" y="213372"/>
                </a:cubicBezTo>
                <a:cubicBezTo>
                  <a:pt x="261584" y="194042"/>
                  <a:pt x="245758" y="178241"/>
                  <a:pt x="226398" y="178241"/>
                </a:cubicBezTo>
                <a:close/>
                <a:moveTo>
                  <a:pt x="226398" y="146793"/>
                </a:moveTo>
                <a:cubicBezTo>
                  <a:pt x="263120" y="146793"/>
                  <a:pt x="293082" y="176707"/>
                  <a:pt x="293082" y="213372"/>
                </a:cubicBezTo>
                <a:cubicBezTo>
                  <a:pt x="293082" y="250189"/>
                  <a:pt x="263120" y="279950"/>
                  <a:pt x="226398" y="279950"/>
                </a:cubicBezTo>
                <a:cubicBezTo>
                  <a:pt x="189522" y="279950"/>
                  <a:pt x="159713" y="250189"/>
                  <a:pt x="159713" y="213372"/>
                </a:cubicBezTo>
                <a:cubicBezTo>
                  <a:pt x="159713" y="176707"/>
                  <a:pt x="189522" y="146793"/>
                  <a:pt x="226398" y="146793"/>
                </a:cubicBezTo>
                <a:close/>
                <a:moveTo>
                  <a:pt x="149152" y="132212"/>
                </a:moveTo>
                <a:cubicBezTo>
                  <a:pt x="134402" y="156606"/>
                  <a:pt x="121957" y="184989"/>
                  <a:pt x="116272" y="216901"/>
                </a:cubicBezTo>
                <a:cubicBezTo>
                  <a:pt x="98910" y="314018"/>
                  <a:pt x="157296" y="472503"/>
                  <a:pt x="174965" y="516996"/>
                </a:cubicBezTo>
                <a:lnTo>
                  <a:pt x="206770" y="516996"/>
                </a:lnTo>
                <a:lnTo>
                  <a:pt x="206770" y="361732"/>
                </a:lnTo>
                <a:cubicBezTo>
                  <a:pt x="206770" y="350993"/>
                  <a:pt x="215528" y="342094"/>
                  <a:pt x="226437" y="342094"/>
                </a:cubicBezTo>
                <a:cubicBezTo>
                  <a:pt x="237192" y="342094"/>
                  <a:pt x="245950" y="350993"/>
                  <a:pt x="245950" y="361732"/>
                </a:cubicBezTo>
                <a:lnTo>
                  <a:pt x="245950" y="516996"/>
                </a:lnTo>
                <a:lnTo>
                  <a:pt x="277908" y="516996"/>
                </a:lnTo>
                <a:cubicBezTo>
                  <a:pt x="295424" y="472503"/>
                  <a:pt x="353964" y="314018"/>
                  <a:pt x="336448" y="216901"/>
                </a:cubicBezTo>
                <a:cubicBezTo>
                  <a:pt x="330763" y="184989"/>
                  <a:pt x="318471" y="156606"/>
                  <a:pt x="303567" y="132212"/>
                </a:cubicBezTo>
                <a:close/>
                <a:moveTo>
                  <a:pt x="226437" y="44148"/>
                </a:moveTo>
                <a:cubicBezTo>
                  <a:pt x="213684" y="54427"/>
                  <a:pt x="191866" y="73912"/>
                  <a:pt x="170816" y="100761"/>
                </a:cubicBezTo>
                <a:lnTo>
                  <a:pt x="281903" y="100761"/>
                </a:lnTo>
                <a:cubicBezTo>
                  <a:pt x="260854" y="73912"/>
                  <a:pt x="239036" y="54427"/>
                  <a:pt x="226437" y="44148"/>
                </a:cubicBezTo>
                <a:close/>
                <a:moveTo>
                  <a:pt x="215374" y="3337"/>
                </a:moveTo>
                <a:cubicBezTo>
                  <a:pt x="221981" y="-1112"/>
                  <a:pt x="230739" y="-1112"/>
                  <a:pt x="237499" y="3337"/>
                </a:cubicBezTo>
                <a:cubicBezTo>
                  <a:pt x="242109" y="6559"/>
                  <a:pt x="352427" y="82964"/>
                  <a:pt x="375167" y="209997"/>
                </a:cubicBezTo>
                <a:cubicBezTo>
                  <a:pt x="381466" y="244978"/>
                  <a:pt x="379315" y="285941"/>
                  <a:pt x="372862" y="326905"/>
                </a:cubicBezTo>
                <a:cubicBezTo>
                  <a:pt x="384847" y="332428"/>
                  <a:pt x="407740" y="345776"/>
                  <a:pt x="426639" y="374926"/>
                </a:cubicBezTo>
                <a:cubicBezTo>
                  <a:pt x="459519" y="425096"/>
                  <a:pt x="465050" y="496591"/>
                  <a:pt x="443079" y="587110"/>
                </a:cubicBezTo>
                <a:cubicBezTo>
                  <a:pt x="441542" y="593400"/>
                  <a:pt x="437087" y="598463"/>
                  <a:pt x="430941" y="600764"/>
                </a:cubicBezTo>
                <a:cubicBezTo>
                  <a:pt x="428790" y="601685"/>
                  <a:pt x="426331" y="602145"/>
                  <a:pt x="424027" y="602145"/>
                </a:cubicBezTo>
                <a:cubicBezTo>
                  <a:pt x="420032" y="602145"/>
                  <a:pt x="416191" y="600918"/>
                  <a:pt x="412810" y="598616"/>
                </a:cubicBezTo>
                <a:lnTo>
                  <a:pt x="314630" y="530957"/>
                </a:lnTo>
                <a:cubicBezTo>
                  <a:pt x="311557" y="538475"/>
                  <a:pt x="309713" y="543078"/>
                  <a:pt x="309099" y="544152"/>
                </a:cubicBezTo>
                <a:cubicBezTo>
                  <a:pt x="306026" y="551362"/>
                  <a:pt x="298958" y="556118"/>
                  <a:pt x="291122" y="556118"/>
                </a:cubicBezTo>
                <a:lnTo>
                  <a:pt x="245950" y="556118"/>
                </a:lnTo>
                <a:lnTo>
                  <a:pt x="245950" y="587877"/>
                </a:lnTo>
                <a:cubicBezTo>
                  <a:pt x="245950" y="598770"/>
                  <a:pt x="237192" y="607515"/>
                  <a:pt x="226437" y="607515"/>
                </a:cubicBezTo>
                <a:cubicBezTo>
                  <a:pt x="215528" y="607515"/>
                  <a:pt x="206770" y="598770"/>
                  <a:pt x="206770" y="587877"/>
                </a:cubicBezTo>
                <a:lnTo>
                  <a:pt x="206770" y="556118"/>
                </a:lnTo>
                <a:lnTo>
                  <a:pt x="161751" y="556118"/>
                </a:lnTo>
                <a:cubicBezTo>
                  <a:pt x="153762" y="556118"/>
                  <a:pt x="146694" y="551362"/>
                  <a:pt x="143621" y="544152"/>
                </a:cubicBezTo>
                <a:cubicBezTo>
                  <a:pt x="143160" y="543078"/>
                  <a:pt x="141470" y="539242"/>
                  <a:pt x="139012" y="532798"/>
                </a:cubicBezTo>
                <a:lnTo>
                  <a:pt x="43443" y="598616"/>
                </a:lnTo>
                <a:cubicBezTo>
                  <a:pt x="40063" y="600918"/>
                  <a:pt x="36222" y="602145"/>
                  <a:pt x="32227" y="602145"/>
                </a:cubicBezTo>
                <a:cubicBezTo>
                  <a:pt x="29922" y="602145"/>
                  <a:pt x="27464" y="601685"/>
                  <a:pt x="25313" y="600764"/>
                </a:cubicBezTo>
                <a:cubicBezTo>
                  <a:pt x="19167" y="598463"/>
                  <a:pt x="14711" y="593400"/>
                  <a:pt x="13175" y="587110"/>
                </a:cubicBezTo>
                <a:cubicBezTo>
                  <a:pt x="-8797" y="496591"/>
                  <a:pt x="-3265" y="425096"/>
                  <a:pt x="29615" y="374926"/>
                </a:cubicBezTo>
                <a:cubicBezTo>
                  <a:pt x="46977" y="348231"/>
                  <a:pt x="67719" y="334730"/>
                  <a:pt x="80165" y="328440"/>
                </a:cubicBezTo>
                <a:cubicBezTo>
                  <a:pt x="73558" y="286862"/>
                  <a:pt x="71253" y="245438"/>
                  <a:pt x="77706" y="209997"/>
                </a:cubicBezTo>
                <a:cubicBezTo>
                  <a:pt x="100446" y="82964"/>
                  <a:pt x="210611" y="6559"/>
                  <a:pt x="215374" y="3337"/>
                </a:cubicBezTo>
                <a:close/>
              </a:path>
            </a:pathLst>
          </a:custGeom>
          <a:gradFill>
            <a:gsLst>
              <a:gs pos="100000">
                <a:srgbClr val="95E1C1"/>
              </a:gs>
              <a:gs pos="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advTm="2000">
        <p14:warp dir="i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anim calcmode="lin" valueType="num">
                                      <p:cBhvr>
                                        <p:cTn id="13" dur="1000" fill="hold"/>
                                        <p:tgtEl>
                                          <p:spTgt spid="65"/>
                                        </p:tgtEl>
                                        <p:attrNameLst>
                                          <p:attrName>ppt_x</p:attrName>
                                        </p:attrNameLst>
                                      </p:cBhvr>
                                      <p:tavLst>
                                        <p:tav tm="0">
                                          <p:val>
                                            <p:strVal val="#ppt_x"/>
                                          </p:val>
                                        </p:tav>
                                        <p:tav tm="100000">
                                          <p:val>
                                            <p:strVal val="#ppt_x"/>
                                          </p:val>
                                        </p:tav>
                                      </p:tavLst>
                                    </p:anim>
                                    <p:anim calcmode="lin" valueType="num">
                                      <p:cBhvr>
                                        <p:cTn id="14" dur="1000" fill="hold"/>
                                        <p:tgtEl>
                                          <p:spTgt spid="6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1000"/>
                                        <p:tgtEl>
                                          <p:spTgt spid="63"/>
                                        </p:tgtEl>
                                      </p:cBhvr>
                                    </p:animEffect>
                                    <p:anim calcmode="lin" valueType="num">
                                      <p:cBhvr>
                                        <p:cTn id="23" dur="1000" fill="hold"/>
                                        <p:tgtEl>
                                          <p:spTgt spid="63"/>
                                        </p:tgtEl>
                                        <p:attrNameLst>
                                          <p:attrName>ppt_x</p:attrName>
                                        </p:attrNameLst>
                                      </p:cBhvr>
                                      <p:tavLst>
                                        <p:tav tm="0">
                                          <p:val>
                                            <p:strVal val="#ppt_x"/>
                                          </p:val>
                                        </p:tav>
                                        <p:tav tm="100000">
                                          <p:val>
                                            <p:strVal val="#ppt_x"/>
                                          </p:val>
                                        </p:tav>
                                      </p:tavLst>
                                    </p:anim>
                                    <p:anim calcmode="lin" valueType="num">
                                      <p:cBhvr>
                                        <p:cTn id="24" dur="1000" fill="hold"/>
                                        <p:tgtEl>
                                          <p:spTgt spid="63"/>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1"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50" presetClass="entr" presetSubtype="0" decel="100000" fill="hold" grpId="0" nodeType="after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1000" fill="hold"/>
                                        <p:tgtEl>
                                          <p:spTgt spid="66"/>
                                        </p:tgtEl>
                                        <p:attrNameLst>
                                          <p:attrName>ppt_w</p:attrName>
                                        </p:attrNameLst>
                                      </p:cBhvr>
                                      <p:tavLst>
                                        <p:tav tm="0">
                                          <p:val>
                                            <p:strVal val="#ppt_w+.3"/>
                                          </p:val>
                                        </p:tav>
                                        <p:tav tm="100000">
                                          <p:val>
                                            <p:strVal val="#ppt_w"/>
                                          </p:val>
                                        </p:tav>
                                      </p:tavLst>
                                    </p:anim>
                                    <p:anim calcmode="lin" valueType="num">
                                      <p:cBhvr>
                                        <p:cTn id="35" dur="1000" fill="hold"/>
                                        <p:tgtEl>
                                          <p:spTgt spid="66"/>
                                        </p:tgtEl>
                                        <p:attrNameLst>
                                          <p:attrName>ppt_h</p:attrName>
                                        </p:attrNameLst>
                                      </p:cBhvr>
                                      <p:tavLst>
                                        <p:tav tm="0">
                                          <p:val>
                                            <p:strVal val="#ppt_h"/>
                                          </p:val>
                                        </p:tav>
                                        <p:tav tm="100000">
                                          <p:val>
                                            <p:strVal val="#ppt_h"/>
                                          </p:val>
                                        </p:tav>
                                      </p:tavLst>
                                    </p:anim>
                                    <p:animEffect transition="in" filter="fade">
                                      <p:cBhvr>
                                        <p:cTn id="36" dur="1000"/>
                                        <p:tgtEl>
                                          <p:spTgt spid="66"/>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strVal val="#ppt_w+.3"/>
                                          </p:val>
                                        </p:tav>
                                        <p:tav tm="100000">
                                          <p:val>
                                            <p:strVal val="#ppt_w"/>
                                          </p:val>
                                        </p:tav>
                                      </p:tavLst>
                                    </p:anim>
                                    <p:anim calcmode="lin" valueType="num">
                                      <p:cBhvr>
                                        <p:cTn id="40" dur="1000" fill="hold"/>
                                        <p:tgtEl>
                                          <p:spTgt spid="4"/>
                                        </p:tgtEl>
                                        <p:attrNameLst>
                                          <p:attrName>ppt_h</p:attrName>
                                        </p:attrNameLst>
                                      </p:cBhvr>
                                      <p:tavLst>
                                        <p:tav tm="0">
                                          <p:val>
                                            <p:strVal val="#ppt_h"/>
                                          </p:val>
                                        </p:tav>
                                        <p:tav tm="100000">
                                          <p:val>
                                            <p:strVal val="#ppt_h"/>
                                          </p:val>
                                        </p:tav>
                                      </p:tavLst>
                                    </p:anim>
                                    <p:animEffect transition="in" filter="fade">
                                      <p:cBhvr>
                                        <p:cTn id="41" dur="1000"/>
                                        <p:tgtEl>
                                          <p:spTgt spid="4"/>
                                        </p:tgtEl>
                                      </p:cBhvr>
                                    </p:animEffect>
                                  </p:childTnLst>
                                </p:cTn>
                              </p:par>
                            </p:childTnLst>
                          </p:cTn>
                        </p:par>
                        <p:par>
                          <p:cTn id="42" fill="hold">
                            <p:stCondLst>
                              <p:cond delay="3500"/>
                            </p:stCondLst>
                            <p:childTnLst>
                              <p:par>
                                <p:cTn id="43" presetID="2" presetClass="exit" presetSubtype="8" fill="hold" grpId="1" nodeType="afterEffect">
                                  <p:stCondLst>
                                    <p:cond delay="0"/>
                                  </p:stCondLst>
                                  <p:childTnLst>
                                    <p:anim calcmode="lin" valueType="num">
                                      <p:cBhvr additive="base">
                                        <p:cTn id="44" dur="500"/>
                                        <p:tgtEl>
                                          <p:spTgt spid="66"/>
                                        </p:tgtEl>
                                        <p:attrNameLst>
                                          <p:attrName>ppt_x</p:attrName>
                                        </p:attrNameLst>
                                      </p:cBhvr>
                                      <p:tavLst>
                                        <p:tav tm="0">
                                          <p:val>
                                            <p:strVal val="ppt_x"/>
                                          </p:val>
                                        </p:tav>
                                        <p:tav tm="100000">
                                          <p:val>
                                            <p:strVal val="0-ppt_w/2"/>
                                          </p:val>
                                        </p:tav>
                                      </p:tavLst>
                                    </p:anim>
                                    <p:anim calcmode="lin" valueType="num">
                                      <p:cBhvr additive="base">
                                        <p:cTn id="45" dur="500"/>
                                        <p:tgtEl>
                                          <p:spTgt spid="66"/>
                                        </p:tgtEl>
                                        <p:attrNameLst>
                                          <p:attrName>ppt_y</p:attrName>
                                        </p:attrNameLst>
                                      </p:cBhvr>
                                      <p:tavLst>
                                        <p:tav tm="0">
                                          <p:val>
                                            <p:strVal val="ppt_y"/>
                                          </p:val>
                                        </p:tav>
                                        <p:tav tm="100000">
                                          <p:val>
                                            <p:strVal val="ppt_y"/>
                                          </p:val>
                                        </p:tav>
                                      </p:tavLst>
                                    </p:anim>
                                    <p:set>
                                      <p:cBhvr>
                                        <p:cTn id="46" dur="1" fill="hold">
                                          <p:stCondLst>
                                            <p:cond delay="499"/>
                                          </p:stCondLst>
                                        </p:cTn>
                                        <p:tgtEl>
                                          <p:spTgt spid="66"/>
                                        </p:tgtEl>
                                        <p:attrNameLst>
                                          <p:attrName>style.visibility</p:attrName>
                                        </p:attrNameLst>
                                      </p:cBhvr>
                                      <p:to>
                                        <p:strVal val="hidden"/>
                                      </p:to>
                                    </p:set>
                                  </p:childTnLst>
                                </p:cTn>
                              </p:par>
                              <p:par>
                                <p:cTn id="47" presetID="2" presetClass="exit" presetSubtype="2" fill="hold" grpId="1" nodeType="with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1+ppt_w/2"/>
                                          </p:val>
                                        </p:tav>
                                      </p:tavLst>
                                    </p:anim>
                                    <p:anim calcmode="lin" valueType="num">
                                      <p:cBhvr additive="base">
                                        <p:cTn id="49" dur="500"/>
                                        <p:tgtEl>
                                          <p:spTgt spid="4"/>
                                        </p:tgtEl>
                                        <p:attrNameLst>
                                          <p:attrName>ppt_y</p:attrName>
                                        </p:attrNameLst>
                                      </p:cBhvr>
                                      <p:tavLst>
                                        <p:tav tm="0">
                                          <p:val>
                                            <p:strVal val="ppt_y"/>
                                          </p:val>
                                        </p:tav>
                                        <p:tav tm="100000">
                                          <p:val>
                                            <p:strVal val="ppt_y"/>
                                          </p:val>
                                        </p:tav>
                                      </p:tavLst>
                                    </p:anim>
                                    <p:set>
                                      <p:cBhvr>
                                        <p:cTn id="50" dur="1" fill="hold">
                                          <p:stCondLst>
                                            <p:cond delay="499"/>
                                          </p:stCondLst>
                                        </p:cTn>
                                        <p:tgtEl>
                                          <p:spTgt spid="4"/>
                                        </p:tgtEl>
                                        <p:attrNameLst>
                                          <p:attrName>style.visibility</p:attrName>
                                        </p:attrNameLst>
                                      </p:cBhvr>
                                      <p:to>
                                        <p:strVal val="hidden"/>
                                      </p:to>
                                    </p:set>
                                  </p:childTnLst>
                                </p:cTn>
                              </p:par>
                            </p:childTnLst>
                          </p:cTn>
                        </p:par>
                        <p:par>
                          <p:cTn id="51" fill="hold">
                            <p:stCondLst>
                              <p:cond delay="4000"/>
                            </p:stCondLst>
                            <p:childTnLst>
                              <p:par>
                                <p:cTn id="52" presetID="0" presetClass="path" presetSubtype="0" accel="50000" decel="50000" fill="hold" grpId="0" nodeType="afterEffect">
                                  <p:stCondLst>
                                    <p:cond delay="0"/>
                                  </p:stCondLst>
                                  <p:childTnLst>
                                    <p:animMotion origin="layout" path="M -5.55556E-7 0.0507 L -5.55556E-7 0.0507 C 0.0007 0.04028 0.00174 0.03009 0.00191 0.01991 C 0.0059 -0.10995 0.0007 -0.04167 0.00608 -0.10417 C 0.00504 -0.14352 0.00469 -0.1831 0.00295 -0.22268 C 0.00243 -0.23565 -0.00035 -0.24838 -0.00104 -0.26134 L -0.00295 -0.29861 C -0.00347 -0.31504 -0.00521 -0.40486 -0.00712 -0.43194 C -0.00781 -0.44444 -0.0099 -0.45694 -0.01111 -0.46944 C -0.01163 -0.47639 -0.01215 -0.48356 -0.01302 -0.49074 C -0.01354 -0.49514 -0.01441 -0.49954 -0.0151 -0.50393 C -0.0158 -0.51018 -0.01632 -0.51643 -0.01701 -0.52268 C -0.01771 -0.57778 -0.01667 -0.65208 -0.02101 -0.71319 C -0.02153 -0.71944 -0.0224 -0.72546 -0.02309 -0.73171 C -0.02378 -0.78542 -0.02326 -0.83935 -0.025 -0.89305 C -0.02535 -0.89861 -0.02899 -0.90347 -0.02899 -0.90903 L -0.02899 -0.97847 L -0.02899 -0.97847 L -0.02899 -0.97847 " pathEditMode="relative" ptsTypes="AAAAAAAAAAAAAAAAAAA">
                                      <p:cBhvr>
                                        <p:cTn id="53" dur="2000" fill="hold"/>
                                        <p:tgtEl>
                                          <p:spTgt spid="5"/>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2" grpId="0" animBg="1"/>
      <p:bldP spid="63" grpId="0" animBg="1"/>
      <p:bldP spid="65" grpId="0" animBg="1"/>
      <p:bldP spid="3" grpId="0" animBg="1"/>
      <p:bldP spid="4" grpId="0" animBg="1"/>
      <p:bldP spid="4" grpId="1" animBg="1"/>
      <p:bldP spid="5" grpId="0" animBg="1"/>
      <p:bldP spid="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任意多边形 3"/>
          <p:cNvSpPr/>
          <p:nvPr>
            <p:custDataLst>
              <p:tags r:id="rId2"/>
            </p:custDataLst>
          </p:nvPr>
        </p:nvSpPr>
        <p:spPr>
          <a:xfrm>
            <a:off x="2343557" y="2866320"/>
            <a:ext cx="1902461" cy="684335"/>
          </a:xfrm>
          <a:custGeom>
            <a:avLst/>
            <a:gdLst>
              <a:gd name="connsiteX0" fmla="*/ 0 w 3596640"/>
              <a:gd name="connsiteY0" fmla="*/ 841248 h 841248"/>
              <a:gd name="connsiteX1" fmla="*/ 1182624 w 3596640"/>
              <a:gd name="connsiteY1" fmla="*/ 0 h 841248"/>
              <a:gd name="connsiteX2" fmla="*/ 3596640 w 3596640"/>
              <a:gd name="connsiteY2" fmla="*/ 0 h 841248"/>
              <a:gd name="connsiteX0-1" fmla="*/ 0 w 3244169"/>
              <a:gd name="connsiteY0-2" fmla="*/ 587600 h 587600"/>
              <a:gd name="connsiteX1-3" fmla="*/ 830153 w 3244169"/>
              <a:gd name="connsiteY1-4" fmla="*/ 0 h 587600"/>
              <a:gd name="connsiteX2-5" fmla="*/ 3244169 w 3244169"/>
              <a:gd name="connsiteY2-6" fmla="*/ 0 h 587600"/>
              <a:gd name="connsiteX0-7" fmla="*/ 0 w 3923935"/>
              <a:gd name="connsiteY0-8" fmla="*/ 587600 h 587600"/>
              <a:gd name="connsiteX1-9" fmla="*/ 830153 w 3923935"/>
              <a:gd name="connsiteY1-10" fmla="*/ 0 h 587600"/>
              <a:gd name="connsiteX2-11" fmla="*/ 3923935 w 3923935"/>
              <a:gd name="connsiteY2-12" fmla="*/ 245721 h 587600"/>
              <a:gd name="connsiteX0-13" fmla="*/ 0 w 3923935"/>
              <a:gd name="connsiteY0-14" fmla="*/ 341879 h 341879"/>
              <a:gd name="connsiteX1-15" fmla="*/ 1453272 w 3923935"/>
              <a:gd name="connsiteY1-16" fmla="*/ 39632 h 341879"/>
              <a:gd name="connsiteX2-17" fmla="*/ 3923935 w 3923935"/>
              <a:gd name="connsiteY2-18" fmla="*/ 0 h 341879"/>
              <a:gd name="connsiteX0-19" fmla="*/ 0 w 3923935"/>
              <a:gd name="connsiteY0-20" fmla="*/ 341879 h 341879"/>
              <a:gd name="connsiteX1-21" fmla="*/ 1245566 w 3923935"/>
              <a:gd name="connsiteY1-22" fmla="*/ 7926 h 341879"/>
              <a:gd name="connsiteX2-23" fmla="*/ 3923935 w 3923935"/>
              <a:gd name="connsiteY2-24" fmla="*/ 0 h 341879"/>
              <a:gd name="connsiteX0-25" fmla="*/ 0 w 3923935"/>
              <a:gd name="connsiteY0-26" fmla="*/ 341879 h 341879"/>
              <a:gd name="connsiteX1-27" fmla="*/ 1226683 w 3923935"/>
              <a:gd name="connsiteY1-28" fmla="*/ 0 h 341879"/>
              <a:gd name="connsiteX2-29" fmla="*/ 3923935 w 3923935"/>
              <a:gd name="connsiteY2-30" fmla="*/ 0 h 341879"/>
            </a:gdLst>
            <a:ahLst/>
            <a:cxnLst>
              <a:cxn ang="0">
                <a:pos x="connsiteX0-1" y="connsiteY0-2"/>
              </a:cxn>
              <a:cxn ang="0">
                <a:pos x="connsiteX1-3" y="connsiteY1-4"/>
              </a:cxn>
              <a:cxn ang="0">
                <a:pos x="connsiteX2-5" y="connsiteY2-6"/>
              </a:cxn>
            </a:cxnLst>
            <a:rect l="l" t="t" r="r" b="b"/>
            <a:pathLst>
              <a:path w="3923935" h="341879">
                <a:moveTo>
                  <a:pt x="0" y="341879"/>
                </a:moveTo>
                <a:lnTo>
                  <a:pt x="1226683" y="0"/>
                </a:lnTo>
                <a:lnTo>
                  <a:pt x="3923935" y="0"/>
                </a:lnTo>
              </a:path>
            </a:pathLst>
          </a:custGeom>
          <a:ln w="38100">
            <a:tailEnd type="oval"/>
          </a:ln>
        </p:spPr>
        <p:style>
          <a:lnRef idx="1">
            <a:schemeClr val="dk1"/>
          </a:lnRef>
          <a:fillRef idx="0">
            <a:schemeClr val="dk1"/>
          </a:fillRef>
          <a:effectRef idx="0">
            <a:schemeClr val="dk1"/>
          </a:effectRef>
          <a:fontRef idx="minor">
            <a:schemeClr val="tx1"/>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57" name="任意多边形 4"/>
          <p:cNvSpPr/>
          <p:nvPr>
            <p:custDataLst>
              <p:tags r:id="rId3"/>
            </p:custDataLst>
          </p:nvPr>
        </p:nvSpPr>
        <p:spPr>
          <a:xfrm>
            <a:off x="2550458" y="3613107"/>
            <a:ext cx="1696727" cy="344860"/>
          </a:xfrm>
          <a:custGeom>
            <a:avLst/>
            <a:gdLst>
              <a:gd name="connsiteX0" fmla="*/ 0 w 3596640"/>
              <a:gd name="connsiteY0" fmla="*/ 841248 h 841248"/>
              <a:gd name="connsiteX1" fmla="*/ 1182624 w 3596640"/>
              <a:gd name="connsiteY1" fmla="*/ 0 h 841248"/>
              <a:gd name="connsiteX2" fmla="*/ 3596640 w 3596640"/>
              <a:gd name="connsiteY2" fmla="*/ 0 h 841248"/>
              <a:gd name="connsiteX0-1" fmla="*/ 0 w 3365210"/>
              <a:gd name="connsiteY0-2" fmla="*/ 603002 h 603002"/>
              <a:gd name="connsiteX1-3" fmla="*/ 951194 w 3365210"/>
              <a:gd name="connsiteY1-4" fmla="*/ 0 h 603002"/>
              <a:gd name="connsiteX2-5" fmla="*/ 3365210 w 3365210"/>
              <a:gd name="connsiteY2-6" fmla="*/ 0 h 603002"/>
              <a:gd name="connsiteX0-7" fmla="*/ 0 w 3385630"/>
              <a:gd name="connsiteY0-8" fmla="*/ 610944 h 610944"/>
              <a:gd name="connsiteX1-9" fmla="*/ 971614 w 3385630"/>
              <a:gd name="connsiteY1-10" fmla="*/ 0 h 610944"/>
              <a:gd name="connsiteX2-11" fmla="*/ 3385630 w 3385630"/>
              <a:gd name="connsiteY2-12" fmla="*/ 0 h 610944"/>
              <a:gd name="connsiteX0-13" fmla="*/ 0 w 3406050"/>
              <a:gd name="connsiteY0-14" fmla="*/ 626827 h 626827"/>
              <a:gd name="connsiteX1-15" fmla="*/ 992034 w 3406050"/>
              <a:gd name="connsiteY1-16" fmla="*/ 0 h 626827"/>
              <a:gd name="connsiteX2-17" fmla="*/ 3406050 w 3406050"/>
              <a:gd name="connsiteY2-18" fmla="*/ 0 h 626827"/>
              <a:gd name="connsiteX0-19" fmla="*/ 0 w 3316610"/>
              <a:gd name="connsiteY0-20" fmla="*/ 597896 h 597896"/>
              <a:gd name="connsiteX1-21" fmla="*/ 902594 w 3316610"/>
              <a:gd name="connsiteY1-22" fmla="*/ 0 h 597896"/>
              <a:gd name="connsiteX2-23" fmla="*/ 3316610 w 3316610"/>
              <a:gd name="connsiteY2-24" fmla="*/ 0 h 597896"/>
              <a:gd name="connsiteX0-25" fmla="*/ 0 w 3316610"/>
              <a:gd name="connsiteY0-26" fmla="*/ 925082 h 925082"/>
              <a:gd name="connsiteX1-27" fmla="*/ 1345324 w 3316610"/>
              <a:gd name="connsiteY1-28" fmla="*/ 0 h 925082"/>
              <a:gd name="connsiteX2-29" fmla="*/ 3316610 w 3316610"/>
              <a:gd name="connsiteY2-30" fmla="*/ 327186 h 925082"/>
              <a:gd name="connsiteX0-31" fmla="*/ 0 w 3343442"/>
              <a:gd name="connsiteY0-32" fmla="*/ 925082 h 925082"/>
              <a:gd name="connsiteX1-33" fmla="*/ 1345324 w 3343442"/>
              <a:gd name="connsiteY1-34" fmla="*/ 0 h 925082"/>
              <a:gd name="connsiteX2-35" fmla="*/ 3343442 w 3343442"/>
              <a:gd name="connsiteY2-36" fmla="*/ 32719 h 925082"/>
              <a:gd name="connsiteX0-37" fmla="*/ 0 w 3343442"/>
              <a:gd name="connsiteY0-38" fmla="*/ 925082 h 925082"/>
              <a:gd name="connsiteX1-39" fmla="*/ 1345324 w 3343442"/>
              <a:gd name="connsiteY1-40" fmla="*/ 0 h 925082"/>
              <a:gd name="connsiteX2-41" fmla="*/ 3343442 w 3343442"/>
              <a:gd name="connsiteY2-42" fmla="*/ 0 h 925082"/>
            </a:gdLst>
            <a:ahLst/>
            <a:cxnLst>
              <a:cxn ang="0">
                <a:pos x="connsiteX0-1" y="connsiteY0-2"/>
              </a:cxn>
              <a:cxn ang="0">
                <a:pos x="connsiteX1-3" y="connsiteY1-4"/>
              </a:cxn>
              <a:cxn ang="0">
                <a:pos x="connsiteX2-5" y="connsiteY2-6"/>
              </a:cxn>
            </a:cxnLst>
            <a:rect l="l" t="t" r="r" b="b"/>
            <a:pathLst>
              <a:path w="3343442" h="925082">
                <a:moveTo>
                  <a:pt x="0" y="925082"/>
                </a:moveTo>
                <a:lnTo>
                  <a:pt x="1345324" y="0"/>
                </a:lnTo>
                <a:lnTo>
                  <a:pt x="3343442" y="0"/>
                </a:lnTo>
              </a:path>
            </a:pathLst>
          </a:custGeom>
          <a:ln w="38100">
            <a:tailEnd type="oval"/>
          </a:ln>
        </p:spPr>
        <p:style>
          <a:lnRef idx="1">
            <a:schemeClr val="dk1"/>
          </a:lnRef>
          <a:fillRef idx="0">
            <a:schemeClr val="dk1"/>
          </a:fillRef>
          <a:effectRef idx="0">
            <a:schemeClr val="dk1"/>
          </a:effectRef>
          <a:fontRef idx="minor">
            <a:schemeClr val="tx1"/>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64" name="任意多边形 3"/>
          <p:cNvSpPr/>
          <p:nvPr>
            <p:custDataLst>
              <p:tags r:id="rId4"/>
            </p:custDataLst>
          </p:nvPr>
        </p:nvSpPr>
        <p:spPr>
          <a:xfrm>
            <a:off x="1904654" y="2183095"/>
            <a:ext cx="2338888" cy="1035892"/>
          </a:xfrm>
          <a:custGeom>
            <a:avLst/>
            <a:gdLst>
              <a:gd name="connsiteX0" fmla="*/ 0 w 3596640"/>
              <a:gd name="connsiteY0" fmla="*/ 841248 h 841248"/>
              <a:gd name="connsiteX1" fmla="*/ 1182624 w 3596640"/>
              <a:gd name="connsiteY1" fmla="*/ 0 h 841248"/>
              <a:gd name="connsiteX2" fmla="*/ 3596640 w 3596640"/>
              <a:gd name="connsiteY2" fmla="*/ 0 h 841248"/>
              <a:gd name="connsiteX0-1" fmla="*/ 0 w 3244169"/>
              <a:gd name="connsiteY0-2" fmla="*/ 587600 h 587600"/>
              <a:gd name="connsiteX1-3" fmla="*/ 830153 w 3244169"/>
              <a:gd name="connsiteY1-4" fmla="*/ 0 h 587600"/>
              <a:gd name="connsiteX2-5" fmla="*/ 3244169 w 3244169"/>
              <a:gd name="connsiteY2-6" fmla="*/ 0 h 587600"/>
              <a:gd name="connsiteX0-7" fmla="*/ 0 w 3923935"/>
              <a:gd name="connsiteY0-8" fmla="*/ 587600 h 587600"/>
              <a:gd name="connsiteX1-9" fmla="*/ 830153 w 3923935"/>
              <a:gd name="connsiteY1-10" fmla="*/ 0 h 587600"/>
              <a:gd name="connsiteX2-11" fmla="*/ 3923935 w 3923935"/>
              <a:gd name="connsiteY2-12" fmla="*/ 245721 h 587600"/>
              <a:gd name="connsiteX0-13" fmla="*/ 0 w 3923935"/>
              <a:gd name="connsiteY0-14" fmla="*/ 341879 h 341879"/>
              <a:gd name="connsiteX1-15" fmla="*/ 1453272 w 3923935"/>
              <a:gd name="connsiteY1-16" fmla="*/ 39632 h 341879"/>
              <a:gd name="connsiteX2-17" fmla="*/ 3923935 w 3923935"/>
              <a:gd name="connsiteY2-18" fmla="*/ 0 h 341879"/>
              <a:gd name="connsiteX0-19" fmla="*/ 0 w 3923935"/>
              <a:gd name="connsiteY0-20" fmla="*/ 341879 h 341879"/>
              <a:gd name="connsiteX1-21" fmla="*/ 1245566 w 3923935"/>
              <a:gd name="connsiteY1-22" fmla="*/ 7926 h 341879"/>
              <a:gd name="connsiteX2-23" fmla="*/ 3923935 w 3923935"/>
              <a:gd name="connsiteY2-24" fmla="*/ 0 h 341879"/>
              <a:gd name="connsiteX0-25" fmla="*/ 0 w 3923935"/>
              <a:gd name="connsiteY0-26" fmla="*/ 341879 h 341879"/>
              <a:gd name="connsiteX1-27" fmla="*/ 1226683 w 3923935"/>
              <a:gd name="connsiteY1-28" fmla="*/ 0 h 341879"/>
              <a:gd name="connsiteX2-29" fmla="*/ 3923935 w 3923935"/>
              <a:gd name="connsiteY2-30" fmla="*/ 0 h 341879"/>
            </a:gdLst>
            <a:ahLst/>
            <a:cxnLst>
              <a:cxn ang="0">
                <a:pos x="connsiteX0-1" y="connsiteY0-2"/>
              </a:cxn>
              <a:cxn ang="0">
                <a:pos x="connsiteX1-3" y="connsiteY1-4"/>
              </a:cxn>
              <a:cxn ang="0">
                <a:pos x="connsiteX2-5" y="connsiteY2-6"/>
              </a:cxn>
            </a:cxnLst>
            <a:rect l="l" t="t" r="r" b="b"/>
            <a:pathLst>
              <a:path w="3923935" h="341879">
                <a:moveTo>
                  <a:pt x="0" y="341879"/>
                </a:moveTo>
                <a:lnTo>
                  <a:pt x="1226683" y="0"/>
                </a:lnTo>
                <a:lnTo>
                  <a:pt x="3923935" y="0"/>
                </a:lnTo>
              </a:path>
            </a:pathLst>
          </a:custGeom>
          <a:ln w="38100">
            <a:tailEnd type="oval"/>
          </a:ln>
        </p:spPr>
        <p:style>
          <a:lnRef idx="1">
            <a:schemeClr val="dk1"/>
          </a:lnRef>
          <a:fillRef idx="0">
            <a:schemeClr val="dk1"/>
          </a:fillRef>
          <a:effectRef idx="0">
            <a:schemeClr val="dk1"/>
          </a:effectRef>
          <a:fontRef idx="minor">
            <a:schemeClr val="tx1"/>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70" name="任意多边形 4"/>
          <p:cNvSpPr/>
          <p:nvPr>
            <p:custDataLst>
              <p:tags r:id="rId5"/>
            </p:custDataLst>
          </p:nvPr>
        </p:nvSpPr>
        <p:spPr>
          <a:xfrm>
            <a:off x="2014700" y="5034907"/>
            <a:ext cx="2230833" cy="136832"/>
          </a:xfrm>
          <a:custGeom>
            <a:avLst/>
            <a:gdLst>
              <a:gd name="connsiteX0" fmla="*/ 0 w 3596640"/>
              <a:gd name="connsiteY0" fmla="*/ 841248 h 841248"/>
              <a:gd name="connsiteX1" fmla="*/ 1182624 w 3596640"/>
              <a:gd name="connsiteY1" fmla="*/ 0 h 841248"/>
              <a:gd name="connsiteX2" fmla="*/ 3596640 w 3596640"/>
              <a:gd name="connsiteY2" fmla="*/ 0 h 841248"/>
              <a:gd name="connsiteX0-1" fmla="*/ 0 w 3365210"/>
              <a:gd name="connsiteY0-2" fmla="*/ 603002 h 603002"/>
              <a:gd name="connsiteX1-3" fmla="*/ 951194 w 3365210"/>
              <a:gd name="connsiteY1-4" fmla="*/ 0 h 603002"/>
              <a:gd name="connsiteX2-5" fmla="*/ 3365210 w 3365210"/>
              <a:gd name="connsiteY2-6" fmla="*/ 0 h 603002"/>
              <a:gd name="connsiteX0-7" fmla="*/ 0 w 3385630"/>
              <a:gd name="connsiteY0-8" fmla="*/ 610944 h 610944"/>
              <a:gd name="connsiteX1-9" fmla="*/ 971614 w 3385630"/>
              <a:gd name="connsiteY1-10" fmla="*/ 0 h 610944"/>
              <a:gd name="connsiteX2-11" fmla="*/ 3385630 w 3385630"/>
              <a:gd name="connsiteY2-12" fmla="*/ 0 h 610944"/>
              <a:gd name="connsiteX0-13" fmla="*/ 0 w 3406050"/>
              <a:gd name="connsiteY0-14" fmla="*/ 626827 h 626827"/>
              <a:gd name="connsiteX1-15" fmla="*/ 992034 w 3406050"/>
              <a:gd name="connsiteY1-16" fmla="*/ 0 h 626827"/>
              <a:gd name="connsiteX2-17" fmla="*/ 3406050 w 3406050"/>
              <a:gd name="connsiteY2-18" fmla="*/ 0 h 626827"/>
              <a:gd name="connsiteX0-19" fmla="*/ 0 w 3316610"/>
              <a:gd name="connsiteY0-20" fmla="*/ 597896 h 597896"/>
              <a:gd name="connsiteX1-21" fmla="*/ 902594 w 3316610"/>
              <a:gd name="connsiteY1-22" fmla="*/ 0 h 597896"/>
              <a:gd name="connsiteX2-23" fmla="*/ 3316610 w 3316610"/>
              <a:gd name="connsiteY2-24" fmla="*/ 0 h 597896"/>
              <a:gd name="connsiteX0-25" fmla="*/ 0 w 3316610"/>
              <a:gd name="connsiteY0-26" fmla="*/ 925082 h 925082"/>
              <a:gd name="connsiteX1-27" fmla="*/ 1345324 w 3316610"/>
              <a:gd name="connsiteY1-28" fmla="*/ 0 h 925082"/>
              <a:gd name="connsiteX2-29" fmla="*/ 3316610 w 3316610"/>
              <a:gd name="connsiteY2-30" fmla="*/ 327186 h 925082"/>
              <a:gd name="connsiteX0-31" fmla="*/ 0 w 3343442"/>
              <a:gd name="connsiteY0-32" fmla="*/ 925082 h 925082"/>
              <a:gd name="connsiteX1-33" fmla="*/ 1345324 w 3343442"/>
              <a:gd name="connsiteY1-34" fmla="*/ 0 h 925082"/>
              <a:gd name="connsiteX2-35" fmla="*/ 3343442 w 3343442"/>
              <a:gd name="connsiteY2-36" fmla="*/ 32719 h 925082"/>
              <a:gd name="connsiteX0-37" fmla="*/ 0 w 3343442"/>
              <a:gd name="connsiteY0-38" fmla="*/ 925082 h 925082"/>
              <a:gd name="connsiteX1-39" fmla="*/ 1345324 w 3343442"/>
              <a:gd name="connsiteY1-40" fmla="*/ 0 h 925082"/>
              <a:gd name="connsiteX2-41" fmla="*/ 3343442 w 3343442"/>
              <a:gd name="connsiteY2-42" fmla="*/ 0 h 925082"/>
            </a:gdLst>
            <a:ahLst/>
            <a:cxnLst>
              <a:cxn ang="0">
                <a:pos x="connsiteX0-1" y="connsiteY0-2"/>
              </a:cxn>
              <a:cxn ang="0">
                <a:pos x="connsiteX1-3" y="connsiteY1-4"/>
              </a:cxn>
              <a:cxn ang="0">
                <a:pos x="connsiteX2-5" y="connsiteY2-6"/>
              </a:cxn>
            </a:cxnLst>
            <a:rect l="l" t="t" r="r" b="b"/>
            <a:pathLst>
              <a:path w="3343442" h="925082">
                <a:moveTo>
                  <a:pt x="0" y="925082"/>
                </a:moveTo>
                <a:lnTo>
                  <a:pt x="1345324" y="0"/>
                </a:lnTo>
                <a:lnTo>
                  <a:pt x="3343442" y="0"/>
                </a:lnTo>
              </a:path>
            </a:pathLst>
          </a:custGeom>
          <a:ln w="38100">
            <a:tailEnd type="oval"/>
          </a:ln>
        </p:spPr>
        <p:style>
          <a:lnRef idx="1">
            <a:schemeClr val="dk1"/>
          </a:lnRef>
          <a:fillRef idx="0">
            <a:schemeClr val="dk1"/>
          </a:fillRef>
          <a:effectRef idx="0">
            <a:schemeClr val="dk1"/>
          </a:effectRef>
          <a:fontRef idx="minor">
            <a:schemeClr val="tx1"/>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25" name="同心圆 24"/>
          <p:cNvSpPr/>
          <p:nvPr>
            <p:custDataLst>
              <p:tags r:id="rId6"/>
            </p:custDataLst>
          </p:nvPr>
        </p:nvSpPr>
        <p:spPr>
          <a:xfrm>
            <a:off x="-1189216" y="946350"/>
            <a:ext cx="2368763" cy="2368763"/>
          </a:xfrm>
          <a:prstGeom prst="donut">
            <a:avLst>
              <a:gd name="adj" fmla="val 8598"/>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26" name="任意多边形 25"/>
          <p:cNvSpPr/>
          <p:nvPr>
            <p:custDataLst>
              <p:tags r:id="rId7"/>
            </p:custDataLst>
          </p:nvPr>
        </p:nvSpPr>
        <p:spPr>
          <a:xfrm rot="1780946">
            <a:off x="854854" y="2083962"/>
            <a:ext cx="333605" cy="597727"/>
          </a:xfrm>
          <a:custGeom>
            <a:avLst/>
            <a:gdLst>
              <a:gd name="connsiteX0" fmla="*/ 234993 w 444806"/>
              <a:gd name="connsiteY0" fmla="*/ 0 h 796969"/>
              <a:gd name="connsiteX1" fmla="*/ 254208 w 444806"/>
              <a:gd name="connsiteY1" fmla="*/ 31630 h 796969"/>
              <a:gd name="connsiteX2" fmla="*/ 444806 w 444806"/>
              <a:gd name="connsiteY2" fmla="*/ 784358 h 796969"/>
              <a:gd name="connsiteX3" fmla="*/ 444169 w 444806"/>
              <a:gd name="connsiteY3" fmla="*/ 796969 h 796969"/>
              <a:gd name="connsiteX4" fmla="*/ 172642 w 444806"/>
              <a:gd name="connsiteY4" fmla="*/ 796430 h 796969"/>
              <a:gd name="connsiteX5" fmla="*/ 173251 w 444806"/>
              <a:gd name="connsiteY5" fmla="*/ 784358 h 796969"/>
              <a:gd name="connsiteX6" fmla="*/ 15429 w 444806"/>
              <a:gd name="connsiteY6" fmla="*/ 161069 h 796969"/>
              <a:gd name="connsiteX7" fmla="*/ 0 w 444806"/>
              <a:gd name="connsiteY7" fmla="*/ 135673 h 7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06" h="796969">
                <a:moveTo>
                  <a:pt x="234993" y="0"/>
                </a:moveTo>
                <a:lnTo>
                  <a:pt x="254208" y="31630"/>
                </a:lnTo>
                <a:cubicBezTo>
                  <a:pt x="375761" y="255388"/>
                  <a:pt x="444806" y="511810"/>
                  <a:pt x="444806" y="784358"/>
                </a:cubicBezTo>
                <a:lnTo>
                  <a:pt x="444169" y="796969"/>
                </a:lnTo>
                <a:lnTo>
                  <a:pt x="172642" y="796430"/>
                </a:lnTo>
                <a:lnTo>
                  <a:pt x="173251" y="784358"/>
                </a:lnTo>
                <a:cubicBezTo>
                  <a:pt x="173251" y="558677"/>
                  <a:pt x="116079" y="346350"/>
                  <a:pt x="15429" y="161069"/>
                </a:cubicBezTo>
                <a:lnTo>
                  <a:pt x="0" y="135673"/>
                </a:ln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27" name="任意多边形 26"/>
          <p:cNvSpPr/>
          <p:nvPr>
            <p:custDataLst>
              <p:tags r:id="rId8"/>
            </p:custDataLst>
          </p:nvPr>
        </p:nvSpPr>
        <p:spPr>
          <a:xfrm>
            <a:off x="845942" y="1539285"/>
            <a:ext cx="333605" cy="597727"/>
          </a:xfrm>
          <a:custGeom>
            <a:avLst/>
            <a:gdLst>
              <a:gd name="connsiteX0" fmla="*/ 234993 w 444806"/>
              <a:gd name="connsiteY0" fmla="*/ 0 h 796969"/>
              <a:gd name="connsiteX1" fmla="*/ 254208 w 444806"/>
              <a:gd name="connsiteY1" fmla="*/ 31630 h 796969"/>
              <a:gd name="connsiteX2" fmla="*/ 444806 w 444806"/>
              <a:gd name="connsiteY2" fmla="*/ 784358 h 796969"/>
              <a:gd name="connsiteX3" fmla="*/ 444169 w 444806"/>
              <a:gd name="connsiteY3" fmla="*/ 796969 h 796969"/>
              <a:gd name="connsiteX4" fmla="*/ 172642 w 444806"/>
              <a:gd name="connsiteY4" fmla="*/ 796430 h 796969"/>
              <a:gd name="connsiteX5" fmla="*/ 173251 w 444806"/>
              <a:gd name="connsiteY5" fmla="*/ 784358 h 796969"/>
              <a:gd name="connsiteX6" fmla="*/ 15429 w 444806"/>
              <a:gd name="connsiteY6" fmla="*/ 161069 h 796969"/>
              <a:gd name="connsiteX7" fmla="*/ 0 w 444806"/>
              <a:gd name="connsiteY7" fmla="*/ 135673 h 7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06" h="796969">
                <a:moveTo>
                  <a:pt x="234993" y="0"/>
                </a:moveTo>
                <a:lnTo>
                  <a:pt x="254208" y="31630"/>
                </a:lnTo>
                <a:cubicBezTo>
                  <a:pt x="375761" y="255388"/>
                  <a:pt x="444806" y="511810"/>
                  <a:pt x="444806" y="784358"/>
                </a:cubicBezTo>
                <a:lnTo>
                  <a:pt x="444169" y="796969"/>
                </a:lnTo>
                <a:lnTo>
                  <a:pt x="172642" y="796430"/>
                </a:lnTo>
                <a:lnTo>
                  <a:pt x="173251" y="784358"/>
                </a:lnTo>
                <a:cubicBezTo>
                  <a:pt x="173251" y="558677"/>
                  <a:pt x="116079" y="346350"/>
                  <a:pt x="15429" y="161069"/>
                </a:cubicBezTo>
                <a:lnTo>
                  <a:pt x="0" y="135673"/>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7" name="同心圆 6"/>
          <p:cNvSpPr/>
          <p:nvPr>
            <p:custDataLst>
              <p:tags r:id="rId9"/>
            </p:custDataLst>
          </p:nvPr>
        </p:nvSpPr>
        <p:spPr>
          <a:xfrm>
            <a:off x="-1013024" y="1779594"/>
            <a:ext cx="646464" cy="646464"/>
          </a:xfrm>
          <a:prstGeom prst="donut">
            <a:avLst>
              <a:gd name="adj" fmla="val 12698"/>
            </a:avLst>
          </a:prstGeom>
          <a:solidFill>
            <a:srgbClr val="1F74AD">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120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8" name="同心圆 7"/>
          <p:cNvSpPr/>
          <p:nvPr>
            <p:custDataLst>
              <p:tags r:id="rId10"/>
            </p:custDataLst>
          </p:nvPr>
        </p:nvSpPr>
        <p:spPr>
          <a:xfrm>
            <a:off x="-728824" y="2355198"/>
            <a:ext cx="614441" cy="614441"/>
          </a:xfrm>
          <a:prstGeom prst="donut">
            <a:avLst>
              <a:gd name="adj" fmla="val 12698"/>
            </a:avLst>
          </a:prstGeom>
          <a:solidFill>
            <a:srgbClr val="1F74AD">
              <a:lumMod val="40000"/>
              <a:lumOff val="6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120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9" name="同心圆 8"/>
          <p:cNvSpPr/>
          <p:nvPr>
            <p:custDataLst>
              <p:tags r:id="rId11"/>
            </p:custDataLst>
          </p:nvPr>
        </p:nvSpPr>
        <p:spPr>
          <a:xfrm>
            <a:off x="-153283" y="2451371"/>
            <a:ext cx="646464" cy="646464"/>
          </a:xfrm>
          <a:prstGeom prst="donut">
            <a:avLst>
              <a:gd name="adj" fmla="val 12698"/>
            </a:avLst>
          </a:prstGeom>
          <a:solidFill>
            <a:srgbClr val="1F74AD">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120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0" name="同心圆 9"/>
          <p:cNvSpPr/>
          <p:nvPr>
            <p:custDataLst>
              <p:tags r:id="rId12"/>
            </p:custDataLst>
          </p:nvPr>
        </p:nvSpPr>
        <p:spPr>
          <a:xfrm>
            <a:off x="-387178" y="2031162"/>
            <a:ext cx="357951" cy="357951"/>
          </a:xfrm>
          <a:prstGeom prst="donut">
            <a:avLst>
              <a:gd name="adj" fmla="val 12698"/>
            </a:avLst>
          </a:prstGeom>
          <a:solidFill>
            <a:srgbClr val="1F74AD">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45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1" name="同心圆 10"/>
          <p:cNvSpPr/>
          <p:nvPr>
            <p:custDataLst>
              <p:tags r:id="rId13"/>
            </p:custDataLst>
          </p:nvPr>
        </p:nvSpPr>
        <p:spPr>
          <a:xfrm>
            <a:off x="-51842" y="2102826"/>
            <a:ext cx="357951" cy="357951"/>
          </a:xfrm>
          <a:prstGeom prst="donut">
            <a:avLst>
              <a:gd name="adj" fmla="val 12698"/>
            </a:avLst>
          </a:prstGeom>
          <a:solidFill>
            <a:srgbClr val="1F74AD">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45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2" name="同心圆 11"/>
          <p:cNvSpPr/>
          <p:nvPr>
            <p:custDataLst>
              <p:tags r:id="rId14"/>
            </p:custDataLst>
          </p:nvPr>
        </p:nvSpPr>
        <p:spPr>
          <a:xfrm>
            <a:off x="-125044" y="1895319"/>
            <a:ext cx="254520" cy="254520"/>
          </a:xfrm>
          <a:prstGeom prst="donut">
            <a:avLst>
              <a:gd name="adj" fmla="val 12698"/>
            </a:avLst>
          </a:prstGeom>
          <a:solidFill>
            <a:srgbClr val="1F74AD">
              <a:lumMod val="40000"/>
              <a:lumOff val="6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375"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custDataLst>
              <p:tags r:id="rId15"/>
            </p:custDataLst>
          </p:nvPr>
        </p:nvSpPr>
        <p:spPr>
          <a:xfrm>
            <a:off x="-1013024" y="1979305"/>
            <a:ext cx="646464" cy="230833"/>
          </a:xfrm>
          <a:prstGeom prst="rect">
            <a:avLst/>
          </a:prstGeom>
          <a:noFill/>
        </p:spPr>
        <p:txBody>
          <a:bodyPr wrap="square" rtlCol="0">
            <a:normAutofit fontScale="87500" lnSpcReduction="10000"/>
          </a:bodyPr>
          <a:lstStyle/>
          <a:p>
            <a:pPr algn="ctr">
              <a:lnSpc>
                <a:spcPct val="110000"/>
              </a:lnSpc>
            </a:pPr>
            <a:r>
              <a:rPr lang="zh-CN" altLang="en-US" sz="1050" b="1" spc="300">
                <a:latin typeface="Arial" panose="020B0604020202020204" pitchFamily="34" charset="0"/>
                <a:ea typeface="微软雅黑" panose="020B0503020204020204" charset="-122"/>
                <a:sym typeface="Arial" panose="020B0604020202020204" pitchFamily="34" charset="0"/>
              </a:rPr>
              <a:t>课程</a:t>
            </a:r>
          </a:p>
        </p:txBody>
      </p:sp>
      <p:sp>
        <p:nvSpPr>
          <p:cNvPr id="28" name="文本框 27"/>
          <p:cNvSpPr txBox="1"/>
          <p:nvPr>
            <p:custDataLst>
              <p:tags r:id="rId16"/>
            </p:custDataLst>
          </p:nvPr>
        </p:nvSpPr>
        <p:spPr>
          <a:xfrm>
            <a:off x="-744541" y="2543770"/>
            <a:ext cx="646464" cy="230833"/>
          </a:xfrm>
          <a:prstGeom prst="rect">
            <a:avLst/>
          </a:prstGeom>
          <a:noFill/>
        </p:spPr>
        <p:txBody>
          <a:bodyPr wrap="square" rtlCol="0">
            <a:normAutofit fontScale="87500" lnSpcReduction="10000"/>
          </a:bodyPr>
          <a:lstStyle/>
          <a:p>
            <a:pPr algn="ctr">
              <a:lnSpc>
                <a:spcPct val="110000"/>
              </a:lnSpc>
            </a:pPr>
            <a:r>
              <a:rPr lang="zh-CN" altLang="en-US" sz="1050" b="1" spc="300">
                <a:latin typeface="Arial" panose="020B0604020202020204" pitchFamily="34" charset="0"/>
                <a:ea typeface="微软雅黑" panose="020B0503020204020204" charset="-122"/>
                <a:sym typeface="Arial" panose="020B0604020202020204" pitchFamily="34" charset="0"/>
              </a:rPr>
              <a:t>课程</a:t>
            </a:r>
          </a:p>
        </p:txBody>
      </p:sp>
      <p:sp>
        <p:nvSpPr>
          <p:cNvPr id="29" name="文本框 28"/>
          <p:cNvSpPr txBox="1"/>
          <p:nvPr>
            <p:custDataLst>
              <p:tags r:id="rId17"/>
            </p:custDataLst>
          </p:nvPr>
        </p:nvSpPr>
        <p:spPr>
          <a:xfrm>
            <a:off x="-153415" y="2658261"/>
            <a:ext cx="646464" cy="230833"/>
          </a:xfrm>
          <a:prstGeom prst="rect">
            <a:avLst/>
          </a:prstGeom>
          <a:noFill/>
        </p:spPr>
        <p:txBody>
          <a:bodyPr wrap="square" rtlCol="0">
            <a:normAutofit fontScale="87500" lnSpcReduction="10000"/>
          </a:bodyPr>
          <a:lstStyle/>
          <a:p>
            <a:pPr algn="ctr">
              <a:lnSpc>
                <a:spcPct val="110000"/>
              </a:lnSpc>
            </a:pPr>
            <a:r>
              <a:rPr lang="zh-CN" altLang="en-US" sz="1050" b="1" spc="300">
                <a:latin typeface="Arial" panose="020B0604020202020204" pitchFamily="34" charset="0"/>
                <a:ea typeface="微软雅黑" panose="020B0503020204020204" charset="-122"/>
                <a:sym typeface="Arial" panose="020B0604020202020204" pitchFamily="34" charset="0"/>
              </a:rPr>
              <a:t>课程</a:t>
            </a:r>
          </a:p>
        </p:txBody>
      </p:sp>
      <p:sp>
        <p:nvSpPr>
          <p:cNvPr id="30" name="任意多边形 26"/>
          <p:cNvSpPr/>
          <p:nvPr>
            <p:custDataLst>
              <p:tags r:id="rId18"/>
            </p:custDataLst>
          </p:nvPr>
        </p:nvSpPr>
        <p:spPr>
          <a:xfrm rot="19769565">
            <a:off x="559426" y="1066150"/>
            <a:ext cx="333605" cy="597727"/>
          </a:xfrm>
          <a:custGeom>
            <a:avLst/>
            <a:gdLst>
              <a:gd name="connsiteX0" fmla="*/ 234993 w 444806"/>
              <a:gd name="connsiteY0" fmla="*/ 0 h 796969"/>
              <a:gd name="connsiteX1" fmla="*/ 254208 w 444806"/>
              <a:gd name="connsiteY1" fmla="*/ 31630 h 796969"/>
              <a:gd name="connsiteX2" fmla="*/ 444806 w 444806"/>
              <a:gd name="connsiteY2" fmla="*/ 784358 h 796969"/>
              <a:gd name="connsiteX3" fmla="*/ 444169 w 444806"/>
              <a:gd name="connsiteY3" fmla="*/ 796969 h 796969"/>
              <a:gd name="connsiteX4" fmla="*/ 172642 w 444806"/>
              <a:gd name="connsiteY4" fmla="*/ 796430 h 796969"/>
              <a:gd name="connsiteX5" fmla="*/ 173251 w 444806"/>
              <a:gd name="connsiteY5" fmla="*/ 784358 h 796969"/>
              <a:gd name="connsiteX6" fmla="*/ 15429 w 444806"/>
              <a:gd name="connsiteY6" fmla="*/ 161069 h 796969"/>
              <a:gd name="connsiteX7" fmla="*/ 0 w 444806"/>
              <a:gd name="connsiteY7" fmla="*/ 135673 h 7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06" h="796969">
                <a:moveTo>
                  <a:pt x="234993" y="0"/>
                </a:moveTo>
                <a:lnTo>
                  <a:pt x="254208" y="31630"/>
                </a:lnTo>
                <a:cubicBezTo>
                  <a:pt x="375761" y="255388"/>
                  <a:pt x="444806" y="511810"/>
                  <a:pt x="444806" y="784358"/>
                </a:cubicBezTo>
                <a:lnTo>
                  <a:pt x="444169" y="796969"/>
                </a:lnTo>
                <a:lnTo>
                  <a:pt x="172642" y="796430"/>
                </a:lnTo>
                <a:lnTo>
                  <a:pt x="173251" y="784358"/>
                </a:lnTo>
                <a:cubicBezTo>
                  <a:pt x="173251" y="558677"/>
                  <a:pt x="116079" y="346350"/>
                  <a:pt x="15429" y="161069"/>
                </a:cubicBezTo>
                <a:lnTo>
                  <a:pt x="0" y="135673"/>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31" name="任意多边形 25"/>
          <p:cNvSpPr/>
          <p:nvPr>
            <p:custDataLst>
              <p:tags r:id="rId19"/>
            </p:custDataLst>
          </p:nvPr>
        </p:nvSpPr>
        <p:spPr>
          <a:xfrm rot="3597862">
            <a:off x="588653" y="2567233"/>
            <a:ext cx="333605" cy="597727"/>
          </a:xfrm>
          <a:custGeom>
            <a:avLst/>
            <a:gdLst>
              <a:gd name="connsiteX0" fmla="*/ 234993 w 444806"/>
              <a:gd name="connsiteY0" fmla="*/ 0 h 796969"/>
              <a:gd name="connsiteX1" fmla="*/ 254208 w 444806"/>
              <a:gd name="connsiteY1" fmla="*/ 31630 h 796969"/>
              <a:gd name="connsiteX2" fmla="*/ 444806 w 444806"/>
              <a:gd name="connsiteY2" fmla="*/ 784358 h 796969"/>
              <a:gd name="connsiteX3" fmla="*/ 444169 w 444806"/>
              <a:gd name="connsiteY3" fmla="*/ 796969 h 796969"/>
              <a:gd name="connsiteX4" fmla="*/ 172642 w 444806"/>
              <a:gd name="connsiteY4" fmla="*/ 796430 h 796969"/>
              <a:gd name="connsiteX5" fmla="*/ 173251 w 444806"/>
              <a:gd name="connsiteY5" fmla="*/ 784358 h 796969"/>
              <a:gd name="connsiteX6" fmla="*/ 15429 w 444806"/>
              <a:gd name="connsiteY6" fmla="*/ 161069 h 796969"/>
              <a:gd name="connsiteX7" fmla="*/ 0 w 444806"/>
              <a:gd name="connsiteY7" fmla="*/ 135673 h 7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06" h="796969">
                <a:moveTo>
                  <a:pt x="234993" y="0"/>
                </a:moveTo>
                <a:lnTo>
                  <a:pt x="254208" y="31630"/>
                </a:lnTo>
                <a:cubicBezTo>
                  <a:pt x="375761" y="255388"/>
                  <a:pt x="444806" y="511810"/>
                  <a:pt x="444806" y="784358"/>
                </a:cubicBezTo>
                <a:lnTo>
                  <a:pt x="444169" y="796969"/>
                </a:lnTo>
                <a:lnTo>
                  <a:pt x="172642" y="796430"/>
                </a:lnTo>
                <a:lnTo>
                  <a:pt x="173251" y="784358"/>
                </a:lnTo>
                <a:cubicBezTo>
                  <a:pt x="173251" y="558677"/>
                  <a:pt x="116079" y="346350"/>
                  <a:pt x="15429" y="161069"/>
                </a:cubicBezTo>
                <a:lnTo>
                  <a:pt x="0" y="135673"/>
                </a:lnTo>
                <a:close/>
              </a:path>
            </a:pathLst>
          </a:cu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45" name="同心圆 8"/>
          <p:cNvSpPr/>
          <p:nvPr>
            <p:custDataLst>
              <p:tags r:id="rId20"/>
            </p:custDataLst>
          </p:nvPr>
        </p:nvSpPr>
        <p:spPr>
          <a:xfrm>
            <a:off x="303320" y="1994100"/>
            <a:ext cx="646464" cy="646464"/>
          </a:xfrm>
          <a:prstGeom prst="donut">
            <a:avLst>
              <a:gd name="adj" fmla="val 12698"/>
            </a:avLst>
          </a:prstGeom>
          <a:solidFill>
            <a:srgbClr val="1F74AD">
              <a:lumMod val="40000"/>
              <a:lumOff val="6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120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21"/>
            </p:custDataLst>
          </p:nvPr>
        </p:nvSpPr>
        <p:spPr>
          <a:xfrm>
            <a:off x="303188" y="2200990"/>
            <a:ext cx="646464" cy="230833"/>
          </a:xfrm>
          <a:prstGeom prst="rect">
            <a:avLst/>
          </a:prstGeom>
          <a:noFill/>
        </p:spPr>
        <p:txBody>
          <a:bodyPr wrap="square" rtlCol="0">
            <a:normAutofit fontScale="87500" lnSpcReduction="10000"/>
          </a:bodyPr>
          <a:lstStyle/>
          <a:p>
            <a:pPr algn="ctr">
              <a:lnSpc>
                <a:spcPct val="110000"/>
              </a:lnSpc>
            </a:pPr>
            <a:r>
              <a:rPr lang="zh-CN" altLang="en-US" sz="1050" b="1" spc="300">
                <a:latin typeface="Arial" panose="020B0604020202020204" pitchFamily="34" charset="0"/>
                <a:ea typeface="微软雅黑" panose="020B0503020204020204" charset="-122"/>
                <a:sym typeface="Arial" panose="020B0604020202020204" pitchFamily="34" charset="0"/>
              </a:rPr>
              <a:t>课程</a:t>
            </a:r>
          </a:p>
        </p:txBody>
      </p:sp>
      <p:sp>
        <p:nvSpPr>
          <p:cNvPr id="51" name="同心圆 8"/>
          <p:cNvSpPr/>
          <p:nvPr>
            <p:custDataLst>
              <p:tags r:id="rId22"/>
            </p:custDataLst>
          </p:nvPr>
        </p:nvSpPr>
        <p:spPr>
          <a:xfrm>
            <a:off x="18032" y="1409250"/>
            <a:ext cx="646464" cy="646464"/>
          </a:xfrm>
          <a:prstGeom prst="donut">
            <a:avLst>
              <a:gd name="adj" fmla="val 12698"/>
            </a:avLst>
          </a:prstGeom>
          <a:solidFill>
            <a:srgbClr val="1F74AD">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120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2" name="文本框 51"/>
          <p:cNvSpPr txBox="1"/>
          <p:nvPr>
            <p:custDataLst>
              <p:tags r:id="rId23"/>
            </p:custDataLst>
          </p:nvPr>
        </p:nvSpPr>
        <p:spPr>
          <a:xfrm>
            <a:off x="54095" y="1623760"/>
            <a:ext cx="646464" cy="230833"/>
          </a:xfrm>
          <a:prstGeom prst="rect">
            <a:avLst/>
          </a:prstGeom>
          <a:noFill/>
        </p:spPr>
        <p:txBody>
          <a:bodyPr wrap="square" rtlCol="0">
            <a:normAutofit fontScale="87500" lnSpcReduction="10000"/>
          </a:bodyPr>
          <a:lstStyle/>
          <a:p>
            <a:pPr algn="ctr">
              <a:lnSpc>
                <a:spcPct val="110000"/>
              </a:lnSpc>
            </a:pPr>
            <a:r>
              <a:rPr lang="zh-CN" altLang="en-US" sz="1050" b="1" spc="300">
                <a:latin typeface="Arial" panose="020B0604020202020204" pitchFamily="34" charset="0"/>
                <a:ea typeface="微软雅黑" panose="020B0503020204020204" charset="-122"/>
                <a:sym typeface="Arial" panose="020B0604020202020204" pitchFamily="34" charset="0"/>
              </a:rPr>
              <a:t>课程</a:t>
            </a:r>
          </a:p>
        </p:txBody>
      </p:sp>
      <p:sp>
        <p:nvSpPr>
          <p:cNvPr id="55" name="同心圆 12"/>
          <p:cNvSpPr/>
          <p:nvPr>
            <p:custDataLst>
              <p:tags r:id="rId24"/>
            </p:custDataLst>
          </p:nvPr>
        </p:nvSpPr>
        <p:spPr>
          <a:xfrm>
            <a:off x="-448885" y="1691081"/>
            <a:ext cx="357951" cy="357951"/>
          </a:xfrm>
          <a:prstGeom prst="donut">
            <a:avLst>
              <a:gd name="adj" fmla="val 12698"/>
            </a:avLst>
          </a:prstGeom>
          <a:solidFill>
            <a:srgbClr val="1F74AD">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chorCtr="1">
            <a:normAutofit/>
          </a:bodyPr>
          <a:lstStyle/>
          <a:p>
            <a:pPr algn="ctr">
              <a:lnSpc>
                <a:spcPct val="130000"/>
              </a:lnSpc>
            </a:pPr>
            <a:endParaRPr lang="zh-CN" altLang="en-US" sz="45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69" name="任意多边形 4"/>
          <p:cNvSpPr/>
          <p:nvPr>
            <p:custDataLst>
              <p:tags r:id="rId25"/>
            </p:custDataLst>
          </p:nvPr>
        </p:nvSpPr>
        <p:spPr>
          <a:xfrm>
            <a:off x="2564254" y="4318360"/>
            <a:ext cx="1683009" cy="205599"/>
          </a:xfrm>
          <a:custGeom>
            <a:avLst/>
            <a:gdLst>
              <a:gd name="connsiteX0" fmla="*/ 0 w 3596640"/>
              <a:gd name="connsiteY0" fmla="*/ 841248 h 841248"/>
              <a:gd name="connsiteX1" fmla="*/ 1182624 w 3596640"/>
              <a:gd name="connsiteY1" fmla="*/ 0 h 841248"/>
              <a:gd name="connsiteX2" fmla="*/ 3596640 w 3596640"/>
              <a:gd name="connsiteY2" fmla="*/ 0 h 841248"/>
              <a:gd name="connsiteX0-1" fmla="*/ 0 w 3365210"/>
              <a:gd name="connsiteY0-2" fmla="*/ 603002 h 603002"/>
              <a:gd name="connsiteX1-3" fmla="*/ 951194 w 3365210"/>
              <a:gd name="connsiteY1-4" fmla="*/ 0 h 603002"/>
              <a:gd name="connsiteX2-5" fmla="*/ 3365210 w 3365210"/>
              <a:gd name="connsiteY2-6" fmla="*/ 0 h 603002"/>
              <a:gd name="connsiteX0-7" fmla="*/ 0 w 3385630"/>
              <a:gd name="connsiteY0-8" fmla="*/ 610944 h 610944"/>
              <a:gd name="connsiteX1-9" fmla="*/ 971614 w 3385630"/>
              <a:gd name="connsiteY1-10" fmla="*/ 0 h 610944"/>
              <a:gd name="connsiteX2-11" fmla="*/ 3385630 w 3385630"/>
              <a:gd name="connsiteY2-12" fmla="*/ 0 h 610944"/>
              <a:gd name="connsiteX0-13" fmla="*/ 0 w 3406050"/>
              <a:gd name="connsiteY0-14" fmla="*/ 626827 h 626827"/>
              <a:gd name="connsiteX1-15" fmla="*/ 992034 w 3406050"/>
              <a:gd name="connsiteY1-16" fmla="*/ 0 h 626827"/>
              <a:gd name="connsiteX2-17" fmla="*/ 3406050 w 3406050"/>
              <a:gd name="connsiteY2-18" fmla="*/ 0 h 626827"/>
              <a:gd name="connsiteX0-19" fmla="*/ 0 w 3316610"/>
              <a:gd name="connsiteY0-20" fmla="*/ 597896 h 597896"/>
              <a:gd name="connsiteX1-21" fmla="*/ 902594 w 3316610"/>
              <a:gd name="connsiteY1-22" fmla="*/ 0 h 597896"/>
              <a:gd name="connsiteX2-23" fmla="*/ 3316610 w 3316610"/>
              <a:gd name="connsiteY2-24" fmla="*/ 0 h 597896"/>
              <a:gd name="connsiteX0-25" fmla="*/ 0 w 3316610"/>
              <a:gd name="connsiteY0-26" fmla="*/ 925082 h 925082"/>
              <a:gd name="connsiteX1-27" fmla="*/ 1345324 w 3316610"/>
              <a:gd name="connsiteY1-28" fmla="*/ 0 h 925082"/>
              <a:gd name="connsiteX2-29" fmla="*/ 3316610 w 3316610"/>
              <a:gd name="connsiteY2-30" fmla="*/ 327186 h 925082"/>
              <a:gd name="connsiteX0-31" fmla="*/ 0 w 3343442"/>
              <a:gd name="connsiteY0-32" fmla="*/ 925082 h 925082"/>
              <a:gd name="connsiteX1-33" fmla="*/ 1345324 w 3343442"/>
              <a:gd name="connsiteY1-34" fmla="*/ 0 h 925082"/>
              <a:gd name="connsiteX2-35" fmla="*/ 3343442 w 3343442"/>
              <a:gd name="connsiteY2-36" fmla="*/ 32719 h 925082"/>
              <a:gd name="connsiteX0-37" fmla="*/ 0 w 3343442"/>
              <a:gd name="connsiteY0-38" fmla="*/ 925082 h 925082"/>
              <a:gd name="connsiteX1-39" fmla="*/ 1345324 w 3343442"/>
              <a:gd name="connsiteY1-40" fmla="*/ 0 h 925082"/>
              <a:gd name="connsiteX2-41" fmla="*/ 3343442 w 3343442"/>
              <a:gd name="connsiteY2-42" fmla="*/ 0 h 925082"/>
            </a:gdLst>
            <a:ahLst/>
            <a:cxnLst>
              <a:cxn ang="0">
                <a:pos x="connsiteX0-1" y="connsiteY0-2"/>
              </a:cxn>
              <a:cxn ang="0">
                <a:pos x="connsiteX1-3" y="connsiteY1-4"/>
              </a:cxn>
              <a:cxn ang="0">
                <a:pos x="connsiteX2-5" y="connsiteY2-6"/>
              </a:cxn>
            </a:cxnLst>
            <a:rect l="l" t="t" r="r" b="b"/>
            <a:pathLst>
              <a:path w="3343442" h="925082">
                <a:moveTo>
                  <a:pt x="0" y="925082"/>
                </a:moveTo>
                <a:lnTo>
                  <a:pt x="1345324" y="0"/>
                </a:lnTo>
                <a:lnTo>
                  <a:pt x="3343442" y="0"/>
                </a:lnTo>
              </a:path>
            </a:pathLst>
          </a:custGeom>
          <a:ln w="38100">
            <a:tailEnd type="oval"/>
          </a:ln>
        </p:spPr>
        <p:style>
          <a:lnRef idx="1">
            <a:schemeClr val="dk1"/>
          </a:lnRef>
          <a:fillRef idx="0">
            <a:schemeClr val="dk1"/>
          </a:fillRef>
          <a:effectRef idx="0">
            <a:schemeClr val="dk1"/>
          </a:effectRef>
          <a:fontRef idx="minor">
            <a:schemeClr val="tx1"/>
          </a:fontRef>
        </p:style>
        <p:txBody>
          <a:bodyPr anchor="ctr"/>
          <a:lstStyle/>
          <a:p>
            <a:pPr algn="ctr">
              <a:lnSpc>
                <a:spcPct val="130000"/>
              </a:lnSpc>
            </a:pPr>
            <a:endParaRPr sz="1350">
              <a:latin typeface="Arial" panose="020B0604020202020204" pitchFamily="34" charset="0"/>
              <a:ea typeface="微软雅黑" panose="020B0503020204020204" charset="-122"/>
              <a:sym typeface="Arial" panose="020B0604020202020204" pitchFamily="34" charset="0"/>
            </a:endParaRPr>
          </a:p>
        </p:txBody>
      </p:sp>
      <p:sp>
        <p:nvSpPr>
          <p:cNvPr id="4" name="矩形 3"/>
          <p:cNvSpPr/>
          <p:nvPr/>
        </p:nvSpPr>
        <p:spPr>
          <a:xfrm>
            <a:off x="4355465" y="2098675"/>
            <a:ext cx="4338320" cy="354965"/>
          </a:xfrm>
          <a:prstGeom prst="rect">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rPr>
              <a:t>      Microsoft  Office  Word</a:t>
            </a:r>
            <a:endParaRPr kumimoji="0" lang="zh-CN" altLang="en-US" sz="20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endParaRPr>
          </a:p>
        </p:txBody>
      </p:sp>
      <p:pic>
        <p:nvPicPr>
          <p:cNvPr id="5" name="图片 4"/>
          <p:cNvPicPr>
            <a:picLocks noChangeAspect="1"/>
          </p:cNvPicPr>
          <p:nvPr/>
        </p:nvPicPr>
        <p:blipFill rotWithShape="1">
          <a:blip r:embed="rId27" cstate="email">
            <a:extLst>
              <a:ext uri="{28A0092B-C50C-407E-A947-70E740481C1C}">
                <a14:useLocalDpi xmlns:a14="http://schemas.microsoft.com/office/drawing/2010/main"/>
              </a:ext>
            </a:extLst>
          </a:blip>
          <a:srcRect/>
          <a:stretch>
            <a:fillRect/>
          </a:stretch>
        </p:blipFill>
        <p:spPr>
          <a:xfrm>
            <a:off x="4643755" y="2131695"/>
            <a:ext cx="330835" cy="320040"/>
          </a:xfrm>
          <a:prstGeom prst="rect">
            <a:avLst/>
          </a:prstGeom>
        </p:spPr>
      </p:pic>
      <p:sp>
        <p:nvSpPr>
          <p:cNvPr id="6" name="矩形 5"/>
          <p:cNvSpPr/>
          <p:nvPr/>
        </p:nvSpPr>
        <p:spPr>
          <a:xfrm>
            <a:off x="4355465" y="2746375"/>
            <a:ext cx="4339590" cy="360680"/>
          </a:xfrm>
          <a:prstGeom prst="rect">
            <a:avLst/>
          </a:prstGeom>
          <a:solidFill>
            <a:srgbClr val="92D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rPr>
              <a:t>   Microsoft  Office  Excel</a:t>
            </a:r>
            <a:endParaRPr kumimoji="0" lang="zh-CN" altLang="en-US" sz="2000" b="1" i="0" u="none" strike="noStrike" kern="1200" cap="none" spc="0" normalizeH="0" baseline="0" noProof="0" dirty="0">
              <a:ln>
                <a:noFill/>
              </a:ln>
              <a:solidFill>
                <a:prstClr val="white"/>
              </a:solidFill>
              <a:effectLst/>
              <a:uLnTx/>
              <a:uFillTx/>
              <a:latin typeface="Arial Black" panose="020B0A04020102020204" pitchFamily="34" charset="0"/>
              <a:ea typeface="华文琥珀" panose="02010800040101010101" pitchFamily="2" charset="-122"/>
              <a:cs typeface="+mn-cs"/>
            </a:endParaRPr>
          </a:p>
        </p:txBody>
      </p:sp>
      <p:pic>
        <p:nvPicPr>
          <p:cNvPr id="13" name="图片 12"/>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529455" y="2769235"/>
            <a:ext cx="342265" cy="342265"/>
          </a:xfrm>
          <a:prstGeom prst="rect">
            <a:avLst/>
          </a:prstGeom>
        </p:spPr>
      </p:pic>
      <p:sp>
        <p:nvSpPr>
          <p:cNvPr id="14" name="矩形 13"/>
          <p:cNvSpPr/>
          <p:nvPr/>
        </p:nvSpPr>
        <p:spPr>
          <a:xfrm>
            <a:off x="4283710" y="3466465"/>
            <a:ext cx="4787900" cy="38798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rPr>
              <a:t>   Microsoft  </a:t>
            </a:r>
            <a:r>
              <a:rPr kumimoji="0" lang="en-US" altLang="zh-CN" sz="20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rPr>
              <a:t>Office PowerPoint </a:t>
            </a:r>
            <a:endParaRPr kumimoji="0" lang="zh-CN" altLang="en-US" sz="20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endParaRPr>
          </a:p>
        </p:txBody>
      </p:sp>
      <p:pic>
        <p:nvPicPr>
          <p:cNvPr id="15" name="图片 14"/>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323080" y="3477260"/>
            <a:ext cx="353060" cy="365760"/>
          </a:xfrm>
          <a:prstGeom prst="rect">
            <a:avLst/>
          </a:prstGeom>
        </p:spPr>
      </p:pic>
      <p:sp>
        <p:nvSpPr>
          <p:cNvPr id="16" name="矩形 15"/>
          <p:cNvSpPr/>
          <p:nvPr/>
        </p:nvSpPr>
        <p:spPr>
          <a:xfrm>
            <a:off x="4326255" y="4204335"/>
            <a:ext cx="4368165" cy="422910"/>
          </a:xfrm>
          <a:prstGeom prst="rect">
            <a:avLst/>
          </a:prstGeom>
          <a:solidFill>
            <a:srgbClr val="B0D1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rPr>
              <a:t>Adobe Photoshop</a:t>
            </a:r>
            <a:endParaRPr kumimoji="0" lang="zh-CN" altLang="en-US" sz="2000" b="0" i="0" u="none" strike="noStrike" kern="1200" cap="none" spc="0" normalizeH="0" baseline="0" noProof="0" dirty="0">
              <a:ln>
                <a:noFill/>
              </a:ln>
              <a:solidFill>
                <a:prstClr val="white"/>
              </a:solidFill>
              <a:effectLst/>
              <a:uLnTx/>
              <a:uFillTx/>
              <a:latin typeface="Arial Black" panose="020B0A04020102020204" pitchFamily="34" charset="0"/>
              <a:ea typeface="Adobe Gothic Std B" panose="020B0800000000000000" pitchFamily="34" charset="-128"/>
              <a:cs typeface="+mn-cs"/>
            </a:endParaRPr>
          </a:p>
        </p:txBody>
      </p:sp>
      <p:pic>
        <p:nvPicPr>
          <p:cNvPr id="19" name="图片 18"/>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571365" y="4241165"/>
            <a:ext cx="355600" cy="316230"/>
          </a:xfrm>
          <a:prstGeom prst="rect">
            <a:avLst/>
          </a:prstGeom>
        </p:spPr>
      </p:pic>
      <p:sp>
        <p:nvSpPr>
          <p:cNvPr id="20" name="矩形 19"/>
          <p:cNvSpPr/>
          <p:nvPr/>
        </p:nvSpPr>
        <p:spPr>
          <a:xfrm>
            <a:off x="4283710" y="4796790"/>
            <a:ext cx="4411345" cy="409575"/>
          </a:xfrm>
          <a:prstGeom prst="rect">
            <a:avLst/>
          </a:prstGeom>
          <a:solidFill>
            <a:srgbClr val="FF425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其他</a:t>
            </a:r>
          </a:p>
        </p:txBody>
      </p:sp>
      <p:pic>
        <p:nvPicPr>
          <p:cNvPr id="3" name="Picture 48"/>
          <p:cNvPicPr>
            <a:picLocks noChangeAspect="1"/>
          </p:cNvPicPr>
          <p:nvPr/>
        </p:nvPicPr>
        <p:blipFill rotWithShape="1">
          <a:blip r:embed="rId31" cstate="email">
            <a:extLst>
              <a:ext uri="{28A0092B-C50C-407E-A947-70E740481C1C}">
                <a14:useLocalDpi xmlns:a14="http://schemas.microsoft.com/office/drawing/2010/main"/>
              </a:ext>
            </a:extLst>
          </a:blip>
          <a:srcRect/>
          <a:stretch>
            <a:fillRect/>
          </a:stretch>
        </p:blipFill>
        <p:spPr>
          <a:xfrm>
            <a:off x="-14620" y="4796790"/>
            <a:ext cx="9158620" cy="2063018"/>
          </a:xfrm>
          <a:prstGeom prst="rect">
            <a:avLst/>
          </a:prstGeom>
        </p:spPr>
      </p:pic>
      <p:sp>
        <p:nvSpPr>
          <p:cNvPr id="17" name="任意多边形: 形状 16"/>
          <p:cNvSpPr/>
          <p:nvPr/>
        </p:nvSpPr>
        <p:spPr>
          <a:xfrm rot="10800000">
            <a:off x="-2" y="-1"/>
            <a:ext cx="1497915" cy="2095867"/>
          </a:xfrm>
          <a:custGeom>
            <a:avLst/>
            <a:gdLst>
              <a:gd name="connsiteX0" fmla="*/ 1828904 w 1828904"/>
              <a:gd name="connsiteY0" fmla="*/ 2558985 h 2558985"/>
              <a:gd name="connsiteX1" fmla="*/ 169753 w 1828904"/>
              <a:gd name="connsiteY1" fmla="*/ 2558985 h 2558985"/>
              <a:gd name="connsiteX2" fmla="*/ 152102 w 1828904"/>
              <a:gd name="connsiteY2" fmla="*/ 2528617 h 2558985"/>
              <a:gd name="connsiteX3" fmla="*/ 1648 w 1828904"/>
              <a:gd name="connsiteY3" fmla="*/ 2055613 h 2558985"/>
              <a:gd name="connsiteX4" fmla="*/ 793038 w 1828904"/>
              <a:gd name="connsiteY4" fmla="*/ 1204460 h 2558985"/>
              <a:gd name="connsiteX5" fmla="*/ 920987 w 1828904"/>
              <a:gd name="connsiteY5" fmla="*/ 540669 h 2558985"/>
              <a:gd name="connsiteX6" fmla="*/ 1702899 w 1828904"/>
              <a:gd name="connsiteY6" fmla="*/ 240892 h 2558985"/>
              <a:gd name="connsiteX7" fmla="*/ 1820482 w 1828904"/>
              <a:gd name="connsiteY7" fmla="*/ 47509 h 2558985"/>
              <a:gd name="connsiteX8" fmla="*/ 1824802 w 1828904"/>
              <a:gd name="connsiteY8" fmla="*/ 0 h 2558985"/>
              <a:gd name="connsiteX9" fmla="*/ 1828904 w 1828904"/>
              <a:gd name="connsiteY9" fmla="*/ 0 h 25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904" h="2558985">
                <a:moveTo>
                  <a:pt x="1828904" y="2558985"/>
                </a:moveTo>
                <a:lnTo>
                  <a:pt x="169753" y="2558985"/>
                </a:lnTo>
                <a:lnTo>
                  <a:pt x="152102" y="2528617"/>
                </a:lnTo>
                <a:cubicBezTo>
                  <a:pt x="56705" y="2356140"/>
                  <a:pt x="-11619" y="2184911"/>
                  <a:pt x="1648" y="2055613"/>
                </a:cubicBezTo>
                <a:cubicBezTo>
                  <a:pt x="35610" y="1724609"/>
                  <a:pt x="639815" y="1456951"/>
                  <a:pt x="793038" y="1204460"/>
                </a:cubicBezTo>
                <a:cubicBezTo>
                  <a:pt x="946261" y="951970"/>
                  <a:pt x="769344" y="701264"/>
                  <a:pt x="920987" y="540669"/>
                </a:cubicBezTo>
                <a:cubicBezTo>
                  <a:pt x="1072631" y="380074"/>
                  <a:pt x="1554415" y="358662"/>
                  <a:pt x="1702899" y="240892"/>
                </a:cubicBezTo>
                <a:cubicBezTo>
                  <a:pt x="1777141" y="182007"/>
                  <a:pt x="1809326" y="116431"/>
                  <a:pt x="1820482" y="47509"/>
                </a:cubicBezTo>
                <a:lnTo>
                  <a:pt x="1824802" y="0"/>
                </a:lnTo>
                <a:lnTo>
                  <a:pt x="1828904" y="0"/>
                </a:lnTo>
                <a:close/>
              </a:path>
            </a:pathLst>
          </a:custGeom>
          <a:gradFill>
            <a:gsLst>
              <a:gs pos="0">
                <a:srgbClr val="95E1C1">
                  <a:alpha val="14000"/>
                </a:srgbClr>
              </a:gs>
              <a:gs pos="100000">
                <a:srgbClr val="0884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椭圆 17"/>
          <p:cNvSpPr/>
          <p:nvPr/>
        </p:nvSpPr>
        <p:spPr>
          <a:xfrm>
            <a:off x="2807187" y="5466299"/>
            <a:ext cx="645857" cy="645857"/>
          </a:xfrm>
          <a:prstGeom prst="ellipse">
            <a:avLst/>
          </a:prstGeom>
          <a:gradFill>
            <a:gsLst>
              <a:gs pos="0">
                <a:srgbClr val="02A7E3">
                  <a:alpha val="52000"/>
                </a:srgbClr>
              </a:gs>
              <a:gs pos="97248">
                <a:srgbClr val="284BDC">
                  <a:alpha val="3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任意多边形: 形状 20"/>
          <p:cNvSpPr/>
          <p:nvPr/>
        </p:nvSpPr>
        <p:spPr>
          <a:xfrm>
            <a:off x="7082431" y="55367"/>
            <a:ext cx="1224136" cy="1656184"/>
          </a:xfrm>
          <a:custGeom>
            <a:avLst/>
            <a:gdLst>
              <a:gd name="connsiteX0" fmla="*/ 691032 w 1297230"/>
              <a:gd name="connsiteY0" fmla="*/ 593 h 1897988"/>
              <a:gd name="connsiteX1" fmla="*/ 653344 w 1297230"/>
              <a:gd name="connsiteY1" fmla="*/ 18403 h 1897988"/>
              <a:gd name="connsiteX2" fmla="*/ 631052 w 1297230"/>
              <a:gd name="connsiteY2" fmla="*/ 38855 h 1897988"/>
              <a:gd name="connsiteX3" fmla="*/ 609335 w 1297230"/>
              <a:gd name="connsiteY3" fmla="*/ 80796 h 1897988"/>
              <a:gd name="connsiteX4" fmla="*/ 613471 w 1297230"/>
              <a:gd name="connsiteY4" fmla="*/ 160079 h 1897988"/>
              <a:gd name="connsiteX5" fmla="*/ 623008 w 1297230"/>
              <a:gd name="connsiteY5" fmla="*/ 189150 h 1897988"/>
              <a:gd name="connsiteX6" fmla="*/ 626226 w 1297230"/>
              <a:gd name="connsiteY6" fmla="*/ 205927 h 1897988"/>
              <a:gd name="connsiteX7" fmla="*/ 606233 w 1297230"/>
              <a:gd name="connsiteY7" fmla="*/ 210407 h 1897988"/>
              <a:gd name="connsiteX8" fmla="*/ 588193 w 1297230"/>
              <a:gd name="connsiteY8" fmla="*/ 207191 h 1897988"/>
              <a:gd name="connsiteX9" fmla="*/ 562339 w 1297230"/>
              <a:gd name="connsiteY9" fmla="*/ 197539 h 1897988"/>
              <a:gd name="connsiteX10" fmla="*/ 532464 w 1297230"/>
              <a:gd name="connsiteY10" fmla="*/ 186853 h 1897988"/>
              <a:gd name="connsiteX11" fmla="*/ 505461 w 1297230"/>
              <a:gd name="connsiteY11" fmla="*/ 180189 h 1897988"/>
              <a:gd name="connsiteX12" fmla="*/ 479378 w 1297230"/>
              <a:gd name="connsiteY12" fmla="*/ 186624 h 1897988"/>
              <a:gd name="connsiteX13" fmla="*/ 463521 w 1297230"/>
              <a:gd name="connsiteY13" fmla="*/ 199723 h 1897988"/>
              <a:gd name="connsiteX14" fmla="*/ 460074 w 1297230"/>
              <a:gd name="connsiteY14" fmla="*/ 203514 h 1897988"/>
              <a:gd name="connsiteX15" fmla="*/ 455937 w 1297230"/>
              <a:gd name="connsiteY15" fmla="*/ 208915 h 1897988"/>
              <a:gd name="connsiteX16" fmla="*/ 428475 w 1297230"/>
              <a:gd name="connsiteY16" fmla="*/ 219601 h 1897988"/>
              <a:gd name="connsiteX17" fmla="*/ 419628 w 1297230"/>
              <a:gd name="connsiteY17" fmla="*/ 222244 h 1897988"/>
              <a:gd name="connsiteX18" fmla="*/ 416985 w 1297230"/>
              <a:gd name="connsiteY18" fmla="*/ 225116 h 1897988"/>
              <a:gd name="connsiteX19" fmla="*/ 395498 w 1297230"/>
              <a:gd name="connsiteY19" fmla="*/ 224312 h 1897988"/>
              <a:gd name="connsiteX20" fmla="*/ 357809 w 1297230"/>
              <a:gd name="connsiteY20" fmla="*/ 225920 h 1897988"/>
              <a:gd name="connsiteX21" fmla="*/ 318742 w 1297230"/>
              <a:gd name="connsiteY21" fmla="*/ 229598 h 1897988"/>
              <a:gd name="connsiteX22" fmla="*/ 282547 w 1297230"/>
              <a:gd name="connsiteY22" fmla="*/ 232585 h 1897988"/>
              <a:gd name="connsiteX23" fmla="*/ 176950 w 1297230"/>
              <a:gd name="connsiteY23" fmla="*/ 255796 h 1897988"/>
              <a:gd name="connsiteX24" fmla="*/ 168791 w 1297230"/>
              <a:gd name="connsiteY24" fmla="*/ 265447 h 1897988"/>
              <a:gd name="connsiteX25" fmla="*/ 127426 w 1297230"/>
              <a:gd name="connsiteY25" fmla="*/ 339331 h 1897988"/>
              <a:gd name="connsiteX26" fmla="*/ 103985 w 1297230"/>
              <a:gd name="connsiteY26" fmla="*/ 379548 h 1897988"/>
              <a:gd name="connsiteX27" fmla="*/ 73421 w 1297230"/>
              <a:gd name="connsiteY27" fmla="*/ 432978 h 1897988"/>
              <a:gd name="connsiteX28" fmla="*/ 50899 w 1297230"/>
              <a:gd name="connsiteY28" fmla="*/ 475492 h 1897988"/>
              <a:gd name="connsiteX29" fmla="*/ 43430 w 1297230"/>
              <a:gd name="connsiteY29" fmla="*/ 490201 h 1897988"/>
              <a:gd name="connsiteX30" fmla="*/ 49291 w 1297230"/>
              <a:gd name="connsiteY30" fmla="*/ 501116 h 1897988"/>
              <a:gd name="connsiteX31" fmla="*/ 59862 w 1297230"/>
              <a:gd name="connsiteY31" fmla="*/ 514331 h 1897988"/>
              <a:gd name="connsiteX32" fmla="*/ 66067 w 1297230"/>
              <a:gd name="connsiteY32" fmla="*/ 522259 h 1897988"/>
              <a:gd name="connsiteX33" fmla="*/ 55381 w 1297230"/>
              <a:gd name="connsiteY33" fmla="*/ 546389 h 1897988"/>
              <a:gd name="connsiteX34" fmla="*/ 34928 w 1297230"/>
              <a:gd name="connsiteY34" fmla="*/ 582353 h 1897988"/>
              <a:gd name="connsiteX35" fmla="*/ 31481 w 1297230"/>
              <a:gd name="connsiteY35" fmla="*/ 591546 h 1897988"/>
              <a:gd name="connsiteX36" fmla="*/ 29183 w 1297230"/>
              <a:gd name="connsiteY36" fmla="*/ 598440 h 1897988"/>
              <a:gd name="connsiteX37" fmla="*/ 9534 w 1297230"/>
              <a:gd name="connsiteY37" fmla="*/ 617284 h 1897988"/>
              <a:gd name="connsiteX38" fmla="*/ 2525 w 1297230"/>
              <a:gd name="connsiteY38" fmla="*/ 629235 h 1897988"/>
              <a:gd name="connsiteX39" fmla="*/ 22173 w 1297230"/>
              <a:gd name="connsiteY39" fmla="*/ 626592 h 1897988"/>
              <a:gd name="connsiteX40" fmla="*/ 34238 w 1297230"/>
              <a:gd name="connsiteY40" fmla="*/ 621421 h 1897988"/>
              <a:gd name="connsiteX41" fmla="*/ 41247 w 1297230"/>
              <a:gd name="connsiteY41" fmla="*/ 631993 h 1897988"/>
              <a:gd name="connsiteX42" fmla="*/ 38949 w 1297230"/>
              <a:gd name="connsiteY42" fmla="*/ 640955 h 1897988"/>
              <a:gd name="connsiteX43" fmla="*/ 36651 w 1297230"/>
              <a:gd name="connsiteY43" fmla="*/ 646930 h 1897988"/>
              <a:gd name="connsiteX44" fmla="*/ 23782 w 1297230"/>
              <a:gd name="connsiteY44" fmla="*/ 662443 h 1897988"/>
              <a:gd name="connsiteX45" fmla="*/ 19416 w 1297230"/>
              <a:gd name="connsiteY45" fmla="*/ 672899 h 1897988"/>
              <a:gd name="connsiteX46" fmla="*/ 31481 w 1297230"/>
              <a:gd name="connsiteY46" fmla="*/ 675427 h 1897988"/>
              <a:gd name="connsiteX47" fmla="*/ 48142 w 1297230"/>
              <a:gd name="connsiteY47" fmla="*/ 657962 h 1897988"/>
              <a:gd name="connsiteX48" fmla="*/ 58598 w 1297230"/>
              <a:gd name="connsiteY48" fmla="*/ 644402 h 1897988"/>
              <a:gd name="connsiteX49" fmla="*/ 59402 w 1297230"/>
              <a:gd name="connsiteY49" fmla="*/ 672439 h 1897988"/>
              <a:gd name="connsiteX50" fmla="*/ 58253 w 1297230"/>
              <a:gd name="connsiteY50" fmla="*/ 676920 h 1897988"/>
              <a:gd name="connsiteX51" fmla="*/ 53312 w 1297230"/>
              <a:gd name="connsiteY51" fmla="*/ 676231 h 1897988"/>
              <a:gd name="connsiteX52" fmla="*/ 46188 w 1297230"/>
              <a:gd name="connsiteY52" fmla="*/ 683010 h 1897988"/>
              <a:gd name="connsiteX53" fmla="*/ 54806 w 1297230"/>
              <a:gd name="connsiteY53" fmla="*/ 692663 h 1897988"/>
              <a:gd name="connsiteX54" fmla="*/ 62045 w 1297230"/>
              <a:gd name="connsiteY54" fmla="*/ 690594 h 1897988"/>
              <a:gd name="connsiteX55" fmla="*/ 82843 w 1297230"/>
              <a:gd name="connsiteY55" fmla="*/ 683470 h 1897988"/>
              <a:gd name="connsiteX56" fmla="*/ 88703 w 1297230"/>
              <a:gd name="connsiteY56" fmla="*/ 685768 h 1897988"/>
              <a:gd name="connsiteX57" fmla="*/ 103181 w 1297230"/>
              <a:gd name="connsiteY57" fmla="*/ 674852 h 1897988"/>
              <a:gd name="connsiteX58" fmla="*/ 105939 w 1297230"/>
              <a:gd name="connsiteY58" fmla="*/ 670715 h 1897988"/>
              <a:gd name="connsiteX59" fmla="*/ 104790 w 1297230"/>
              <a:gd name="connsiteY59" fmla="*/ 651527 h 1897988"/>
              <a:gd name="connsiteX60" fmla="*/ 110075 w 1297230"/>
              <a:gd name="connsiteY60" fmla="*/ 617170 h 1897988"/>
              <a:gd name="connsiteX61" fmla="*/ 113407 w 1297230"/>
              <a:gd name="connsiteY61" fmla="*/ 612573 h 1897988"/>
              <a:gd name="connsiteX62" fmla="*/ 125358 w 1297230"/>
              <a:gd name="connsiteY62" fmla="*/ 611884 h 1897988"/>
              <a:gd name="connsiteX63" fmla="*/ 147764 w 1297230"/>
              <a:gd name="connsiteY63" fmla="*/ 604415 h 1897988"/>
              <a:gd name="connsiteX64" fmla="*/ 150177 w 1297230"/>
              <a:gd name="connsiteY64" fmla="*/ 590741 h 1897988"/>
              <a:gd name="connsiteX65" fmla="*/ 150751 w 1297230"/>
              <a:gd name="connsiteY65" fmla="*/ 581204 h 1897988"/>
              <a:gd name="connsiteX66" fmla="*/ 146615 w 1297230"/>
              <a:gd name="connsiteY66" fmla="*/ 576264 h 1897988"/>
              <a:gd name="connsiteX67" fmla="*/ 138457 w 1297230"/>
              <a:gd name="connsiteY67" fmla="*/ 568451 h 1897988"/>
              <a:gd name="connsiteX68" fmla="*/ 131792 w 1297230"/>
              <a:gd name="connsiteY68" fmla="*/ 560867 h 1897988"/>
              <a:gd name="connsiteX69" fmla="*/ 129149 w 1297230"/>
              <a:gd name="connsiteY69" fmla="*/ 556041 h 1897988"/>
              <a:gd name="connsiteX70" fmla="*/ 132252 w 1297230"/>
              <a:gd name="connsiteY70" fmla="*/ 549951 h 1897988"/>
              <a:gd name="connsiteX71" fmla="*/ 143972 w 1297230"/>
              <a:gd name="connsiteY71" fmla="*/ 528004 h 1897988"/>
              <a:gd name="connsiteX72" fmla="*/ 159714 w 1297230"/>
              <a:gd name="connsiteY72" fmla="*/ 496980 h 1897988"/>
              <a:gd name="connsiteX73" fmla="*/ 172123 w 1297230"/>
              <a:gd name="connsiteY73" fmla="*/ 473884 h 1897988"/>
              <a:gd name="connsiteX74" fmla="*/ 177179 w 1297230"/>
              <a:gd name="connsiteY74" fmla="*/ 457797 h 1897988"/>
              <a:gd name="connsiteX75" fmla="*/ 176949 w 1297230"/>
              <a:gd name="connsiteY75" fmla="*/ 449754 h 1897988"/>
              <a:gd name="connsiteX76" fmla="*/ 184648 w 1297230"/>
              <a:gd name="connsiteY76" fmla="*/ 441596 h 1897988"/>
              <a:gd name="connsiteX77" fmla="*/ 224520 w 1297230"/>
              <a:gd name="connsiteY77" fmla="*/ 392762 h 1897988"/>
              <a:gd name="connsiteX78" fmla="*/ 239573 w 1297230"/>
              <a:gd name="connsiteY78" fmla="*/ 376101 h 1897988"/>
              <a:gd name="connsiteX79" fmla="*/ 246926 w 1297230"/>
              <a:gd name="connsiteY79" fmla="*/ 367598 h 1897988"/>
              <a:gd name="connsiteX80" fmla="*/ 266000 w 1297230"/>
              <a:gd name="connsiteY80" fmla="*/ 363116 h 1897988"/>
              <a:gd name="connsiteX81" fmla="*/ 307136 w 1297230"/>
              <a:gd name="connsiteY81" fmla="*/ 363116 h 1897988"/>
              <a:gd name="connsiteX82" fmla="*/ 363784 w 1297230"/>
              <a:gd name="connsiteY82" fmla="*/ 362196 h 1897988"/>
              <a:gd name="connsiteX83" fmla="*/ 397911 w 1297230"/>
              <a:gd name="connsiteY83" fmla="*/ 370355 h 1897988"/>
              <a:gd name="connsiteX84" fmla="*/ 395153 w 1297230"/>
              <a:gd name="connsiteY84" fmla="*/ 466875 h 1897988"/>
              <a:gd name="connsiteX85" fmla="*/ 381479 w 1297230"/>
              <a:gd name="connsiteY85" fmla="*/ 530647 h 1897988"/>
              <a:gd name="connsiteX86" fmla="*/ 375389 w 1297230"/>
              <a:gd name="connsiteY86" fmla="*/ 542711 h 1897988"/>
              <a:gd name="connsiteX87" fmla="*/ 366427 w 1297230"/>
              <a:gd name="connsiteY87" fmla="*/ 562820 h 1897988"/>
              <a:gd name="connsiteX88" fmla="*/ 353213 w 1297230"/>
              <a:gd name="connsiteY88" fmla="*/ 587524 h 1897988"/>
              <a:gd name="connsiteX89" fmla="*/ 312307 w 1297230"/>
              <a:gd name="connsiteY89" fmla="*/ 646930 h 1897988"/>
              <a:gd name="connsiteX90" fmla="*/ 298633 w 1297230"/>
              <a:gd name="connsiteY90" fmla="*/ 667383 h 1897988"/>
              <a:gd name="connsiteX91" fmla="*/ 293922 w 1297230"/>
              <a:gd name="connsiteY91" fmla="*/ 685538 h 1897988"/>
              <a:gd name="connsiteX92" fmla="*/ 288867 w 1297230"/>
              <a:gd name="connsiteY92" fmla="*/ 714494 h 1897988"/>
              <a:gd name="connsiteX93" fmla="*/ 286683 w 1297230"/>
              <a:gd name="connsiteY93" fmla="*/ 750804 h 1897988"/>
              <a:gd name="connsiteX94" fmla="*/ 295876 w 1297230"/>
              <a:gd name="connsiteY94" fmla="*/ 748736 h 1897988"/>
              <a:gd name="connsiteX95" fmla="*/ 306792 w 1297230"/>
              <a:gd name="connsiteY95" fmla="*/ 761605 h 1897988"/>
              <a:gd name="connsiteX96" fmla="*/ 306102 w 1297230"/>
              <a:gd name="connsiteY96" fmla="*/ 775394 h 1897988"/>
              <a:gd name="connsiteX97" fmla="*/ 307596 w 1297230"/>
              <a:gd name="connsiteY97" fmla="*/ 781254 h 1897988"/>
              <a:gd name="connsiteX98" fmla="*/ 316329 w 1297230"/>
              <a:gd name="connsiteY98" fmla="*/ 833076 h 1897988"/>
              <a:gd name="connsiteX99" fmla="*/ 313571 w 1297230"/>
              <a:gd name="connsiteY99" fmla="*/ 858814 h 1897988"/>
              <a:gd name="connsiteX100" fmla="*/ 318052 w 1297230"/>
              <a:gd name="connsiteY100" fmla="*/ 892366 h 1897988"/>
              <a:gd name="connsiteX101" fmla="*/ 326095 w 1297230"/>
              <a:gd name="connsiteY101" fmla="*/ 915002 h 1897988"/>
              <a:gd name="connsiteX102" fmla="*/ 334369 w 1297230"/>
              <a:gd name="connsiteY102" fmla="*/ 936144 h 1897988"/>
              <a:gd name="connsiteX103" fmla="*/ 337701 w 1297230"/>
              <a:gd name="connsiteY103" fmla="*/ 943154 h 1897988"/>
              <a:gd name="connsiteX104" fmla="*/ 339999 w 1297230"/>
              <a:gd name="connsiteY104" fmla="*/ 947175 h 1897988"/>
              <a:gd name="connsiteX105" fmla="*/ 342297 w 1297230"/>
              <a:gd name="connsiteY105" fmla="*/ 950852 h 1897988"/>
              <a:gd name="connsiteX106" fmla="*/ 345055 w 1297230"/>
              <a:gd name="connsiteY106" fmla="*/ 956712 h 1897988"/>
              <a:gd name="connsiteX107" fmla="*/ 348387 w 1297230"/>
              <a:gd name="connsiteY107" fmla="*/ 974407 h 1897988"/>
              <a:gd name="connsiteX108" fmla="*/ 342757 w 1297230"/>
              <a:gd name="connsiteY108" fmla="*/ 1012096 h 1897988"/>
              <a:gd name="connsiteX109" fmla="*/ 337241 w 1297230"/>
              <a:gd name="connsiteY109" fmla="*/ 1030137 h 1897988"/>
              <a:gd name="connsiteX110" fmla="*/ 334254 w 1297230"/>
              <a:gd name="connsiteY110" fmla="*/ 1040248 h 1897988"/>
              <a:gd name="connsiteX111" fmla="*/ 331841 w 1297230"/>
              <a:gd name="connsiteY111" fmla="*/ 1046338 h 1897988"/>
              <a:gd name="connsiteX112" fmla="*/ 317822 w 1297230"/>
              <a:gd name="connsiteY112" fmla="*/ 1095058 h 1897988"/>
              <a:gd name="connsiteX113" fmla="*/ 294612 w 1297230"/>
              <a:gd name="connsiteY113" fmla="*/ 1188705 h 1897988"/>
              <a:gd name="connsiteX114" fmla="*/ 277491 w 1297230"/>
              <a:gd name="connsiteY114" fmla="*/ 1244434 h 1897988"/>
              <a:gd name="connsiteX115" fmla="*/ 275652 w 1297230"/>
              <a:gd name="connsiteY115" fmla="*/ 1253167 h 1897988"/>
              <a:gd name="connsiteX116" fmla="*/ 267839 w 1297230"/>
              <a:gd name="connsiteY116" fmla="*/ 1271437 h 1897988"/>
              <a:gd name="connsiteX117" fmla="*/ 262209 w 1297230"/>
              <a:gd name="connsiteY117" fmla="*/ 1282352 h 1897988"/>
              <a:gd name="connsiteX118" fmla="*/ 238653 w 1297230"/>
              <a:gd name="connsiteY118" fmla="*/ 1329464 h 1897988"/>
              <a:gd name="connsiteX119" fmla="*/ 232908 w 1297230"/>
              <a:gd name="connsiteY119" fmla="*/ 1339230 h 1897988"/>
              <a:gd name="connsiteX120" fmla="*/ 224520 w 1297230"/>
              <a:gd name="connsiteY120" fmla="*/ 1352789 h 1897988"/>
              <a:gd name="connsiteX121" fmla="*/ 208089 w 1297230"/>
              <a:gd name="connsiteY121" fmla="*/ 1383928 h 1897988"/>
              <a:gd name="connsiteX122" fmla="*/ 193496 w 1297230"/>
              <a:gd name="connsiteY122" fmla="*/ 1429775 h 1897988"/>
              <a:gd name="connsiteX123" fmla="*/ 186027 w 1297230"/>
              <a:gd name="connsiteY123" fmla="*/ 1471025 h 1897988"/>
              <a:gd name="connsiteX124" fmla="*/ 183844 w 1297230"/>
              <a:gd name="connsiteY124" fmla="*/ 1483664 h 1897988"/>
              <a:gd name="connsiteX125" fmla="*/ 180052 w 1297230"/>
              <a:gd name="connsiteY125" fmla="*/ 1493547 h 1897988"/>
              <a:gd name="connsiteX126" fmla="*/ 169366 w 1297230"/>
              <a:gd name="connsiteY126" fmla="*/ 1519400 h 1897988"/>
              <a:gd name="connsiteX127" fmla="*/ 153279 w 1297230"/>
              <a:gd name="connsiteY127" fmla="*/ 1561339 h 1897988"/>
              <a:gd name="connsiteX128" fmla="*/ 137193 w 1297230"/>
              <a:gd name="connsiteY128" fmla="*/ 1605578 h 1897988"/>
              <a:gd name="connsiteX129" fmla="*/ 122945 w 1297230"/>
              <a:gd name="connsiteY129" fmla="*/ 1649472 h 1897988"/>
              <a:gd name="connsiteX130" fmla="*/ 109271 w 1297230"/>
              <a:gd name="connsiteY130" fmla="*/ 1682909 h 1897988"/>
              <a:gd name="connsiteX131" fmla="*/ 97436 w 1297230"/>
              <a:gd name="connsiteY131" fmla="*/ 1693480 h 1897988"/>
              <a:gd name="connsiteX132" fmla="*/ 69974 w 1297230"/>
              <a:gd name="connsiteY132" fmla="*/ 1721058 h 1897988"/>
              <a:gd name="connsiteX133" fmla="*/ 61356 w 1297230"/>
              <a:gd name="connsiteY133" fmla="*/ 1730594 h 1897988"/>
              <a:gd name="connsiteX134" fmla="*/ 52738 w 1297230"/>
              <a:gd name="connsiteY134" fmla="*/ 1741740 h 1897988"/>
              <a:gd name="connsiteX135" fmla="*/ 70778 w 1297230"/>
              <a:gd name="connsiteY135" fmla="*/ 1762308 h 1897988"/>
              <a:gd name="connsiteX136" fmla="*/ 110535 w 1297230"/>
              <a:gd name="connsiteY136" fmla="*/ 1798044 h 1897988"/>
              <a:gd name="connsiteX137" fmla="*/ 114212 w 1297230"/>
              <a:gd name="connsiteY137" fmla="*/ 1795745 h 1897988"/>
              <a:gd name="connsiteX138" fmla="*/ 129954 w 1297230"/>
              <a:gd name="connsiteY138" fmla="*/ 1802985 h 1897988"/>
              <a:gd name="connsiteX139" fmla="*/ 166034 w 1297230"/>
              <a:gd name="connsiteY139" fmla="*/ 1849866 h 1897988"/>
              <a:gd name="connsiteX140" fmla="*/ 226818 w 1297230"/>
              <a:gd name="connsiteY140" fmla="*/ 1893414 h 1897988"/>
              <a:gd name="connsiteX141" fmla="*/ 265082 w 1297230"/>
              <a:gd name="connsiteY141" fmla="*/ 1895827 h 1897988"/>
              <a:gd name="connsiteX142" fmla="*/ 271631 w 1297230"/>
              <a:gd name="connsiteY142" fmla="*/ 1889967 h 1897988"/>
              <a:gd name="connsiteX143" fmla="*/ 269792 w 1297230"/>
              <a:gd name="connsiteY143" fmla="*/ 1881233 h 1897988"/>
              <a:gd name="connsiteX144" fmla="*/ 259336 w 1297230"/>
              <a:gd name="connsiteY144" fmla="*/ 1871582 h 1897988"/>
              <a:gd name="connsiteX145" fmla="*/ 238079 w 1297230"/>
              <a:gd name="connsiteY145" fmla="*/ 1852048 h 1897988"/>
              <a:gd name="connsiteX146" fmla="*/ 233023 w 1297230"/>
              <a:gd name="connsiteY146" fmla="*/ 1846992 h 1897988"/>
              <a:gd name="connsiteX147" fmla="*/ 229691 w 1297230"/>
              <a:gd name="connsiteY147" fmla="*/ 1842511 h 1897988"/>
              <a:gd name="connsiteX148" fmla="*/ 226359 w 1297230"/>
              <a:gd name="connsiteY148" fmla="*/ 1834124 h 1897988"/>
              <a:gd name="connsiteX149" fmla="*/ 223486 w 1297230"/>
              <a:gd name="connsiteY149" fmla="*/ 1815049 h 1897988"/>
              <a:gd name="connsiteX150" fmla="*/ 222911 w 1297230"/>
              <a:gd name="connsiteY150" fmla="*/ 1773913 h 1897988"/>
              <a:gd name="connsiteX151" fmla="*/ 218315 w 1297230"/>
              <a:gd name="connsiteY151" fmla="*/ 1747140 h 1897988"/>
              <a:gd name="connsiteX152" fmla="*/ 214638 w 1297230"/>
              <a:gd name="connsiteY152" fmla="*/ 1738178 h 1897988"/>
              <a:gd name="connsiteX153" fmla="*/ 215443 w 1297230"/>
              <a:gd name="connsiteY153" fmla="*/ 1722666 h 1897988"/>
              <a:gd name="connsiteX154" fmla="*/ 227278 w 1297230"/>
              <a:gd name="connsiteY154" fmla="*/ 1704512 h 1897988"/>
              <a:gd name="connsiteX155" fmla="*/ 234861 w 1297230"/>
              <a:gd name="connsiteY155" fmla="*/ 1703247 h 1897988"/>
              <a:gd name="connsiteX156" fmla="*/ 234402 w 1297230"/>
              <a:gd name="connsiteY156" fmla="*/ 1679577 h 1897988"/>
              <a:gd name="connsiteX157" fmla="*/ 243594 w 1297230"/>
              <a:gd name="connsiteY157" fmla="*/ 1631202 h 1897988"/>
              <a:gd name="connsiteX158" fmla="*/ 283466 w 1297230"/>
              <a:gd name="connsiteY158" fmla="*/ 1535487 h 1897988"/>
              <a:gd name="connsiteX159" fmla="*/ 287258 w 1297230"/>
              <a:gd name="connsiteY159" fmla="*/ 1522272 h 1897988"/>
              <a:gd name="connsiteX160" fmla="*/ 293808 w 1297230"/>
              <a:gd name="connsiteY160" fmla="*/ 1502738 h 1897988"/>
              <a:gd name="connsiteX161" fmla="*/ 333679 w 1297230"/>
              <a:gd name="connsiteY161" fmla="*/ 1425178 h 1897988"/>
              <a:gd name="connsiteX162" fmla="*/ 352294 w 1297230"/>
              <a:gd name="connsiteY162" fmla="*/ 1388984 h 1897988"/>
              <a:gd name="connsiteX163" fmla="*/ 369299 w 1297230"/>
              <a:gd name="connsiteY163" fmla="*/ 1357959 h 1897988"/>
              <a:gd name="connsiteX164" fmla="*/ 392855 w 1297230"/>
              <a:gd name="connsiteY164" fmla="*/ 1321420 h 1897988"/>
              <a:gd name="connsiteX165" fmla="*/ 411355 w 1297230"/>
              <a:gd name="connsiteY165" fmla="*/ 1289361 h 1897988"/>
              <a:gd name="connsiteX166" fmla="*/ 421581 w 1297230"/>
              <a:gd name="connsiteY166" fmla="*/ 1273045 h 1897988"/>
              <a:gd name="connsiteX167" fmla="*/ 424339 w 1297230"/>
              <a:gd name="connsiteY167" fmla="*/ 1270057 h 1897988"/>
              <a:gd name="connsiteX168" fmla="*/ 429510 w 1297230"/>
              <a:gd name="connsiteY168" fmla="*/ 1269483 h 1897988"/>
              <a:gd name="connsiteX169" fmla="*/ 432267 w 1297230"/>
              <a:gd name="connsiteY169" fmla="*/ 1295337 h 1897988"/>
              <a:gd name="connsiteX170" fmla="*/ 431463 w 1297230"/>
              <a:gd name="connsiteY170" fmla="*/ 1329233 h 1897988"/>
              <a:gd name="connsiteX171" fmla="*/ 441689 w 1297230"/>
              <a:gd name="connsiteY171" fmla="*/ 1424718 h 1897988"/>
              <a:gd name="connsiteX172" fmla="*/ 452145 w 1297230"/>
              <a:gd name="connsiteY172" fmla="*/ 1449536 h 1897988"/>
              <a:gd name="connsiteX173" fmla="*/ 471105 w 1297230"/>
              <a:gd name="connsiteY173" fmla="*/ 1442988 h 1897988"/>
              <a:gd name="connsiteX174" fmla="*/ 474437 w 1297230"/>
              <a:gd name="connsiteY174" fmla="*/ 1410815 h 1897988"/>
              <a:gd name="connsiteX175" fmla="*/ 477770 w 1297230"/>
              <a:gd name="connsiteY175" fmla="*/ 1376344 h 1897988"/>
              <a:gd name="connsiteX176" fmla="*/ 495694 w 1297230"/>
              <a:gd name="connsiteY176" fmla="*/ 1335668 h 1897988"/>
              <a:gd name="connsiteX177" fmla="*/ 500406 w 1297230"/>
              <a:gd name="connsiteY177" fmla="*/ 1328773 h 1897988"/>
              <a:gd name="connsiteX178" fmla="*/ 507645 w 1297230"/>
              <a:gd name="connsiteY178" fmla="*/ 1317858 h 1897988"/>
              <a:gd name="connsiteX179" fmla="*/ 526144 w 1297230"/>
              <a:gd name="connsiteY179" fmla="*/ 1292464 h 1897988"/>
              <a:gd name="connsiteX180" fmla="*/ 532924 w 1297230"/>
              <a:gd name="connsiteY180" fmla="*/ 1284650 h 1897988"/>
              <a:gd name="connsiteX181" fmla="*/ 534532 w 1297230"/>
              <a:gd name="connsiteY181" fmla="*/ 1273044 h 1897988"/>
              <a:gd name="connsiteX182" fmla="*/ 532694 w 1297230"/>
              <a:gd name="connsiteY182" fmla="*/ 1267530 h 1897988"/>
              <a:gd name="connsiteX183" fmla="*/ 537060 w 1297230"/>
              <a:gd name="connsiteY183" fmla="*/ 1260290 h 1897988"/>
              <a:gd name="connsiteX184" fmla="*/ 546942 w 1297230"/>
              <a:gd name="connsiteY184" fmla="*/ 1247305 h 1897988"/>
              <a:gd name="connsiteX185" fmla="*/ 557858 w 1297230"/>
              <a:gd name="connsiteY185" fmla="*/ 1242594 h 1897988"/>
              <a:gd name="connsiteX186" fmla="*/ 566590 w 1297230"/>
              <a:gd name="connsiteY186" fmla="*/ 1245468 h 1897988"/>
              <a:gd name="connsiteX187" fmla="*/ 574519 w 1297230"/>
              <a:gd name="connsiteY187" fmla="*/ 1244549 h 1897988"/>
              <a:gd name="connsiteX188" fmla="*/ 586469 w 1297230"/>
              <a:gd name="connsiteY188" fmla="*/ 1233862 h 1897988"/>
              <a:gd name="connsiteX189" fmla="*/ 603130 w 1297230"/>
              <a:gd name="connsiteY189" fmla="*/ 1219499 h 1897988"/>
              <a:gd name="connsiteX190" fmla="*/ 636912 w 1297230"/>
              <a:gd name="connsiteY190" fmla="*/ 1188935 h 1897988"/>
              <a:gd name="connsiteX191" fmla="*/ 662996 w 1297230"/>
              <a:gd name="connsiteY191" fmla="*/ 1171010 h 1897988"/>
              <a:gd name="connsiteX192" fmla="*/ 675290 w 1297230"/>
              <a:gd name="connsiteY192" fmla="*/ 1165150 h 1897988"/>
              <a:gd name="connsiteX193" fmla="*/ 695743 w 1297230"/>
              <a:gd name="connsiteY193" fmla="*/ 1155038 h 1897988"/>
              <a:gd name="connsiteX194" fmla="*/ 722516 w 1297230"/>
              <a:gd name="connsiteY194" fmla="*/ 1141364 h 1897988"/>
              <a:gd name="connsiteX195" fmla="*/ 732972 w 1297230"/>
              <a:gd name="connsiteY195" fmla="*/ 1136193 h 1897988"/>
              <a:gd name="connsiteX196" fmla="*/ 738373 w 1297230"/>
              <a:gd name="connsiteY196" fmla="*/ 1132402 h 1897988"/>
              <a:gd name="connsiteX197" fmla="*/ 749978 w 1297230"/>
              <a:gd name="connsiteY197" fmla="*/ 1124129 h 1897988"/>
              <a:gd name="connsiteX198" fmla="*/ 758021 w 1297230"/>
              <a:gd name="connsiteY198" fmla="*/ 1118384 h 1897988"/>
              <a:gd name="connsiteX199" fmla="*/ 765720 w 1297230"/>
              <a:gd name="connsiteY199" fmla="*/ 1112409 h 1897988"/>
              <a:gd name="connsiteX200" fmla="*/ 774223 w 1297230"/>
              <a:gd name="connsiteY200" fmla="*/ 1105974 h 1897988"/>
              <a:gd name="connsiteX201" fmla="*/ 781577 w 1297230"/>
              <a:gd name="connsiteY201" fmla="*/ 1100343 h 1897988"/>
              <a:gd name="connsiteX202" fmla="*/ 814325 w 1297230"/>
              <a:gd name="connsiteY202" fmla="*/ 1074376 h 1897988"/>
              <a:gd name="connsiteX203" fmla="*/ 842707 w 1297230"/>
              <a:gd name="connsiteY203" fmla="*/ 1052314 h 1897988"/>
              <a:gd name="connsiteX204" fmla="*/ 869019 w 1297230"/>
              <a:gd name="connsiteY204" fmla="*/ 1033585 h 1897988"/>
              <a:gd name="connsiteX205" fmla="*/ 897630 w 1297230"/>
              <a:gd name="connsiteY205" fmla="*/ 1006927 h 1897988"/>
              <a:gd name="connsiteX206" fmla="*/ 923943 w 1297230"/>
              <a:gd name="connsiteY206" fmla="*/ 974292 h 1897988"/>
              <a:gd name="connsiteX207" fmla="*/ 929918 w 1297230"/>
              <a:gd name="connsiteY207" fmla="*/ 951887 h 1897988"/>
              <a:gd name="connsiteX208" fmla="*/ 926356 w 1297230"/>
              <a:gd name="connsiteY208" fmla="*/ 933961 h 1897988"/>
              <a:gd name="connsiteX209" fmla="*/ 920266 w 1297230"/>
              <a:gd name="connsiteY209" fmla="*/ 918450 h 1897988"/>
              <a:gd name="connsiteX210" fmla="*/ 914292 w 1297230"/>
              <a:gd name="connsiteY210" fmla="*/ 904775 h 1897988"/>
              <a:gd name="connsiteX211" fmla="*/ 896711 w 1297230"/>
              <a:gd name="connsiteY211" fmla="*/ 884898 h 1897988"/>
              <a:gd name="connsiteX212" fmla="*/ 888093 w 1297230"/>
              <a:gd name="connsiteY212" fmla="*/ 878808 h 1897988"/>
              <a:gd name="connsiteX213" fmla="*/ 876603 w 1297230"/>
              <a:gd name="connsiteY213" fmla="*/ 871339 h 1897988"/>
              <a:gd name="connsiteX214" fmla="*/ 862470 w 1297230"/>
              <a:gd name="connsiteY214" fmla="*/ 863181 h 1897988"/>
              <a:gd name="connsiteX215" fmla="*/ 853277 w 1297230"/>
              <a:gd name="connsiteY215" fmla="*/ 858126 h 1897988"/>
              <a:gd name="connsiteX216" fmla="*/ 849026 w 1297230"/>
              <a:gd name="connsiteY216" fmla="*/ 856173 h 1897988"/>
              <a:gd name="connsiteX217" fmla="*/ 812256 w 1297230"/>
              <a:gd name="connsiteY217" fmla="*/ 836752 h 1897988"/>
              <a:gd name="connsiteX218" fmla="*/ 802834 w 1297230"/>
              <a:gd name="connsiteY218" fmla="*/ 832846 h 1897988"/>
              <a:gd name="connsiteX219" fmla="*/ 790310 w 1297230"/>
              <a:gd name="connsiteY219" fmla="*/ 827676 h 1897988"/>
              <a:gd name="connsiteX220" fmla="*/ 778130 w 1297230"/>
              <a:gd name="connsiteY220" fmla="*/ 822505 h 1897988"/>
              <a:gd name="connsiteX221" fmla="*/ 771695 w 1297230"/>
              <a:gd name="connsiteY221" fmla="*/ 819746 h 1897988"/>
              <a:gd name="connsiteX222" fmla="*/ 746761 w 1297230"/>
              <a:gd name="connsiteY222" fmla="*/ 809864 h 1897988"/>
              <a:gd name="connsiteX223" fmla="*/ 693675 w 1297230"/>
              <a:gd name="connsiteY223" fmla="*/ 788033 h 1897988"/>
              <a:gd name="connsiteX224" fmla="*/ 691147 w 1297230"/>
              <a:gd name="connsiteY224" fmla="*/ 779645 h 1897988"/>
              <a:gd name="connsiteX225" fmla="*/ 692067 w 1297230"/>
              <a:gd name="connsiteY225" fmla="*/ 703004 h 1897988"/>
              <a:gd name="connsiteX226" fmla="*/ 692641 w 1297230"/>
              <a:gd name="connsiteY226" fmla="*/ 694616 h 1897988"/>
              <a:gd name="connsiteX227" fmla="*/ 696088 w 1297230"/>
              <a:gd name="connsiteY227" fmla="*/ 688181 h 1897988"/>
              <a:gd name="connsiteX228" fmla="*/ 699995 w 1297230"/>
              <a:gd name="connsiteY228" fmla="*/ 668417 h 1897988"/>
              <a:gd name="connsiteX229" fmla="*/ 707923 w 1297230"/>
              <a:gd name="connsiteY229" fmla="*/ 607059 h 1897988"/>
              <a:gd name="connsiteX230" fmla="*/ 712405 w 1297230"/>
              <a:gd name="connsiteY230" fmla="*/ 587180 h 1897988"/>
              <a:gd name="connsiteX231" fmla="*/ 715047 w 1297230"/>
              <a:gd name="connsiteY231" fmla="*/ 576264 h 1897988"/>
              <a:gd name="connsiteX232" fmla="*/ 718609 w 1297230"/>
              <a:gd name="connsiteY232" fmla="*/ 561670 h 1897988"/>
              <a:gd name="connsiteX233" fmla="*/ 737109 w 1297230"/>
              <a:gd name="connsiteY233" fmla="*/ 524786 h 1897988"/>
              <a:gd name="connsiteX234" fmla="*/ 750897 w 1297230"/>
              <a:gd name="connsiteY234" fmla="*/ 508471 h 1897988"/>
              <a:gd name="connsiteX235" fmla="*/ 753655 w 1297230"/>
              <a:gd name="connsiteY235" fmla="*/ 505368 h 1897988"/>
              <a:gd name="connsiteX236" fmla="*/ 766294 w 1297230"/>
              <a:gd name="connsiteY236" fmla="*/ 489972 h 1897988"/>
              <a:gd name="connsiteX237" fmla="*/ 789045 w 1297230"/>
              <a:gd name="connsiteY237" fmla="*/ 467565 h 1897988"/>
              <a:gd name="connsiteX238" fmla="*/ 841557 w 1297230"/>
              <a:gd name="connsiteY238" fmla="*/ 464118 h 1897988"/>
              <a:gd name="connsiteX239" fmla="*/ 885910 w 1297230"/>
              <a:gd name="connsiteY239" fmla="*/ 462739 h 1897988"/>
              <a:gd name="connsiteX240" fmla="*/ 934744 w 1297230"/>
              <a:gd name="connsiteY240" fmla="*/ 462738 h 1897988"/>
              <a:gd name="connsiteX241" fmla="*/ 1000700 w 1297230"/>
              <a:gd name="connsiteY241" fmla="*/ 456304 h 1897988"/>
              <a:gd name="connsiteX242" fmla="*/ 1039192 w 1297230"/>
              <a:gd name="connsiteY242" fmla="*/ 442745 h 1897988"/>
              <a:gd name="connsiteX243" fmla="*/ 1061484 w 1297230"/>
              <a:gd name="connsiteY243" fmla="*/ 433438 h 1897988"/>
              <a:gd name="connsiteX244" fmla="*/ 1102160 w 1297230"/>
              <a:gd name="connsiteY244" fmla="*/ 413214 h 1897988"/>
              <a:gd name="connsiteX245" fmla="*/ 1112272 w 1297230"/>
              <a:gd name="connsiteY245" fmla="*/ 408158 h 1897988"/>
              <a:gd name="connsiteX246" fmla="*/ 1132265 w 1297230"/>
              <a:gd name="connsiteY246" fmla="*/ 394485 h 1897988"/>
              <a:gd name="connsiteX247" fmla="*/ 1160991 w 1297230"/>
              <a:gd name="connsiteY247" fmla="*/ 382535 h 1897988"/>
              <a:gd name="connsiteX248" fmla="*/ 1203391 w 1297230"/>
              <a:gd name="connsiteY248" fmla="*/ 367942 h 1897988"/>
              <a:gd name="connsiteX249" fmla="*/ 1202357 w 1297230"/>
              <a:gd name="connsiteY249" fmla="*/ 357600 h 1897988"/>
              <a:gd name="connsiteX250" fmla="*/ 1207528 w 1297230"/>
              <a:gd name="connsiteY250" fmla="*/ 348753 h 1897988"/>
              <a:gd name="connsiteX251" fmla="*/ 1213158 w 1297230"/>
              <a:gd name="connsiteY251" fmla="*/ 334274 h 1897988"/>
              <a:gd name="connsiteX252" fmla="*/ 1223040 w 1297230"/>
              <a:gd name="connsiteY252" fmla="*/ 325082 h 1897988"/>
              <a:gd name="connsiteX253" fmla="*/ 1262107 w 1297230"/>
              <a:gd name="connsiteY253" fmla="*/ 306698 h 1897988"/>
              <a:gd name="connsiteX254" fmla="*/ 1268656 w 1297230"/>
              <a:gd name="connsiteY254" fmla="*/ 301987 h 1897988"/>
              <a:gd name="connsiteX255" fmla="*/ 1275896 w 1297230"/>
              <a:gd name="connsiteY255" fmla="*/ 296242 h 1897988"/>
              <a:gd name="connsiteX256" fmla="*/ 1285318 w 1297230"/>
              <a:gd name="connsiteY256" fmla="*/ 290496 h 1897988"/>
              <a:gd name="connsiteX257" fmla="*/ 1292786 w 1297230"/>
              <a:gd name="connsiteY257" fmla="*/ 285900 h 1897988"/>
              <a:gd name="connsiteX258" fmla="*/ 1288419 w 1297230"/>
              <a:gd name="connsiteY258" fmla="*/ 257633 h 1897988"/>
              <a:gd name="connsiteX259" fmla="*/ 1264979 w 1297230"/>
              <a:gd name="connsiteY259" fmla="*/ 235341 h 1897988"/>
              <a:gd name="connsiteX260" fmla="*/ 1258085 w 1297230"/>
              <a:gd name="connsiteY260" fmla="*/ 238903 h 1897988"/>
              <a:gd name="connsiteX261" fmla="*/ 1252340 w 1297230"/>
              <a:gd name="connsiteY261" fmla="*/ 242465 h 1897988"/>
              <a:gd name="connsiteX262" fmla="*/ 1245101 w 1297230"/>
              <a:gd name="connsiteY262" fmla="*/ 238674 h 1897988"/>
              <a:gd name="connsiteX263" fmla="*/ 1224188 w 1297230"/>
              <a:gd name="connsiteY263" fmla="*/ 252233 h 1897988"/>
              <a:gd name="connsiteX264" fmla="*/ 1214536 w 1297230"/>
              <a:gd name="connsiteY264" fmla="*/ 269124 h 1897988"/>
              <a:gd name="connsiteX265" fmla="*/ 1196381 w 1297230"/>
              <a:gd name="connsiteY265" fmla="*/ 276707 h 1897988"/>
              <a:gd name="connsiteX266" fmla="*/ 1186385 w 1297230"/>
              <a:gd name="connsiteY266" fmla="*/ 273949 h 1897988"/>
              <a:gd name="connsiteX267" fmla="*/ 1169609 w 1297230"/>
              <a:gd name="connsiteY267" fmla="*/ 272915 h 1897988"/>
              <a:gd name="connsiteX268" fmla="*/ 1163519 w 1297230"/>
              <a:gd name="connsiteY268" fmla="*/ 285326 h 1897988"/>
              <a:gd name="connsiteX269" fmla="*/ 1160991 w 1297230"/>
              <a:gd name="connsiteY269" fmla="*/ 294518 h 1897988"/>
              <a:gd name="connsiteX270" fmla="*/ 1143181 w 1297230"/>
              <a:gd name="connsiteY270" fmla="*/ 301642 h 1897988"/>
              <a:gd name="connsiteX271" fmla="*/ 1120775 w 1297230"/>
              <a:gd name="connsiteY271" fmla="*/ 311065 h 1897988"/>
              <a:gd name="connsiteX272" fmla="*/ 1108135 w 1297230"/>
              <a:gd name="connsiteY272" fmla="*/ 316350 h 1897988"/>
              <a:gd name="connsiteX273" fmla="*/ 1097679 w 1297230"/>
              <a:gd name="connsiteY273" fmla="*/ 320946 h 1897988"/>
              <a:gd name="connsiteX274" fmla="*/ 1047810 w 1297230"/>
              <a:gd name="connsiteY274" fmla="*/ 335309 h 1897988"/>
              <a:gd name="connsiteX275" fmla="*/ 1010467 w 1297230"/>
              <a:gd name="connsiteY275" fmla="*/ 342893 h 1897988"/>
              <a:gd name="connsiteX276" fmla="*/ 939226 w 1297230"/>
              <a:gd name="connsiteY276" fmla="*/ 350017 h 1897988"/>
              <a:gd name="connsiteX277" fmla="*/ 854771 w 1297230"/>
              <a:gd name="connsiteY277" fmla="*/ 349329 h 1897988"/>
              <a:gd name="connsiteX278" fmla="*/ 842132 w 1297230"/>
              <a:gd name="connsiteY278" fmla="*/ 348065 h 1897988"/>
              <a:gd name="connsiteX279" fmla="*/ 816738 w 1297230"/>
              <a:gd name="connsiteY279" fmla="*/ 322556 h 1897988"/>
              <a:gd name="connsiteX280" fmla="*/ 796859 w 1297230"/>
              <a:gd name="connsiteY280" fmla="*/ 289693 h 1897988"/>
              <a:gd name="connsiteX281" fmla="*/ 777210 w 1297230"/>
              <a:gd name="connsiteY281" fmla="*/ 277053 h 1897988"/>
              <a:gd name="connsiteX282" fmla="*/ 771005 w 1297230"/>
              <a:gd name="connsiteY282" fmla="*/ 270159 h 1897988"/>
              <a:gd name="connsiteX283" fmla="*/ 821793 w 1297230"/>
              <a:gd name="connsiteY283" fmla="*/ 250970 h 1897988"/>
              <a:gd name="connsiteX284" fmla="*/ 852013 w 1297230"/>
              <a:gd name="connsiteY284" fmla="*/ 234079 h 1897988"/>
              <a:gd name="connsiteX285" fmla="*/ 850634 w 1297230"/>
              <a:gd name="connsiteY285" fmla="*/ 216843 h 1897988"/>
              <a:gd name="connsiteX286" fmla="*/ 847647 w 1297230"/>
              <a:gd name="connsiteY286" fmla="*/ 208455 h 1897988"/>
              <a:gd name="connsiteX287" fmla="*/ 850060 w 1297230"/>
              <a:gd name="connsiteY287" fmla="*/ 203514 h 1897988"/>
              <a:gd name="connsiteX288" fmla="*/ 851324 w 1297230"/>
              <a:gd name="connsiteY288" fmla="*/ 188002 h 1897988"/>
              <a:gd name="connsiteX289" fmla="*/ 850864 w 1297230"/>
              <a:gd name="connsiteY289" fmla="*/ 175132 h 1897988"/>
              <a:gd name="connsiteX290" fmla="*/ 856609 w 1297230"/>
              <a:gd name="connsiteY290" fmla="*/ 168009 h 1897988"/>
              <a:gd name="connsiteX291" fmla="*/ 858793 w 1297230"/>
              <a:gd name="connsiteY291" fmla="*/ 155139 h 1897988"/>
              <a:gd name="connsiteX292" fmla="*/ 855920 w 1297230"/>
              <a:gd name="connsiteY292" fmla="*/ 151003 h 1897988"/>
              <a:gd name="connsiteX293" fmla="*/ 838914 w 1297230"/>
              <a:gd name="connsiteY293" fmla="*/ 135721 h 1897988"/>
              <a:gd name="connsiteX294" fmla="*/ 831790 w 1297230"/>
              <a:gd name="connsiteY294" fmla="*/ 115728 h 1897988"/>
              <a:gd name="connsiteX295" fmla="*/ 834318 w 1297230"/>
              <a:gd name="connsiteY295" fmla="*/ 106419 h 1897988"/>
              <a:gd name="connsiteX296" fmla="*/ 836961 w 1297230"/>
              <a:gd name="connsiteY296" fmla="*/ 101823 h 1897988"/>
              <a:gd name="connsiteX297" fmla="*/ 831215 w 1297230"/>
              <a:gd name="connsiteY297" fmla="*/ 96768 h 1897988"/>
              <a:gd name="connsiteX298" fmla="*/ 823172 w 1297230"/>
              <a:gd name="connsiteY298" fmla="*/ 89414 h 1897988"/>
              <a:gd name="connsiteX299" fmla="*/ 815244 w 1297230"/>
              <a:gd name="connsiteY299" fmla="*/ 58389 h 1897988"/>
              <a:gd name="connsiteX300" fmla="*/ 827998 w 1297230"/>
              <a:gd name="connsiteY300" fmla="*/ 36557 h 1897988"/>
              <a:gd name="connsiteX301" fmla="*/ 828573 w 1297230"/>
              <a:gd name="connsiteY301" fmla="*/ 30123 h 1897988"/>
              <a:gd name="connsiteX302" fmla="*/ 821908 w 1297230"/>
              <a:gd name="connsiteY302" fmla="*/ 26560 h 1897988"/>
              <a:gd name="connsiteX303" fmla="*/ 769282 w 1297230"/>
              <a:gd name="connsiteY303" fmla="*/ 14381 h 1897988"/>
              <a:gd name="connsiteX304" fmla="*/ 747910 w 1297230"/>
              <a:gd name="connsiteY304" fmla="*/ 8406 h 1897988"/>
              <a:gd name="connsiteX305" fmla="*/ 738488 w 1297230"/>
              <a:gd name="connsiteY305" fmla="*/ 2776 h 1897988"/>
              <a:gd name="connsiteX306" fmla="*/ 691032 w 1297230"/>
              <a:gd name="connsiteY306" fmla="*/ 593 h 1897988"/>
              <a:gd name="connsiteX307" fmla="*/ 689539 w 1297230"/>
              <a:gd name="connsiteY307" fmla="*/ 991185 h 1897988"/>
              <a:gd name="connsiteX308" fmla="*/ 685172 w 1297230"/>
              <a:gd name="connsiteY308" fmla="*/ 998079 h 1897988"/>
              <a:gd name="connsiteX309" fmla="*/ 647139 w 1297230"/>
              <a:gd name="connsiteY309" fmla="*/ 1037031 h 1897988"/>
              <a:gd name="connsiteX310" fmla="*/ 612438 w 1297230"/>
              <a:gd name="connsiteY310" fmla="*/ 1074605 h 1897988"/>
              <a:gd name="connsiteX311" fmla="*/ 604279 w 1297230"/>
              <a:gd name="connsiteY311" fmla="*/ 1080580 h 1897988"/>
              <a:gd name="connsiteX312" fmla="*/ 595202 w 1297230"/>
              <a:gd name="connsiteY312" fmla="*/ 1090576 h 1897988"/>
              <a:gd name="connsiteX313" fmla="*/ 585205 w 1297230"/>
              <a:gd name="connsiteY313" fmla="*/ 1100573 h 1897988"/>
              <a:gd name="connsiteX314" fmla="*/ 576358 w 1297230"/>
              <a:gd name="connsiteY314" fmla="*/ 1108731 h 1897988"/>
              <a:gd name="connsiteX315" fmla="*/ 559811 w 1297230"/>
              <a:gd name="connsiteY315" fmla="*/ 1115510 h 1897988"/>
              <a:gd name="connsiteX316" fmla="*/ 541082 w 1297230"/>
              <a:gd name="connsiteY316" fmla="*/ 1120911 h 1897988"/>
              <a:gd name="connsiteX317" fmla="*/ 503508 w 1297230"/>
              <a:gd name="connsiteY317" fmla="*/ 1146419 h 1897988"/>
              <a:gd name="connsiteX318" fmla="*/ 485813 w 1297230"/>
              <a:gd name="connsiteY318" fmla="*/ 1164918 h 1897988"/>
              <a:gd name="connsiteX319" fmla="*/ 481331 w 1297230"/>
              <a:gd name="connsiteY319" fmla="*/ 1163195 h 1897988"/>
              <a:gd name="connsiteX320" fmla="*/ 502014 w 1297230"/>
              <a:gd name="connsiteY320" fmla="*/ 1114935 h 1897988"/>
              <a:gd name="connsiteX321" fmla="*/ 512700 w 1297230"/>
              <a:gd name="connsiteY321" fmla="*/ 1091955 h 1897988"/>
              <a:gd name="connsiteX322" fmla="*/ 523617 w 1297230"/>
              <a:gd name="connsiteY322" fmla="*/ 1067251 h 1897988"/>
              <a:gd name="connsiteX323" fmla="*/ 536486 w 1297230"/>
              <a:gd name="connsiteY323" fmla="*/ 1037376 h 1897988"/>
              <a:gd name="connsiteX324" fmla="*/ 558777 w 1297230"/>
              <a:gd name="connsiteY324" fmla="*/ 993138 h 1897988"/>
              <a:gd name="connsiteX325" fmla="*/ 633235 w 1297230"/>
              <a:gd name="connsiteY325" fmla="*/ 989690 h 1897988"/>
              <a:gd name="connsiteX326" fmla="*/ 689539 w 1297230"/>
              <a:gd name="connsiteY326" fmla="*/ 991185 h 18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297230" h="1897988">
                <a:moveTo>
                  <a:pt x="691032" y="593"/>
                </a:moveTo>
                <a:cubicBezTo>
                  <a:pt x="682185" y="2661"/>
                  <a:pt x="671384" y="7717"/>
                  <a:pt x="653344" y="18403"/>
                </a:cubicBezTo>
                <a:cubicBezTo>
                  <a:pt x="641393" y="25527"/>
                  <a:pt x="640704" y="26102"/>
                  <a:pt x="631052" y="38855"/>
                </a:cubicBezTo>
                <a:cubicBezTo>
                  <a:pt x="620021" y="53563"/>
                  <a:pt x="612208" y="68616"/>
                  <a:pt x="609335" y="80796"/>
                </a:cubicBezTo>
                <a:cubicBezTo>
                  <a:pt x="605428" y="97802"/>
                  <a:pt x="606922" y="125953"/>
                  <a:pt x="613471" y="160079"/>
                </a:cubicBezTo>
                <a:cubicBezTo>
                  <a:pt x="617148" y="178694"/>
                  <a:pt x="619676" y="186393"/>
                  <a:pt x="623008" y="189150"/>
                </a:cubicBezTo>
                <a:cubicBezTo>
                  <a:pt x="625651" y="191334"/>
                  <a:pt x="627605" y="202019"/>
                  <a:pt x="626226" y="205927"/>
                </a:cubicBezTo>
                <a:cubicBezTo>
                  <a:pt x="624502" y="210407"/>
                  <a:pt x="620825" y="211212"/>
                  <a:pt x="606233" y="210407"/>
                </a:cubicBezTo>
                <a:cubicBezTo>
                  <a:pt x="596351" y="209948"/>
                  <a:pt x="592214" y="209143"/>
                  <a:pt x="588193" y="207191"/>
                </a:cubicBezTo>
                <a:cubicBezTo>
                  <a:pt x="585320" y="205812"/>
                  <a:pt x="573715" y="201445"/>
                  <a:pt x="562339" y="197539"/>
                </a:cubicBezTo>
                <a:cubicBezTo>
                  <a:pt x="550964" y="193633"/>
                  <a:pt x="537520" y="188806"/>
                  <a:pt x="532464" y="186853"/>
                </a:cubicBezTo>
                <a:cubicBezTo>
                  <a:pt x="518905" y="181798"/>
                  <a:pt x="512586" y="180189"/>
                  <a:pt x="505461" y="180189"/>
                </a:cubicBezTo>
                <a:cubicBezTo>
                  <a:pt x="493741" y="180189"/>
                  <a:pt x="485813" y="182142"/>
                  <a:pt x="479378" y="186624"/>
                </a:cubicBezTo>
                <a:cubicBezTo>
                  <a:pt x="473633" y="190529"/>
                  <a:pt x="466279" y="196735"/>
                  <a:pt x="463521" y="199723"/>
                </a:cubicBezTo>
                <a:cubicBezTo>
                  <a:pt x="462947" y="200411"/>
                  <a:pt x="461338" y="202135"/>
                  <a:pt x="460074" y="203514"/>
                </a:cubicBezTo>
                <a:cubicBezTo>
                  <a:pt x="458695" y="204893"/>
                  <a:pt x="456857" y="207306"/>
                  <a:pt x="455937" y="208915"/>
                </a:cubicBezTo>
                <a:cubicBezTo>
                  <a:pt x="453180" y="213281"/>
                  <a:pt x="436519" y="219716"/>
                  <a:pt x="428475" y="219601"/>
                </a:cubicBezTo>
                <a:cubicBezTo>
                  <a:pt x="423305" y="219486"/>
                  <a:pt x="421811" y="219830"/>
                  <a:pt x="419628" y="222244"/>
                </a:cubicBezTo>
                <a:lnTo>
                  <a:pt x="416985" y="225116"/>
                </a:lnTo>
                <a:lnTo>
                  <a:pt x="395498" y="224312"/>
                </a:lnTo>
                <a:cubicBezTo>
                  <a:pt x="376998" y="223622"/>
                  <a:pt x="371598" y="223851"/>
                  <a:pt x="357809" y="225920"/>
                </a:cubicBezTo>
                <a:cubicBezTo>
                  <a:pt x="348961" y="227184"/>
                  <a:pt x="331381" y="228908"/>
                  <a:pt x="318742" y="229598"/>
                </a:cubicBezTo>
                <a:cubicBezTo>
                  <a:pt x="306102" y="230287"/>
                  <a:pt x="289786" y="231666"/>
                  <a:pt x="282547" y="232585"/>
                </a:cubicBezTo>
                <a:cubicBezTo>
                  <a:pt x="249799" y="236607"/>
                  <a:pt x="182925" y="251315"/>
                  <a:pt x="176950" y="255796"/>
                </a:cubicBezTo>
                <a:cubicBezTo>
                  <a:pt x="175226" y="256944"/>
                  <a:pt x="171664" y="261310"/>
                  <a:pt x="168791" y="265447"/>
                </a:cubicBezTo>
                <a:cubicBezTo>
                  <a:pt x="163621" y="272916"/>
                  <a:pt x="160058" y="279121"/>
                  <a:pt x="127426" y="339331"/>
                </a:cubicBezTo>
                <a:cubicBezTo>
                  <a:pt x="117774" y="357026"/>
                  <a:pt x="107317" y="375066"/>
                  <a:pt x="103985" y="379548"/>
                </a:cubicBezTo>
                <a:cubicBezTo>
                  <a:pt x="95827" y="390578"/>
                  <a:pt x="92380" y="396554"/>
                  <a:pt x="73421" y="432978"/>
                </a:cubicBezTo>
                <a:cubicBezTo>
                  <a:pt x="64458" y="450329"/>
                  <a:pt x="54232" y="469517"/>
                  <a:pt x="50899" y="475492"/>
                </a:cubicBezTo>
                <a:cubicBezTo>
                  <a:pt x="47567" y="481468"/>
                  <a:pt x="44235" y="488132"/>
                  <a:pt x="43430" y="490201"/>
                </a:cubicBezTo>
                <a:cubicBezTo>
                  <a:pt x="42167" y="493877"/>
                  <a:pt x="42281" y="494107"/>
                  <a:pt x="49291" y="501116"/>
                </a:cubicBezTo>
                <a:cubicBezTo>
                  <a:pt x="53197" y="505024"/>
                  <a:pt x="58024" y="510999"/>
                  <a:pt x="59862" y="514331"/>
                </a:cubicBezTo>
                <a:cubicBezTo>
                  <a:pt x="61815" y="517663"/>
                  <a:pt x="64573" y="521225"/>
                  <a:pt x="66067" y="522259"/>
                </a:cubicBezTo>
                <a:cubicBezTo>
                  <a:pt x="71008" y="525477"/>
                  <a:pt x="69744" y="528463"/>
                  <a:pt x="55381" y="546389"/>
                </a:cubicBezTo>
                <a:cubicBezTo>
                  <a:pt x="45039" y="559488"/>
                  <a:pt x="38260" y="571208"/>
                  <a:pt x="34928" y="582353"/>
                </a:cubicBezTo>
                <a:cubicBezTo>
                  <a:pt x="33893" y="585801"/>
                  <a:pt x="32400" y="589938"/>
                  <a:pt x="31481" y="591546"/>
                </a:cubicBezTo>
                <a:cubicBezTo>
                  <a:pt x="30676" y="593154"/>
                  <a:pt x="29642" y="596257"/>
                  <a:pt x="29183" y="598440"/>
                </a:cubicBezTo>
                <a:cubicBezTo>
                  <a:pt x="27918" y="604071"/>
                  <a:pt x="16773" y="614757"/>
                  <a:pt x="9534" y="617284"/>
                </a:cubicBezTo>
                <a:cubicBezTo>
                  <a:pt x="-118" y="620501"/>
                  <a:pt x="-2416" y="624523"/>
                  <a:pt x="2525" y="629235"/>
                </a:cubicBezTo>
                <a:cubicBezTo>
                  <a:pt x="6546" y="633026"/>
                  <a:pt x="11257" y="632337"/>
                  <a:pt x="22173" y="626592"/>
                </a:cubicBezTo>
                <a:cubicBezTo>
                  <a:pt x="27574" y="623719"/>
                  <a:pt x="33089" y="621421"/>
                  <a:pt x="34238" y="621421"/>
                </a:cubicBezTo>
                <a:cubicBezTo>
                  <a:pt x="37685" y="621421"/>
                  <a:pt x="41247" y="626822"/>
                  <a:pt x="41247" y="631993"/>
                </a:cubicBezTo>
                <a:cubicBezTo>
                  <a:pt x="41247" y="634406"/>
                  <a:pt x="40213" y="638428"/>
                  <a:pt x="38949" y="640955"/>
                </a:cubicBezTo>
                <a:cubicBezTo>
                  <a:pt x="37685" y="643484"/>
                  <a:pt x="36651" y="646126"/>
                  <a:pt x="36651" y="646930"/>
                </a:cubicBezTo>
                <a:cubicBezTo>
                  <a:pt x="36536" y="650952"/>
                  <a:pt x="29642" y="659226"/>
                  <a:pt x="23782" y="662443"/>
                </a:cubicBezTo>
                <a:cubicBezTo>
                  <a:pt x="16888" y="666119"/>
                  <a:pt x="15509" y="669337"/>
                  <a:pt x="19416" y="672899"/>
                </a:cubicBezTo>
                <a:cubicBezTo>
                  <a:pt x="22173" y="675541"/>
                  <a:pt x="28034" y="676690"/>
                  <a:pt x="31481" y="675427"/>
                </a:cubicBezTo>
                <a:cubicBezTo>
                  <a:pt x="38145" y="672783"/>
                  <a:pt x="43431" y="667268"/>
                  <a:pt x="48142" y="657962"/>
                </a:cubicBezTo>
                <a:cubicBezTo>
                  <a:pt x="53542" y="647160"/>
                  <a:pt x="55610" y="644402"/>
                  <a:pt x="58598" y="644402"/>
                </a:cubicBezTo>
                <a:cubicBezTo>
                  <a:pt x="64113" y="644402"/>
                  <a:pt x="64343" y="653480"/>
                  <a:pt x="59402" y="672439"/>
                </a:cubicBezTo>
                <a:lnTo>
                  <a:pt x="58253" y="676920"/>
                </a:lnTo>
                <a:lnTo>
                  <a:pt x="53312" y="676231"/>
                </a:lnTo>
                <a:cubicBezTo>
                  <a:pt x="47107" y="675312"/>
                  <a:pt x="45269" y="677150"/>
                  <a:pt x="46188" y="683010"/>
                </a:cubicBezTo>
                <a:cubicBezTo>
                  <a:pt x="47337" y="689790"/>
                  <a:pt x="49865" y="692663"/>
                  <a:pt x="54806" y="692663"/>
                </a:cubicBezTo>
                <a:cubicBezTo>
                  <a:pt x="57104" y="692663"/>
                  <a:pt x="60437" y="691743"/>
                  <a:pt x="62045" y="690594"/>
                </a:cubicBezTo>
                <a:cubicBezTo>
                  <a:pt x="78362" y="679678"/>
                  <a:pt x="77213" y="680023"/>
                  <a:pt x="82843" y="683470"/>
                </a:cubicBezTo>
                <a:cubicBezTo>
                  <a:pt x="84911" y="684733"/>
                  <a:pt x="87554" y="685768"/>
                  <a:pt x="88703" y="685768"/>
                </a:cubicBezTo>
                <a:cubicBezTo>
                  <a:pt x="91805" y="685768"/>
                  <a:pt x="99964" y="679563"/>
                  <a:pt x="103181" y="674852"/>
                </a:cubicBezTo>
                <a:lnTo>
                  <a:pt x="105939" y="670715"/>
                </a:lnTo>
                <a:lnTo>
                  <a:pt x="104790" y="651527"/>
                </a:lnTo>
                <a:cubicBezTo>
                  <a:pt x="103526" y="629924"/>
                  <a:pt x="104330" y="625213"/>
                  <a:pt x="110075" y="617170"/>
                </a:cubicBezTo>
                <a:lnTo>
                  <a:pt x="113407" y="612573"/>
                </a:lnTo>
                <a:lnTo>
                  <a:pt x="125358" y="611884"/>
                </a:lnTo>
                <a:cubicBezTo>
                  <a:pt x="141559" y="611080"/>
                  <a:pt x="145581" y="609701"/>
                  <a:pt x="147764" y="604415"/>
                </a:cubicBezTo>
                <a:cubicBezTo>
                  <a:pt x="148798" y="602118"/>
                  <a:pt x="149832" y="595912"/>
                  <a:pt x="150177" y="590741"/>
                </a:cubicBezTo>
                <a:lnTo>
                  <a:pt x="150751" y="581204"/>
                </a:lnTo>
                <a:lnTo>
                  <a:pt x="146615" y="576264"/>
                </a:lnTo>
                <a:cubicBezTo>
                  <a:pt x="144431" y="573506"/>
                  <a:pt x="140755" y="570059"/>
                  <a:pt x="138457" y="568451"/>
                </a:cubicBezTo>
                <a:cubicBezTo>
                  <a:pt x="136158" y="566957"/>
                  <a:pt x="133171" y="563509"/>
                  <a:pt x="131792" y="560867"/>
                </a:cubicBezTo>
                <a:lnTo>
                  <a:pt x="129149" y="556041"/>
                </a:lnTo>
                <a:lnTo>
                  <a:pt x="132252" y="549951"/>
                </a:lnTo>
                <a:cubicBezTo>
                  <a:pt x="133975" y="546619"/>
                  <a:pt x="139261" y="536737"/>
                  <a:pt x="143972" y="528004"/>
                </a:cubicBezTo>
                <a:cubicBezTo>
                  <a:pt x="148683" y="519270"/>
                  <a:pt x="155692" y="505368"/>
                  <a:pt x="159714" y="496980"/>
                </a:cubicBezTo>
                <a:cubicBezTo>
                  <a:pt x="163621" y="488592"/>
                  <a:pt x="169251" y="478250"/>
                  <a:pt x="172123" y="473884"/>
                </a:cubicBezTo>
                <a:cubicBezTo>
                  <a:pt x="177294" y="466185"/>
                  <a:pt x="177409" y="465610"/>
                  <a:pt x="177179" y="457797"/>
                </a:cubicBezTo>
                <a:lnTo>
                  <a:pt x="176949" y="449754"/>
                </a:lnTo>
                <a:lnTo>
                  <a:pt x="184648" y="441596"/>
                </a:lnTo>
                <a:cubicBezTo>
                  <a:pt x="191772" y="434127"/>
                  <a:pt x="201424" y="422292"/>
                  <a:pt x="224520" y="392762"/>
                </a:cubicBezTo>
                <a:cubicBezTo>
                  <a:pt x="229576" y="386327"/>
                  <a:pt x="236355" y="378859"/>
                  <a:pt x="239573" y="376101"/>
                </a:cubicBezTo>
                <a:cubicBezTo>
                  <a:pt x="242790" y="373343"/>
                  <a:pt x="246122" y="369436"/>
                  <a:pt x="246926" y="367598"/>
                </a:cubicBezTo>
                <a:cubicBezTo>
                  <a:pt x="248880" y="362657"/>
                  <a:pt x="253820" y="361508"/>
                  <a:pt x="266000" y="363116"/>
                </a:cubicBezTo>
                <a:cubicBezTo>
                  <a:pt x="273125" y="364151"/>
                  <a:pt x="283811" y="364151"/>
                  <a:pt x="307136" y="363116"/>
                </a:cubicBezTo>
                <a:cubicBezTo>
                  <a:pt x="324487" y="362426"/>
                  <a:pt x="349881" y="362082"/>
                  <a:pt x="363784" y="362196"/>
                </a:cubicBezTo>
                <a:cubicBezTo>
                  <a:pt x="393315" y="362656"/>
                  <a:pt x="396647" y="363460"/>
                  <a:pt x="397911" y="370355"/>
                </a:cubicBezTo>
                <a:cubicBezTo>
                  <a:pt x="398830" y="374951"/>
                  <a:pt x="396877" y="439412"/>
                  <a:pt x="395153" y="466875"/>
                </a:cubicBezTo>
                <a:cubicBezTo>
                  <a:pt x="393659" y="489166"/>
                  <a:pt x="387225" y="519386"/>
                  <a:pt x="381479" y="530647"/>
                </a:cubicBezTo>
                <a:cubicBezTo>
                  <a:pt x="380330" y="532830"/>
                  <a:pt x="377573" y="538230"/>
                  <a:pt x="375389" y="542711"/>
                </a:cubicBezTo>
                <a:cubicBezTo>
                  <a:pt x="373091" y="547078"/>
                  <a:pt x="369070" y="556155"/>
                  <a:pt x="366427" y="562820"/>
                </a:cubicBezTo>
                <a:cubicBezTo>
                  <a:pt x="363439" y="570288"/>
                  <a:pt x="358384" y="579710"/>
                  <a:pt x="353213" y="587524"/>
                </a:cubicBezTo>
                <a:cubicBezTo>
                  <a:pt x="338160" y="610161"/>
                  <a:pt x="323912" y="630844"/>
                  <a:pt x="312307" y="646930"/>
                </a:cubicBezTo>
                <a:cubicBezTo>
                  <a:pt x="306102" y="655548"/>
                  <a:pt x="299897" y="664856"/>
                  <a:pt x="298633" y="667383"/>
                </a:cubicBezTo>
                <a:cubicBezTo>
                  <a:pt x="297254" y="670026"/>
                  <a:pt x="295186" y="678185"/>
                  <a:pt x="293922" y="685538"/>
                </a:cubicBezTo>
                <a:cubicBezTo>
                  <a:pt x="292773" y="692893"/>
                  <a:pt x="290360" y="705991"/>
                  <a:pt x="288867" y="714494"/>
                </a:cubicBezTo>
                <a:cubicBezTo>
                  <a:pt x="283351" y="744599"/>
                  <a:pt x="282892" y="752298"/>
                  <a:pt x="286683" y="750804"/>
                </a:cubicBezTo>
                <a:cubicBezTo>
                  <a:pt x="287603" y="750459"/>
                  <a:pt x="291739" y="749540"/>
                  <a:pt x="295876" y="748736"/>
                </a:cubicBezTo>
                <a:cubicBezTo>
                  <a:pt x="305987" y="746898"/>
                  <a:pt x="306562" y="747587"/>
                  <a:pt x="306792" y="761605"/>
                </a:cubicBezTo>
                <a:cubicBezTo>
                  <a:pt x="306792" y="767580"/>
                  <a:pt x="306562" y="773785"/>
                  <a:pt x="306102" y="775394"/>
                </a:cubicBezTo>
                <a:cubicBezTo>
                  <a:pt x="305642" y="777462"/>
                  <a:pt x="306102" y="779185"/>
                  <a:pt x="307596" y="781254"/>
                </a:cubicBezTo>
                <a:cubicBezTo>
                  <a:pt x="315639" y="791365"/>
                  <a:pt x="319546" y="814690"/>
                  <a:pt x="316329" y="833076"/>
                </a:cubicBezTo>
                <a:cubicBezTo>
                  <a:pt x="315410" y="838246"/>
                  <a:pt x="314146" y="849851"/>
                  <a:pt x="313571" y="858814"/>
                </a:cubicBezTo>
                <a:cubicBezTo>
                  <a:pt x="312192" y="877199"/>
                  <a:pt x="312882" y="882025"/>
                  <a:pt x="318052" y="892366"/>
                </a:cubicBezTo>
                <a:cubicBezTo>
                  <a:pt x="319776" y="895928"/>
                  <a:pt x="323453" y="906155"/>
                  <a:pt x="326095" y="915002"/>
                </a:cubicBezTo>
                <a:cubicBezTo>
                  <a:pt x="328853" y="923964"/>
                  <a:pt x="332530" y="933387"/>
                  <a:pt x="334369" y="936144"/>
                </a:cubicBezTo>
                <a:cubicBezTo>
                  <a:pt x="336207" y="939017"/>
                  <a:pt x="337701" y="942119"/>
                  <a:pt x="337701" y="943154"/>
                </a:cubicBezTo>
                <a:cubicBezTo>
                  <a:pt x="337701" y="944188"/>
                  <a:pt x="338735" y="946026"/>
                  <a:pt x="339999" y="947175"/>
                </a:cubicBezTo>
                <a:cubicBezTo>
                  <a:pt x="341263" y="948324"/>
                  <a:pt x="342297" y="949932"/>
                  <a:pt x="342297" y="950852"/>
                </a:cubicBezTo>
                <a:cubicBezTo>
                  <a:pt x="342297" y="951656"/>
                  <a:pt x="343561" y="954299"/>
                  <a:pt x="345055" y="956712"/>
                </a:cubicBezTo>
                <a:cubicBezTo>
                  <a:pt x="347353" y="960389"/>
                  <a:pt x="347928" y="962917"/>
                  <a:pt x="348387" y="974407"/>
                </a:cubicBezTo>
                <a:cubicBezTo>
                  <a:pt x="349306" y="990954"/>
                  <a:pt x="347928" y="999572"/>
                  <a:pt x="342757" y="1012096"/>
                </a:cubicBezTo>
                <a:cubicBezTo>
                  <a:pt x="340458" y="1017497"/>
                  <a:pt x="337931" y="1025541"/>
                  <a:pt x="337241" y="1030137"/>
                </a:cubicBezTo>
                <a:cubicBezTo>
                  <a:pt x="336437" y="1034733"/>
                  <a:pt x="335058" y="1039214"/>
                  <a:pt x="334254" y="1040248"/>
                </a:cubicBezTo>
                <a:cubicBezTo>
                  <a:pt x="333449" y="1041167"/>
                  <a:pt x="332415" y="1043925"/>
                  <a:pt x="331841" y="1046338"/>
                </a:cubicBezTo>
                <a:cubicBezTo>
                  <a:pt x="330117" y="1054037"/>
                  <a:pt x="326440" y="1066676"/>
                  <a:pt x="317822" y="1095058"/>
                </a:cubicBezTo>
                <a:cubicBezTo>
                  <a:pt x="308860" y="1124243"/>
                  <a:pt x="302081" y="1151476"/>
                  <a:pt x="294612" y="1188705"/>
                </a:cubicBezTo>
                <a:cubicBezTo>
                  <a:pt x="291969" y="1201575"/>
                  <a:pt x="282087" y="1233863"/>
                  <a:pt x="277491" y="1244434"/>
                </a:cubicBezTo>
                <a:cubicBezTo>
                  <a:pt x="276457" y="1246847"/>
                  <a:pt x="275652" y="1250754"/>
                  <a:pt x="275652" y="1253167"/>
                </a:cubicBezTo>
                <a:cubicBezTo>
                  <a:pt x="275652" y="1259831"/>
                  <a:pt x="273584" y="1264772"/>
                  <a:pt x="267839" y="1271437"/>
                </a:cubicBezTo>
                <a:cubicBezTo>
                  <a:pt x="264162" y="1275918"/>
                  <a:pt x="262668" y="1278790"/>
                  <a:pt x="262209" y="1282352"/>
                </a:cubicBezTo>
                <a:cubicBezTo>
                  <a:pt x="261175" y="1290396"/>
                  <a:pt x="247156" y="1318548"/>
                  <a:pt x="238653" y="1329464"/>
                </a:cubicBezTo>
                <a:cubicBezTo>
                  <a:pt x="236815" y="1331762"/>
                  <a:pt x="234287" y="1336128"/>
                  <a:pt x="232908" y="1339230"/>
                </a:cubicBezTo>
                <a:cubicBezTo>
                  <a:pt x="231644" y="1342218"/>
                  <a:pt x="227852" y="1348308"/>
                  <a:pt x="224520" y="1352789"/>
                </a:cubicBezTo>
                <a:cubicBezTo>
                  <a:pt x="217396" y="1362327"/>
                  <a:pt x="216936" y="1363130"/>
                  <a:pt x="208089" y="1383928"/>
                </a:cubicBezTo>
                <a:cubicBezTo>
                  <a:pt x="200505" y="1401624"/>
                  <a:pt x="198092" y="1409092"/>
                  <a:pt x="193496" y="1429775"/>
                </a:cubicBezTo>
                <a:cubicBezTo>
                  <a:pt x="186832" y="1459074"/>
                  <a:pt x="186142" y="1463327"/>
                  <a:pt x="186027" y="1471025"/>
                </a:cubicBezTo>
                <a:cubicBezTo>
                  <a:pt x="186027" y="1476196"/>
                  <a:pt x="185338" y="1480562"/>
                  <a:pt x="183844" y="1483664"/>
                </a:cubicBezTo>
                <a:cubicBezTo>
                  <a:pt x="182695" y="1486307"/>
                  <a:pt x="180971" y="1490674"/>
                  <a:pt x="180052" y="1493547"/>
                </a:cubicBezTo>
                <a:cubicBezTo>
                  <a:pt x="179018" y="1496419"/>
                  <a:pt x="174307" y="1508024"/>
                  <a:pt x="169366" y="1519400"/>
                </a:cubicBezTo>
                <a:cubicBezTo>
                  <a:pt x="164540" y="1530775"/>
                  <a:pt x="157301" y="1549620"/>
                  <a:pt x="153279" y="1561339"/>
                </a:cubicBezTo>
                <a:cubicBezTo>
                  <a:pt x="149258" y="1573060"/>
                  <a:pt x="142019" y="1592939"/>
                  <a:pt x="137193" y="1605578"/>
                </a:cubicBezTo>
                <a:cubicBezTo>
                  <a:pt x="126507" y="1633500"/>
                  <a:pt x="124208" y="1640279"/>
                  <a:pt x="122945" y="1649472"/>
                </a:cubicBezTo>
                <a:cubicBezTo>
                  <a:pt x="121796" y="1657170"/>
                  <a:pt x="114556" y="1674865"/>
                  <a:pt x="109271" y="1682909"/>
                </a:cubicBezTo>
                <a:cubicBezTo>
                  <a:pt x="107203" y="1685897"/>
                  <a:pt x="102607" y="1690033"/>
                  <a:pt x="97436" y="1693480"/>
                </a:cubicBezTo>
                <a:cubicBezTo>
                  <a:pt x="85256" y="1701639"/>
                  <a:pt x="69974" y="1716920"/>
                  <a:pt x="69974" y="1721058"/>
                </a:cubicBezTo>
                <a:cubicBezTo>
                  <a:pt x="69974" y="1721746"/>
                  <a:pt x="66067" y="1725998"/>
                  <a:pt x="61356" y="1730594"/>
                </a:cubicBezTo>
                <a:cubicBezTo>
                  <a:pt x="55266" y="1736454"/>
                  <a:pt x="52738" y="1739672"/>
                  <a:pt x="52738" y="1741740"/>
                </a:cubicBezTo>
                <a:cubicBezTo>
                  <a:pt x="52738" y="1743923"/>
                  <a:pt x="56874" y="1748749"/>
                  <a:pt x="70778" y="1762308"/>
                </a:cubicBezTo>
                <a:cubicBezTo>
                  <a:pt x="93874" y="1784829"/>
                  <a:pt x="108581" y="1798044"/>
                  <a:pt x="110535" y="1798044"/>
                </a:cubicBezTo>
                <a:cubicBezTo>
                  <a:pt x="111454" y="1798044"/>
                  <a:pt x="113063" y="1797009"/>
                  <a:pt x="114212" y="1795745"/>
                </a:cubicBezTo>
                <a:cubicBezTo>
                  <a:pt x="118119" y="1791494"/>
                  <a:pt x="120876" y="1792758"/>
                  <a:pt x="129954" y="1802985"/>
                </a:cubicBezTo>
                <a:cubicBezTo>
                  <a:pt x="144202" y="1819186"/>
                  <a:pt x="151441" y="1828493"/>
                  <a:pt x="166034" y="1849866"/>
                </a:cubicBezTo>
                <a:cubicBezTo>
                  <a:pt x="180971" y="1871582"/>
                  <a:pt x="196943" y="1883072"/>
                  <a:pt x="226818" y="1893414"/>
                </a:cubicBezTo>
                <a:cubicBezTo>
                  <a:pt x="241181" y="1898355"/>
                  <a:pt x="257957" y="1899504"/>
                  <a:pt x="265082" y="1895827"/>
                </a:cubicBezTo>
                <a:cubicBezTo>
                  <a:pt x="267724" y="1894448"/>
                  <a:pt x="270712" y="1891805"/>
                  <a:pt x="271631" y="1889967"/>
                </a:cubicBezTo>
                <a:cubicBezTo>
                  <a:pt x="273355" y="1886634"/>
                  <a:pt x="273355" y="1886290"/>
                  <a:pt x="269792" y="1881233"/>
                </a:cubicBezTo>
                <a:cubicBezTo>
                  <a:pt x="267724" y="1878131"/>
                  <a:pt x="263358" y="1874110"/>
                  <a:pt x="259336" y="1871582"/>
                </a:cubicBezTo>
                <a:cubicBezTo>
                  <a:pt x="251753" y="1866871"/>
                  <a:pt x="240951" y="1856874"/>
                  <a:pt x="238079" y="1852048"/>
                </a:cubicBezTo>
                <a:cubicBezTo>
                  <a:pt x="237045" y="1850325"/>
                  <a:pt x="234747" y="1848026"/>
                  <a:pt x="233023" y="1846992"/>
                </a:cubicBezTo>
                <a:cubicBezTo>
                  <a:pt x="230955" y="1845728"/>
                  <a:pt x="229691" y="1844005"/>
                  <a:pt x="229691" y="1842511"/>
                </a:cubicBezTo>
                <a:cubicBezTo>
                  <a:pt x="229691" y="1841132"/>
                  <a:pt x="228197" y="1837340"/>
                  <a:pt x="226359" y="1834124"/>
                </a:cubicBezTo>
                <a:cubicBezTo>
                  <a:pt x="223256" y="1828378"/>
                  <a:pt x="221647" y="1818037"/>
                  <a:pt x="223486" y="1815049"/>
                </a:cubicBezTo>
                <a:cubicBezTo>
                  <a:pt x="224405" y="1813670"/>
                  <a:pt x="224175" y="1798273"/>
                  <a:pt x="222911" y="1773913"/>
                </a:cubicBezTo>
                <a:cubicBezTo>
                  <a:pt x="221992" y="1757711"/>
                  <a:pt x="221647" y="1755298"/>
                  <a:pt x="218315" y="1747140"/>
                </a:cubicBezTo>
                <a:lnTo>
                  <a:pt x="214638" y="1738178"/>
                </a:lnTo>
                <a:lnTo>
                  <a:pt x="215443" y="1722666"/>
                </a:lnTo>
                <a:cubicBezTo>
                  <a:pt x="216362" y="1705086"/>
                  <a:pt x="215443" y="1706465"/>
                  <a:pt x="227278" y="1704512"/>
                </a:cubicBezTo>
                <a:lnTo>
                  <a:pt x="234861" y="1703247"/>
                </a:lnTo>
                <a:lnTo>
                  <a:pt x="234402" y="1679577"/>
                </a:lnTo>
                <a:cubicBezTo>
                  <a:pt x="233942" y="1651425"/>
                  <a:pt x="234861" y="1646600"/>
                  <a:pt x="243594" y="1631202"/>
                </a:cubicBezTo>
                <a:cubicBezTo>
                  <a:pt x="257613" y="1606268"/>
                  <a:pt x="266115" y="1585929"/>
                  <a:pt x="283466" y="1535487"/>
                </a:cubicBezTo>
                <a:cubicBezTo>
                  <a:pt x="284155" y="1533533"/>
                  <a:pt x="285879" y="1527673"/>
                  <a:pt x="287258" y="1522272"/>
                </a:cubicBezTo>
                <a:cubicBezTo>
                  <a:pt x="288637" y="1516872"/>
                  <a:pt x="291624" y="1508139"/>
                  <a:pt x="293808" y="1502738"/>
                </a:cubicBezTo>
                <a:cubicBezTo>
                  <a:pt x="299208" y="1489409"/>
                  <a:pt x="323568" y="1442069"/>
                  <a:pt x="333679" y="1425178"/>
                </a:cubicBezTo>
                <a:cubicBezTo>
                  <a:pt x="343561" y="1408862"/>
                  <a:pt x="348502" y="1399211"/>
                  <a:pt x="352294" y="1388984"/>
                </a:cubicBezTo>
                <a:cubicBezTo>
                  <a:pt x="356316" y="1378298"/>
                  <a:pt x="364818" y="1362671"/>
                  <a:pt x="369299" y="1357959"/>
                </a:cubicBezTo>
                <a:cubicBezTo>
                  <a:pt x="377458" y="1349342"/>
                  <a:pt x="385042" y="1337506"/>
                  <a:pt x="392855" y="1321420"/>
                </a:cubicBezTo>
                <a:cubicBezTo>
                  <a:pt x="397451" y="1312228"/>
                  <a:pt x="405724" y="1297749"/>
                  <a:pt x="411355" y="1289361"/>
                </a:cubicBezTo>
                <a:cubicBezTo>
                  <a:pt x="416985" y="1280974"/>
                  <a:pt x="421581" y="1273620"/>
                  <a:pt x="421581" y="1273045"/>
                </a:cubicBezTo>
                <a:cubicBezTo>
                  <a:pt x="421581" y="1272356"/>
                  <a:pt x="422845" y="1270977"/>
                  <a:pt x="424339" y="1270057"/>
                </a:cubicBezTo>
                <a:cubicBezTo>
                  <a:pt x="426522" y="1268564"/>
                  <a:pt x="427671" y="1268449"/>
                  <a:pt x="429510" y="1269483"/>
                </a:cubicBezTo>
                <a:cubicBezTo>
                  <a:pt x="432038" y="1270747"/>
                  <a:pt x="432038" y="1270172"/>
                  <a:pt x="432267" y="1295337"/>
                </a:cubicBezTo>
                <a:cubicBezTo>
                  <a:pt x="432382" y="1300392"/>
                  <a:pt x="432038" y="1315674"/>
                  <a:pt x="431463" y="1329233"/>
                </a:cubicBezTo>
                <a:cubicBezTo>
                  <a:pt x="430084" y="1366348"/>
                  <a:pt x="433187" y="1395763"/>
                  <a:pt x="441689" y="1424718"/>
                </a:cubicBezTo>
                <a:cubicBezTo>
                  <a:pt x="446745" y="1441954"/>
                  <a:pt x="448009" y="1444826"/>
                  <a:pt x="452145" y="1449536"/>
                </a:cubicBezTo>
                <a:cubicBezTo>
                  <a:pt x="459270" y="1457350"/>
                  <a:pt x="466279" y="1454937"/>
                  <a:pt x="471105" y="1442988"/>
                </a:cubicBezTo>
                <a:cubicBezTo>
                  <a:pt x="473403" y="1437358"/>
                  <a:pt x="473748" y="1433797"/>
                  <a:pt x="474437" y="1410815"/>
                </a:cubicBezTo>
                <a:cubicBezTo>
                  <a:pt x="475127" y="1389098"/>
                  <a:pt x="475701" y="1383582"/>
                  <a:pt x="477770" y="1376344"/>
                </a:cubicBezTo>
                <a:cubicBezTo>
                  <a:pt x="483859" y="1355546"/>
                  <a:pt x="489719" y="1342332"/>
                  <a:pt x="495694" y="1335668"/>
                </a:cubicBezTo>
                <a:cubicBezTo>
                  <a:pt x="497878" y="1333140"/>
                  <a:pt x="500061" y="1330037"/>
                  <a:pt x="500406" y="1328773"/>
                </a:cubicBezTo>
                <a:cubicBezTo>
                  <a:pt x="500865" y="1327394"/>
                  <a:pt x="504083" y="1322568"/>
                  <a:pt x="507645" y="1317858"/>
                </a:cubicBezTo>
                <a:cubicBezTo>
                  <a:pt x="519250" y="1302460"/>
                  <a:pt x="522697" y="1297749"/>
                  <a:pt x="526144" y="1292464"/>
                </a:cubicBezTo>
                <a:cubicBezTo>
                  <a:pt x="527983" y="1289591"/>
                  <a:pt x="531085" y="1286029"/>
                  <a:pt x="532924" y="1284650"/>
                </a:cubicBezTo>
                <a:cubicBezTo>
                  <a:pt x="537060" y="1281662"/>
                  <a:pt x="537175" y="1280399"/>
                  <a:pt x="534532" y="1273044"/>
                </a:cubicBezTo>
                <a:lnTo>
                  <a:pt x="532694" y="1267530"/>
                </a:lnTo>
                <a:lnTo>
                  <a:pt x="537060" y="1260290"/>
                </a:lnTo>
                <a:cubicBezTo>
                  <a:pt x="539588" y="1256153"/>
                  <a:pt x="543955" y="1250408"/>
                  <a:pt x="546942" y="1247305"/>
                </a:cubicBezTo>
                <a:cubicBezTo>
                  <a:pt x="552342" y="1241791"/>
                  <a:pt x="552342" y="1241676"/>
                  <a:pt x="557858" y="1242594"/>
                </a:cubicBezTo>
                <a:cubicBezTo>
                  <a:pt x="560960" y="1242940"/>
                  <a:pt x="564867" y="1244318"/>
                  <a:pt x="566590" y="1245468"/>
                </a:cubicBezTo>
                <a:cubicBezTo>
                  <a:pt x="570497" y="1248340"/>
                  <a:pt x="571072" y="1248225"/>
                  <a:pt x="574519" y="1244549"/>
                </a:cubicBezTo>
                <a:cubicBezTo>
                  <a:pt x="576013" y="1242709"/>
                  <a:pt x="581413" y="1237999"/>
                  <a:pt x="586469" y="1233862"/>
                </a:cubicBezTo>
                <a:cubicBezTo>
                  <a:pt x="591410" y="1229725"/>
                  <a:pt x="598879" y="1223291"/>
                  <a:pt x="603130" y="1219499"/>
                </a:cubicBezTo>
                <a:cubicBezTo>
                  <a:pt x="613931" y="1209732"/>
                  <a:pt x="630133" y="1195140"/>
                  <a:pt x="636912" y="1188935"/>
                </a:cubicBezTo>
                <a:cubicBezTo>
                  <a:pt x="648288" y="1178823"/>
                  <a:pt x="653573" y="1175147"/>
                  <a:pt x="662996" y="1171010"/>
                </a:cubicBezTo>
                <a:cubicBezTo>
                  <a:pt x="668281" y="1168711"/>
                  <a:pt x="673912" y="1166069"/>
                  <a:pt x="675290" y="1165150"/>
                </a:cubicBezTo>
                <a:cubicBezTo>
                  <a:pt x="676784" y="1164116"/>
                  <a:pt x="685977" y="1159634"/>
                  <a:pt x="695743" y="1155038"/>
                </a:cubicBezTo>
                <a:cubicBezTo>
                  <a:pt x="705395" y="1150442"/>
                  <a:pt x="717461" y="1144237"/>
                  <a:pt x="722516" y="1141364"/>
                </a:cubicBezTo>
                <a:cubicBezTo>
                  <a:pt x="727572" y="1138492"/>
                  <a:pt x="732283" y="1136193"/>
                  <a:pt x="732972" y="1136193"/>
                </a:cubicBezTo>
                <a:cubicBezTo>
                  <a:pt x="733547" y="1136193"/>
                  <a:pt x="736075" y="1134470"/>
                  <a:pt x="738373" y="1132402"/>
                </a:cubicBezTo>
                <a:cubicBezTo>
                  <a:pt x="740786" y="1130218"/>
                  <a:pt x="745956" y="1126541"/>
                  <a:pt x="749978" y="1124129"/>
                </a:cubicBezTo>
                <a:cubicBezTo>
                  <a:pt x="754000" y="1121716"/>
                  <a:pt x="757562" y="1119074"/>
                  <a:pt x="758021" y="1118384"/>
                </a:cubicBezTo>
                <a:cubicBezTo>
                  <a:pt x="758481" y="1117694"/>
                  <a:pt x="761928" y="1114936"/>
                  <a:pt x="765720" y="1112409"/>
                </a:cubicBezTo>
                <a:cubicBezTo>
                  <a:pt x="769627" y="1109766"/>
                  <a:pt x="773419" y="1106893"/>
                  <a:pt x="774223" y="1105974"/>
                </a:cubicBezTo>
                <a:cubicBezTo>
                  <a:pt x="775027" y="1104940"/>
                  <a:pt x="778359" y="1102412"/>
                  <a:pt x="781577" y="1100343"/>
                </a:cubicBezTo>
                <a:cubicBezTo>
                  <a:pt x="787322" y="1096781"/>
                  <a:pt x="792838" y="1092416"/>
                  <a:pt x="814325" y="1074376"/>
                </a:cubicBezTo>
                <a:cubicBezTo>
                  <a:pt x="824896" y="1065529"/>
                  <a:pt x="841902" y="1052314"/>
                  <a:pt x="842707" y="1052314"/>
                </a:cubicBezTo>
                <a:cubicBezTo>
                  <a:pt x="843280" y="1052314"/>
                  <a:pt x="858793" y="1041283"/>
                  <a:pt x="869019" y="1033585"/>
                </a:cubicBezTo>
                <a:cubicBezTo>
                  <a:pt x="873500" y="1030252"/>
                  <a:pt x="886254" y="1018301"/>
                  <a:pt x="897630" y="1006927"/>
                </a:cubicBezTo>
                <a:cubicBezTo>
                  <a:pt x="917509" y="986933"/>
                  <a:pt x="918313" y="985899"/>
                  <a:pt x="923943" y="974292"/>
                </a:cubicBezTo>
                <a:cubicBezTo>
                  <a:pt x="929688" y="962687"/>
                  <a:pt x="929918" y="962113"/>
                  <a:pt x="929918" y="951887"/>
                </a:cubicBezTo>
                <a:cubicBezTo>
                  <a:pt x="929918" y="942465"/>
                  <a:pt x="929573" y="940626"/>
                  <a:pt x="926356" y="933961"/>
                </a:cubicBezTo>
                <a:cubicBezTo>
                  <a:pt x="924403" y="929825"/>
                  <a:pt x="921645" y="922816"/>
                  <a:pt x="920266" y="918450"/>
                </a:cubicBezTo>
                <a:cubicBezTo>
                  <a:pt x="918888" y="913968"/>
                  <a:pt x="916130" y="907879"/>
                  <a:pt x="914292" y="904775"/>
                </a:cubicBezTo>
                <a:cubicBezTo>
                  <a:pt x="909466" y="896733"/>
                  <a:pt x="900848" y="886966"/>
                  <a:pt x="896711" y="884898"/>
                </a:cubicBezTo>
                <a:cubicBezTo>
                  <a:pt x="894873" y="883863"/>
                  <a:pt x="890966" y="881106"/>
                  <a:pt x="888093" y="878808"/>
                </a:cubicBezTo>
                <a:cubicBezTo>
                  <a:pt x="885221" y="876394"/>
                  <a:pt x="880050" y="873062"/>
                  <a:pt x="876603" y="871339"/>
                </a:cubicBezTo>
                <a:cubicBezTo>
                  <a:pt x="873156" y="869616"/>
                  <a:pt x="866721" y="865939"/>
                  <a:pt x="862470" y="863181"/>
                </a:cubicBezTo>
                <a:cubicBezTo>
                  <a:pt x="858218" y="860424"/>
                  <a:pt x="854082" y="858126"/>
                  <a:pt x="853277" y="858126"/>
                </a:cubicBezTo>
                <a:cubicBezTo>
                  <a:pt x="852473" y="858126"/>
                  <a:pt x="850520" y="857206"/>
                  <a:pt x="849026" y="856173"/>
                </a:cubicBezTo>
                <a:cubicBezTo>
                  <a:pt x="846498" y="854333"/>
                  <a:pt x="837995" y="849852"/>
                  <a:pt x="812256" y="836752"/>
                </a:cubicBezTo>
                <a:cubicBezTo>
                  <a:pt x="808120" y="834570"/>
                  <a:pt x="803869" y="832846"/>
                  <a:pt x="802834" y="832846"/>
                </a:cubicBezTo>
                <a:cubicBezTo>
                  <a:pt x="801800" y="832846"/>
                  <a:pt x="796170" y="830548"/>
                  <a:pt x="790310" y="827676"/>
                </a:cubicBezTo>
                <a:cubicBezTo>
                  <a:pt x="784450" y="824803"/>
                  <a:pt x="778934" y="822505"/>
                  <a:pt x="778130" y="822505"/>
                </a:cubicBezTo>
                <a:cubicBezTo>
                  <a:pt x="777210" y="822505"/>
                  <a:pt x="774338" y="821241"/>
                  <a:pt x="771695" y="819746"/>
                </a:cubicBezTo>
                <a:cubicBezTo>
                  <a:pt x="769052" y="818253"/>
                  <a:pt x="757792" y="813773"/>
                  <a:pt x="746761" y="809864"/>
                </a:cubicBezTo>
                <a:cubicBezTo>
                  <a:pt x="715622" y="798719"/>
                  <a:pt x="695858" y="790676"/>
                  <a:pt x="693675" y="788033"/>
                </a:cubicBezTo>
                <a:cubicBezTo>
                  <a:pt x="692641" y="786769"/>
                  <a:pt x="691492" y="782977"/>
                  <a:pt x="691147" y="779645"/>
                </a:cubicBezTo>
                <a:cubicBezTo>
                  <a:pt x="690458" y="773325"/>
                  <a:pt x="691262" y="711852"/>
                  <a:pt x="692067" y="703004"/>
                </a:cubicBezTo>
                <a:cubicBezTo>
                  <a:pt x="692411" y="700132"/>
                  <a:pt x="692641" y="696339"/>
                  <a:pt x="692641" y="694616"/>
                </a:cubicBezTo>
                <a:cubicBezTo>
                  <a:pt x="692756" y="692549"/>
                  <a:pt x="694020" y="690135"/>
                  <a:pt x="696088" y="688181"/>
                </a:cubicBezTo>
                <a:cubicBezTo>
                  <a:pt x="699420" y="685079"/>
                  <a:pt x="699420" y="684964"/>
                  <a:pt x="699995" y="668417"/>
                </a:cubicBezTo>
                <a:cubicBezTo>
                  <a:pt x="700684" y="647391"/>
                  <a:pt x="703672" y="624639"/>
                  <a:pt x="707923" y="607059"/>
                </a:cubicBezTo>
                <a:cubicBezTo>
                  <a:pt x="709762" y="599474"/>
                  <a:pt x="711715" y="590512"/>
                  <a:pt x="712405" y="587180"/>
                </a:cubicBezTo>
                <a:cubicBezTo>
                  <a:pt x="712979" y="583848"/>
                  <a:pt x="714243" y="579022"/>
                  <a:pt x="715047" y="576264"/>
                </a:cubicBezTo>
                <a:cubicBezTo>
                  <a:pt x="715966" y="573621"/>
                  <a:pt x="717575" y="567072"/>
                  <a:pt x="718609" y="561670"/>
                </a:cubicBezTo>
                <a:cubicBezTo>
                  <a:pt x="722746" y="541102"/>
                  <a:pt x="723780" y="539150"/>
                  <a:pt x="737109" y="524786"/>
                </a:cubicBezTo>
                <a:cubicBezTo>
                  <a:pt x="743773" y="517547"/>
                  <a:pt x="749978" y="510308"/>
                  <a:pt x="750897" y="508471"/>
                </a:cubicBezTo>
                <a:cubicBezTo>
                  <a:pt x="751816" y="506747"/>
                  <a:pt x="753080" y="505368"/>
                  <a:pt x="753655" y="505368"/>
                </a:cubicBezTo>
                <a:cubicBezTo>
                  <a:pt x="754344" y="505368"/>
                  <a:pt x="759975" y="498474"/>
                  <a:pt x="766294" y="489972"/>
                </a:cubicBezTo>
                <a:cubicBezTo>
                  <a:pt x="779049" y="472851"/>
                  <a:pt x="782726" y="469173"/>
                  <a:pt x="789045" y="467565"/>
                </a:cubicBezTo>
                <a:cubicBezTo>
                  <a:pt x="796629" y="465496"/>
                  <a:pt x="818116" y="464118"/>
                  <a:pt x="841557" y="464118"/>
                </a:cubicBezTo>
                <a:cubicBezTo>
                  <a:pt x="854196" y="464118"/>
                  <a:pt x="874190" y="463543"/>
                  <a:pt x="885910" y="462739"/>
                </a:cubicBezTo>
                <a:cubicBezTo>
                  <a:pt x="902342" y="461705"/>
                  <a:pt x="913717" y="461705"/>
                  <a:pt x="934744" y="462738"/>
                </a:cubicBezTo>
                <a:cubicBezTo>
                  <a:pt x="968756" y="464346"/>
                  <a:pt x="976685" y="463543"/>
                  <a:pt x="1000700" y="456304"/>
                </a:cubicBezTo>
                <a:cubicBezTo>
                  <a:pt x="1019084" y="450788"/>
                  <a:pt x="1028161" y="447571"/>
                  <a:pt x="1039192" y="442745"/>
                </a:cubicBezTo>
                <a:cubicBezTo>
                  <a:pt x="1049074" y="438379"/>
                  <a:pt x="1054819" y="435966"/>
                  <a:pt x="1061484" y="433438"/>
                </a:cubicBezTo>
                <a:cubicBezTo>
                  <a:pt x="1069987" y="430221"/>
                  <a:pt x="1097449" y="416547"/>
                  <a:pt x="1102160" y="413214"/>
                </a:cubicBezTo>
                <a:cubicBezTo>
                  <a:pt x="1103884" y="411950"/>
                  <a:pt x="1108480" y="409768"/>
                  <a:pt x="1112272" y="408158"/>
                </a:cubicBezTo>
                <a:cubicBezTo>
                  <a:pt x="1120200" y="405171"/>
                  <a:pt x="1125486" y="401495"/>
                  <a:pt x="1132265" y="394485"/>
                </a:cubicBezTo>
                <a:cubicBezTo>
                  <a:pt x="1136632" y="390003"/>
                  <a:pt x="1138010" y="389429"/>
                  <a:pt x="1160991" y="382535"/>
                </a:cubicBezTo>
                <a:cubicBezTo>
                  <a:pt x="1196497" y="371963"/>
                  <a:pt x="1202702" y="369896"/>
                  <a:pt x="1203391" y="367942"/>
                </a:cubicBezTo>
                <a:cubicBezTo>
                  <a:pt x="1204655" y="364840"/>
                  <a:pt x="1204081" y="359898"/>
                  <a:pt x="1202357" y="357600"/>
                </a:cubicBezTo>
                <a:cubicBezTo>
                  <a:pt x="1199369" y="353578"/>
                  <a:pt x="1200289" y="351856"/>
                  <a:pt x="1207528" y="348753"/>
                </a:cubicBezTo>
                <a:cubicBezTo>
                  <a:pt x="1215226" y="345536"/>
                  <a:pt x="1215571" y="344502"/>
                  <a:pt x="1213158" y="334274"/>
                </a:cubicBezTo>
                <a:cubicBezTo>
                  <a:pt x="1211664" y="327610"/>
                  <a:pt x="1212813" y="326462"/>
                  <a:pt x="1223040" y="325082"/>
                </a:cubicBezTo>
                <a:cubicBezTo>
                  <a:pt x="1232692" y="323704"/>
                  <a:pt x="1253374" y="314052"/>
                  <a:pt x="1262107" y="306698"/>
                </a:cubicBezTo>
                <a:cubicBezTo>
                  <a:pt x="1265209" y="304170"/>
                  <a:pt x="1268197" y="301987"/>
                  <a:pt x="1268656" y="301987"/>
                </a:cubicBezTo>
                <a:cubicBezTo>
                  <a:pt x="1269116" y="301987"/>
                  <a:pt x="1272448" y="299344"/>
                  <a:pt x="1275896" y="296242"/>
                </a:cubicBezTo>
                <a:cubicBezTo>
                  <a:pt x="1280147" y="292450"/>
                  <a:pt x="1283249" y="290496"/>
                  <a:pt x="1285318" y="290496"/>
                </a:cubicBezTo>
                <a:cubicBezTo>
                  <a:pt x="1287386" y="290496"/>
                  <a:pt x="1289799" y="289003"/>
                  <a:pt x="1292786" y="285900"/>
                </a:cubicBezTo>
                <a:cubicBezTo>
                  <a:pt x="1299450" y="278775"/>
                  <a:pt x="1299106" y="276363"/>
                  <a:pt x="1288419" y="257633"/>
                </a:cubicBezTo>
                <a:cubicBezTo>
                  <a:pt x="1285318" y="252118"/>
                  <a:pt x="1267622" y="235341"/>
                  <a:pt x="1264979" y="235341"/>
                </a:cubicBezTo>
                <a:cubicBezTo>
                  <a:pt x="1264405" y="235341"/>
                  <a:pt x="1261302" y="236950"/>
                  <a:pt x="1258085" y="238903"/>
                </a:cubicBezTo>
                <a:lnTo>
                  <a:pt x="1252340" y="242465"/>
                </a:lnTo>
                <a:lnTo>
                  <a:pt x="1245101" y="238674"/>
                </a:lnTo>
                <a:cubicBezTo>
                  <a:pt x="1234645" y="233273"/>
                  <a:pt x="1233151" y="234307"/>
                  <a:pt x="1224188" y="252233"/>
                </a:cubicBezTo>
                <a:cubicBezTo>
                  <a:pt x="1220397" y="259931"/>
                  <a:pt x="1216030" y="267515"/>
                  <a:pt x="1214536" y="269124"/>
                </a:cubicBezTo>
                <a:cubicBezTo>
                  <a:pt x="1211434" y="272341"/>
                  <a:pt x="1201093" y="276707"/>
                  <a:pt x="1196381" y="276707"/>
                </a:cubicBezTo>
                <a:cubicBezTo>
                  <a:pt x="1194658" y="276707"/>
                  <a:pt x="1190177" y="275443"/>
                  <a:pt x="1186385" y="273949"/>
                </a:cubicBezTo>
                <a:cubicBezTo>
                  <a:pt x="1174780" y="269468"/>
                  <a:pt x="1173630" y="269353"/>
                  <a:pt x="1169609" y="272915"/>
                </a:cubicBezTo>
                <a:cubicBezTo>
                  <a:pt x="1166851" y="275328"/>
                  <a:pt x="1165357" y="278316"/>
                  <a:pt x="1163519" y="285326"/>
                </a:cubicBezTo>
                <a:lnTo>
                  <a:pt x="1160991" y="294518"/>
                </a:lnTo>
                <a:lnTo>
                  <a:pt x="1143181" y="301642"/>
                </a:lnTo>
                <a:cubicBezTo>
                  <a:pt x="1133414" y="305549"/>
                  <a:pt x="1123303" y="309800"/>
                  <a:pt x="1120775" y="311065"/>
                </a:cubicBezTo>
                <a:cubicBezTo>
                  <a:pt x="1118247" y="312443"/>
                  <a:pt x="1112617" y="314742"/>
                  <a:pt x="1108135" y="316350"/>
                </a:cubicBezTo>
                <a:cubicBezTo>
                  <a:pt x="1103769" y="318073"/>
                  <a:pt x="1099058" y="320028"/>
                  <a:pt x="1097679" y="320946"/>
                </a:cubicBezTo>
                <a:cubicBezTo>
                  <a:pt x="1092164" y="324508"/>
                  <a:pt x="1062978" y="332896"/>
                  <a:pt x="1047810" y="335309"/>
                </a:cubicBezTo>
                <a:cubicBezTo>
                  <a:pt x="1033332" y="337492"/>
                  <a:pt x="1021267" y="340020"/>
                  <a:pt x="1010467" y="342893"/>
                </a:cubicBezTo>
                <a:cubicBezTo>
                  <a:pt x="976570" y="351856"/>
                  <a:pt x="963815" y="353234"/>
                  <a:pt x="939226" y="350017"/>
                </a:cubicBezTo>
                <a:cubicBezTo>
                  <a:pt x="928999" y="348753"/>
                  <a:pt x="884301" y="348294"/>
                  <a:pt x="854771" y="349329"/>
                </a:cubicBezTo>
                <a:cubicBezTo>
                  <a:pt x="849600" y="349444"/>
                  <a:pt x="844544" y="348983"/>
                  <a:pt x="842132" y="348065"/>
                </a:cubicBezTo>
                <a:cubicBezTo>
                  <a:pt x="822942" y="340711"/>
                  <a:pt x="824206" y="341859"/>
                  <a:pt x="816738" y="322556"/>
                </a:cubicBezTo>
                <a:cubicBezTo>
                  <a:pt x="811107" y="307618"/>
                  <a:pt x="806626" y="300264"/>
                  <a:pt x="796859" y="289693"/>
                </a:cubicBezTo>
                <a:cubicBezTo>
                  <a:pt x="788011" y="280156"/>
                  <a:pt x="784794" y="278202"/>
                  <a:pt x="777210" y="277053"/>
                </a:cubicBezTo>
                <a:cubicBezTo>
                  <a:pt x="771465" y="276364"/>
                  <a:pt x="769512" y="274181"/>
                  <a:pt x="771005" y="270159"/>
                </a:cubicBezTo>
                <a:cubicBezTo>
                  <a:pt x="772384" y="266367"/>
                  <a:pt x="769282" y="267516"/>
                  <a:pt x="821793" y="250970"/>
                </a:cubicBezTo>
                <a:cubicBezTo>
                  <a:pt x="843051" y="244190"/>
                  <a:pt x="848221" y="241317"/>
                  <a:pt x="852013" y="234079"/>
                </a:cubicBezTo>
                <a:cubicBezTo>
                  <a:pt x="854311" y="229597"/>
                  <a:pt x="854082" y="226381"/>
                  <a:pt x="850634" y="216843"/>
                </a:cubicBezTo>
                <a:lnTo>
                  <a:pt x="847647" y="208455"/>
                </a:lnTo>
                <a:lnTo>
                  <a:pt x="850060" y="203514"/>
                </a:lnTo>
                <a:cubicBezTo>
                  <a:pt x="852358" y="198918"/>
                  <a:pt x="852358" y="197654"/>
                  <a:pt x="851324" y="188002"/>
                </a:cubicBezTo>
                <a:cubicBezTo>
                  <a:pt x="850634" y="182257"/>
                  <a:pt x="850405" y="176512"/>
                  <a:pt x="850864" y="175132"/>
                </a:cubicBezTo>
                <a:cubicBezTo>
                  <a:pt x="851324" y="173869"/>
                  <a:pt x="853852" y="170652"/>
                  <a:pt x="856609" y="168009"/>
                </a:cubicBezTo>
                <a:cubicBezTo>
                  <a:pt x="862470" y="162608"/>
                  <a:pt x="863159" y="158931"/>
                  <a:pt x="858793" y="155139"/>
                </a:cubicBezTo>
                <a:cubicBezTo>
                  <a:pt x="857184" y="153760"/>
                  <a:pt x="855920" y="151922"/>
                  <a:pt x="855920" y="151003"/>
                </a:cubicBezTo>
                <a:cubicBezTo>
                  <a:pt x="855920" y="149739"/>
                  <a:pt x="849945" y="144338"/>
                  <a:pt x="838914" y="135721"/>
                </a:cubicBezTo>
                <a:cubicBezTo>
                  <a:pt x="835812" y="133193"/>
                  <a:pt x="831790" y="122162"/>
                  <a:pt x="831790" y="115728"/>
                </a:cubicBezTo>
                <a:cubicBezTo>
                  <a:pt x="831790" y="112969"/>
                  <a:pt x="832825" y="109062"/>
                  <a:pt x="834318" y="106419"/>
                </a:cubicBezTo>
                <a:lnTo>
                  <a:pt x="836961" y="101823"/>
                </a:lnTo>
                <a:lnTo>
                  <a:pt x="831215" y="96768"/>
                </a:lnTo>
                <a:cubicBezTo>
                  <a:pt x="827998" y="94011"/>
                  <a:pt x="824436" y="90678"/>
                  <a:pt x="823172" y="89414"/>
                </a:cubicBezTo>
                <a:cubicBezTo>
                  <a:pt x="802489" y="69076"/>
                  <a:pt x="802949" y="70685"/>
                  <a:pt x="815244" y="58389"/>
                </a:cubicBezTo>
                <a:cubicBezTo>
                  <a:pt x="825470" y="48163"/>
                  <a:pt x="827194" y="45176"/>
                  <a:pt x="827998" y="36557"/>
                </a:cubicBezTo>
                <a:lnTo>
                  <a:pt x="828573" y="30123"/>
                </a:lnTo>
                <a:lnTo>
                  <a:pt x="821908" y="26560"/>
                </a:lnTo>
                <a:cubicBezTo>
                  <a:pt x="800881" y="15415"/>
                  <a:pt x="782611" y="11163"/>
                  <a:pt x="769282" y="14381"/>
                </a:cubicBezTo>
                <a:cubicBezTo>
                  <a:pt x="760205" y="16449"/>
                  <a:pt x="755608" y="15185"/>
                  <a:pt x="747910" y="8406"/>
                </a:cubicBezTo>
                <a:cubicBezTo>
                  <a:pt x="744463" y="5304"/>
                  <a:pt x="740786" y="3121"/>
                  <a:pt x="738488" y="2776"/>
                </a:cubicBezTo>
                <a:cubicBezTo>
                  <a:pt x="721022" y="363"/>
                  <a:pt x="697007" y="-786"/>
                  <a:pt x="691032" y="593"/>
                </a:cubicBezTo>
                <a:close/>
                <a:moveTo>
                  <a:pt x="689539" y="991185"/>
                </a:moveTo>
                <a:cubicBezTo>
                  <a:pt x="690803" y="992449"/>
                  <a:pt x="689998" y="993598"/>
                  <a:pt x="685172" y="998079"/>
                </a:cubicBezTo>
                <a:cubicBezTo>
                  <a:pt x="662881" y="1018417"/>
                  <a:pt x="656216" y="1025311"/>
                  <a:pt x="647139" y="1037031"/>
                </a:cubicBezTo>
                <a:cubicBezTo>
                  <a:pt x="627145" y="1063115"/>
                  <a:pt x="619791" y="1071158"/>
                  <a:pt x="612438" y="1074605"/>
                </a:cubicBezTo>
                <a:cubicBezTo>
                  <a:pt x="608531" y="1076329"/>
                  <a:pt x="605199" y="1078856"/>
                  <a:pt x="604279" y="1080580"/>
                </a:cubicBezTo>
                <a:cubicBezTo>
                  <a:pt x="603360" y="1082188"/>
                  <a:pt x="599338" y="1086669"/>
                  <a:pt x="595202" y="1090576"/>
                </a:cubicBezTo>
                <a:cubicBezTo>
                  <a:pt x="591065" y="1094598"/>
                  <a:pt x="586584" y="1099079"/>
                  <a:pt x="585205" y="1100573"/>
                </a:cubicBezTo>
                <a:cubicBezTo>
                  <a:pt x="583826" y="1102182"/>
                  <a:pt x="579920" y="1105859"/>
                  <a:pt x="576358" y="1108731"/>
                </a:cubicBezTo>
                <a:cubicBezTo>
                  <a:pt x="570268" y="1113786"/>
                  <a:pt x="569234" y="1114247"/>
                  <a:pt x="559811" y="1115510"/>
                </a:cubicBezTo>
                <a:cubicBezTo>
                  <a:pt x="552917" y="1116545"/>
                  <a:pt x="546942" y="1118268"/>
                  <a:pt x="541082" y="1120911"/>
                </a:cubicBezTo>
                <a:cubicBezTo>
                  <a:pt x="513849" y="1133550"/>
                  <a:pt x="512930" y="1134239"/>
                  <a:pt x="503508" y="1146419"/>
                </a:cubicBezTo>
                <a:cubicBezTo>
                  <a:pt x="490524" y="1163080"/>
                  <a:pt x="488800" y="1164918"/>
                  <a:pt x="485813" y="1164918"/>
                </a:cubicBezTo>
                <a:cubicBezTo>
                  <a:pt x="484089" y="1164918"/>
                  <a:pt x="482136" y="1164115"/>
                  <a:pt x="481331" y="1163195"/>
                </a:cubicBezTo>
                <a:cubicBezTo>
                  <a:pt x="479838" y="1161472"/>
                  <a:pt x="481906" y="1156761"/>
                  <a:pt x="502014" y="1114935"/>
                </a:cubicBezTo>
                <a:cubicBezTo>
                  <a:pt x="505691" y="1107352"/>
                  <a:pt x="510402" y="1097011"/>
                  <a:pt x="512700" y="1091955"/>
                </a:cubicBezTo>
                <a:cubicBezTo>
                  <a:pt x="514884" y="1086899"/>
                  <a:pt x="519824" y="1075753"/>
                  <a:pt x="523617" y="1067251"/>
                </a:cubicBezTo>
                <a:cubicBezTo>
                  <a:pt x="527408" y="1058748"/>
                  <a:pt x="533153" y="1045304"/>
                  <a:pt x="536486" y="1037376"/>
                </a:cubicBezTo>
                <a:cubicBezTo>
                  <a:pt x="547517" y="1011178"/>
                  <a:pt x="555560" y="995206"/>
                  <a:pt x="558777" y="993138"/>
                </a:cubicBezTo>
                <a:cubicBezTo>
                  <a:pt x="563258" y="990150"/>
                  <a:pt x="573485" y="989690"/>
                  <a:pt x="633235" y="989690"/>
                </a:cubicBezTo>
                <a:cubicBezTo>
                  <a:pt x="676784" y="989690"/>
                  <a:pt x="688390" y="990034"/>
                  <a:pt x="689539" y="991185"/>
                </a:cubicBezTo>
                <a:close/>
              </a:path>
            </a:pathLst>
          </a:custGeom>
          <a:gradFill>
            <a:gsLst>
              <a:gs pos="100000">
                <a:srgbClr val="95E1C1"/>
              </a:gs>
              <a:gs pos="0">
                <a:srgbClr val="0884E3"/>
              </a:gs>
            </a:gsLst>
            <a:lin ang="5400000" scaled="1"/>
          </a:gradFill>
          <a:ln w="5040" cap="flat">
            <a:noFill/>
            <a:prstDash val="solid"/>
            <a:miter/>
          </a:ln>
        </p:spPr>
        <p:txBody>
          <a:bodyPr rtlCol="0" anchor="ctr"/>
          <a:lstStyle/>
          <a:p>
            <a:endParaRPr lang="zh-CN" altLang="en-US"/>
          </a:p>
        </p:txBody>
      </p:sp>
      <p:sp>
        <p:nvSpPr>
          <p:cNvPr id="22" name="椭圆 21"/>
          <p:cNvSpPr/>
          <p:nvPr/>
        </p:nvSpPr>
        <p:spPr>
          <a:xfrm>
            <a:off x="8042090" y="5679119"/>
            <a:ext cx="257717" cy="257717"/>
          </a:xfrm>
          <a:prstGeom prst="ellipse">
            <a:avLst/>
          </a:prstGeom>
          <a:gradFill>
            <a:gsLst>
              <a:gs pos="0">
                <a:srgbClr val="02A7E3"/>
              </a:gs>
              <a:gs pos="97248">
                <a:srgbClr val="284BDC"/>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ustDataLst>
      <p:tags r:id="rId1"/>
    </p:custDataLst>
  </p:cSld>
  <p:clrMapOvr>
    <a:masterClrMapping/>
  </p:clrMapOvr>
  <p:transition spd="med" advTm="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0-#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1" presetClass="entr" presetSubtype="0" fill="hold" grpId="1"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grpId="1"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66" dur="1000" fill="hold"/>
                                        <p:tgtEl>
                                          <p:spTgt spid="25"/>
                                        </p:tgtEl>
                                        <p:attrNameLst>
                                          <p:attrName>ppt_x</p:attrName>
                                          <p:attrName>ppt_y</p:attrName>
                                        </p:attrNameLst>
                                      </p:cBhvr>
                                    </p:animMotion>
                                  </p:childTnLst>
                                </p:cTn>
                              </p:par>
                              <p:par>
                                <p:cTn id="67"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68" dur="1000" fill="hold"/>
                                        <p:tgtEl>
                                          <p:spTgt spid="30"/>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70" dur="1000" fill="hold"/>
                                        <p:tgtEl>
                                          <p:spTgt spid="27"/>
                                        </p:tgtEl>
                                        <p:attrNameLst>
                                          <p:attrName>ppt_x</p:attrName>
                                          <p:attrName>ppt_y</p:attrName>
                                        </p:attrNameLst>
                                      </p:cBhvr>
                                    </p:animMotion>
                                  </p:childTnLst>
                                </p:cTn>
                              </p:par>
                              <p:par>
                                <p:cTn id="71"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72" dur="1000" fill="hold"/>
                                        <p:tgtEl>
                                          <p:spTgt spid="26"/>
                                        </p:tgtEl>
                                        <p:attrNameLst>
                                          <p:attrName>ppt_x</p:attrName>
                                          <p:attrName>ppt_y</p:attrName>
                                        </p:attrNameLst>
                                      </p:cBhvr>
                                    </p:animMotion>
                                  </p:childTnLst>
                                </p:cTn>
                              </p:par>
                              <p:par>
                                <p:cTn id="73"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74" dur="1000" fill="hold"/>
                                        <p:tgtEl>
                                          <p:spTgt spid="31"/>
                                        </p:tgtEl>
                                        <p:attrNameLst>
                                          <p:attrName>ppt_x</p:attrName>
                                          <p:attrName>ppt_y</p:attrName>
                                        </p:attrNameLst>
                                      </p:cBhvr>
                                    </p:animMotion>
                                  </p:childTnLst>
                                </p:cTn>
                              </p:par>
                              <p:par>
                                <p:cTn id="75"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76" dur="1000" fill="hold"/>
                                        <p:tgtEl>
                                          <p:spTgt spid="51"/>
                                        </p:tgtEl>
                                        <p:attrNameLst>
                                          <p:attrName>ppt_x</p:attrName>
                                          <p:attrName>ppt_y</p:attrName>
                                        </p:attrNameLst>
                                      </p:cBhvr>
                                    </p:animMotion>
                                  </p:childTnLst>
                                </p:cTn>
                              </p:par>
                              <p:par>
                                <p:cTn id="77"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78" dur="1000" fill="hold"/>
                                        <p:tgtEl>
                                          <p:spTgt spid="52"/>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80" dur="1000" fill="hold"/>
                                        <p:tgtEl>
                                          <p:spTgt spid="55"/>
                                        </p:tgtEl>
                                        <p:attrNameLst>
                                          <p:attrName>ppt_x</p:attrName>
                                          <p:attrName>ppt_y</p:attrName>
                                        </p:attrNameLst>
                                      </p:cBhvr>
                                    </p:animMotion>
                                  </p:childTnLst>
                                </p:cTn>
                              </p:par>
                              <p:par>
                                <p:cTn id="81"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82" dur="1000" fill="hold"/>
                                        <p:tgtEl>
                                          <p:spTgt spid="7"/>
                                        </p:tgtEl>
                                        <p:attrNameLst>
                                          <p:attrName>ppt_x</p:attrName>
                                          <p:attrName>ppt_y</p:attrName>
                                        </p:attrNameLst>
                                      </p:cBhvr>
                                    </p:animMotion>
                                  </p:childTnLst>
                                </p:cTn>
                              </p:par>
                              <p:par>
                                <p:cTn id="83"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84" dur="1000" fill="hold"/>
                                        <p:tgtEl>
                                          <p:spTgt spid="2"/>
                                        </p:tgtEl>
                                        <p:attrNameLst>
                                          <p:attrName>ppt_x</p:attrName>
                                          <p:attrName>ppt_y</p:attrName>
                                        </p:attrNameLst>
                                      </p:cBhvr>
                                    </p:animMotion>
                                  </p:childTnLst>
                                </p:cTn>
                              </p:par>
                              <p:par>
                                <p:cTn id="85"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86" dur="1000" fill="hold"/>
                                        <p:tgtEl>
                                          <p:spTgt spid="10"/>
                                        </p:tgtEl>
                                        <p:attrNameLst>
                                          <p:attrName>ppt_x</p:attrName>
                                          <p:attrName>ppt_y</p:attrName>
                                        </p:attrNameLst>
                                      </p:cBhvr>
                                    </p:animMotion>
                                  </p:childTnLst>
                                </p:cTn>
                              </p:par>
                              <p:par>
                                <p:cTn id="87"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88" dur="1000" fill="hold"/>
                                        <p:tgtEl>
                                          <p:spTgt spid="12"/>
                                        </p:tgtEl>
                                        <p:attrNameLst>
                                          <p:attrName>ppt_x</p:attrName>
                                          <p:attrName>ppt_y</p:attrName>
                                        </p:attrNameLst>
                                      </p:cBhvr>
                                    </p:animMotion>
                                  </p:childTnLst>
                                </p:cTn>
                              </p:par>
                              <p:par>
                                <p:cTn id="89"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90" dur="1000" fill="hold"/>
                                        <p:tgtEl>
                                          <p:spTgt spid="11"/>
                                        </p:tgtEl>
                                        <p:attrNameLst>
                                          <p:attrName>ppt_x</p:attrName>
                                          <p:attrName>ppt_y</p:attrName>
                                        </p:attrNameLst>
                                      </p:cBhvr>
                                    </p:animMotion>
                                  </p:childTnLst>
                                </p:cTn>
                              </p:par>
                              <p:par>
                                <p:cTn id="91"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92" dur="1000" fill="hold"/>
                                        <p:tgtEl>
                                          <p:spTgt spid="50"/>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94" dur="1000" fill="hold"/>
                                        <p:tgtEl>
                                          <p:spTgt spid="45"/>
                                        </p:tgtEl>
                                        <p:attrNameLst>
                                          <p:attrName>ppt_x</p:attrName>
                                          <p:attrName>ppt_y</p:attrName>
                                        </p:attrNameLst>
                                      </p:cBhvr>
                                    </p:animMotion>
                                  </p:childTnLst>
                                </p:cTn>
                              </p:par>
                              <p:par>
                                <p:cTn id="95"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96" dur="1000" fill="hold"/>
                                        <p:tgtEl>
                                          <p:spTgt spid="29"/>
                                        </p:tgtEl>
                                        <p:attrNameLst>
                                          <p:attrName>ppt_x</p:attrName>
                                          <p:attrName>ppt_y</p:attrName>
                                        </p:attrNameLst>
                                      </p:cBhvr>
                                    </p:animMotion>
                                  </p:childTnLst>
                                </p:cTn>
                              </p:par>
                              <p:par>
                                <p:cTn id="97"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98" dur="1000" fill="hold"/>
                                        <p:tgtEl>
                                          <p:spTgt spid="9"/>
                                        </p:tgtEl>
                                        <p:attrNameLst>
                                          <p:attrName>ppt_x</p:attrName>
                                          <p:attrName>ppt_y</p:attrName>
                                        </p:attrNameLst>
                                      </p:cBhvr>
                                    </p:animMotion>
                                  </p:childTnLst>
                                </p:cTn>
                              </p:par>
                              <p:par>
                                <p:cTn id="99"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100" dur="1000" fill="hold"/>
                                        <p:tgtEl>
                                          <p:spTgt spid="28"/>
                                        </p:tgtEl>
                                        <p:attrNameLst>
                                          <p:attrName>ppt_x</p:attrName>
                                          <p:attrName>ppt_y</p:attrName>
                                        </p:attrNameLst>
                                      </p:cBhvr>
                                    </p:animMotion>
                                  </p:childTnLst>
                                </p:cTn>
                              </p:par>
                              <p:par>
                                <p:cTn id="101" presetID="0" presetClass="path" presetSubtype="0" accel="50000" decel="50000" fill="hold" grpId="0" nodeType="withEffect">
                                  <p:stCondLst>
                                    <p:cond delay="0"/>
                                  </p:stCondLst>
                                  <p:childTnLst>
                                    <p:animMotion origin="layout" path="M 0 0 C 0.0388194 0.00703704 0.167014 0.0187037 0.184167 0.0433333 C 0.201319 0.067963 0.0846528 0.100926 0.0858333 0.123333 C 0.0870139 0.145741 0.188333 0.136852 0.19 0.155556 C 0.191667 0.174259 0.1 0.186204 0.0941667 0.216667 C 0.0883333 0.24713 0.145556 0.290741 0.160833 0.307778 " pathEditMode="relative" ptsTypes="">
                                      <p:cBhvr>
                                        <p:cTn id="102" dur="1000" fill="hold"/>
                                        <p:tgtEl>
                                          <p:spTgt spid="8"/>
                                        </p:tgtEl>
                                        <p:attrNameLst>
                                          <p:attrName>ppt_x</p:attrName>
                                          <p:attrName>ppt_y</p:attrName>
                                        </p:attrNameLst>
                                      </p:cBhvr>
                                    </p:animMotion>
                                  </p:childTnLst>
                                </p:cTn>
                              </p:par>
                            </p:childTnLst>
                          </p:cTn>
                        </p:par>
                        <p:par>
                          <p:cTn id="103" fill="hold">
                            <p:stCondLst>
                              <p:cond delay="2500"/>
                            </p:stCondLst>
                            <p:childTnLst>
                              <p:par>
                                <p:cTn id="104" presetID="22" presetClass="entr" presetSubtype="4" fill="hold" grpId="0" nodeType="after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wipe(down)">
                                      <p:cBhvr>
                                        <p:cTn id="106" dur="500"/>
                                        <p:tgtEl>
                                          <p:spTgt spid="64"/>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wipe(down)">
                                      <p:cBhvr>
                                        <p:cTn id="109" dur="500"/>
                                        <p:tgtEl>
                                          <p:spTgt spid="4"/>
                                        </p:tgtEl>
                                      </p:cBhvr>
                                    </p:animEffect>
                                  </p:childTnLst>
                                </p:cTn>
                              </p:par>
                              <p:par>
                                <p:cTn id="110" presetID="22" presetClass="entr" presetSubtype="4" fill="hold"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par>
                                <p:cTn id="113" presetID="21" presetClass="entr" presetSubtype="1" fill="hold" grpId="0" nodeType="withEffect">
                                  <p:stCondLst>
                                    <p:cond delay="0"/>
                                  </p:stCondLst>
                                  <p:childTnLst>
                                    <p:set>
                                      <p:cBhvr>
                                        <p:cTn id="114" dur="500" fill="hold">
                                          <p:stCondLst>
                                            <p:cond delay="0"/>
                                          </p:stCondLst>
                                        </p:cTn>
                                        <p:tgtEl>
                                          <p:spTgt spid="56"/>
                                        </p:tgtEl>
                                        <p:attrNameLst>
                                          <p:attrName>style.visibility</p:attrName>
                                        </p:attrNameLst>
                                      </p:cBhvr>
                                      <p:to>
                                        <p:strVal val="visible"/>
                                      </p:to>
                                    </p:set>
                                    <p:animEffect transition="in" filter="wheel(1)">
                                      <p:cBhvr>
                                        <p:cTn id="115" dur="500"/>
                                        <p:tgtEl>
                                          <p:spTgt spid="56"/>
                                        </p:tgtEl>
                                      </p:cBhvr>
                                    </p:animEffect>
                                  </p:childTnLst>
                                </p:cTn>
                              </p:par>
                              <p:par>
                                <p:cTn id="116" presetID="21" presetClass="entr" presetSubtype="1" fill="hold" grpId="0" nodeType="withEffect">
                                  <p:stCondLst>
                                    <p:cond delay="0"/>
                                  </p:stCondLst>
                                  <p:childTnLst>
                                    <p:set>
                                      <p:cBhvr>
                                        <p:cTn id="117" dur="500" fill="hold">
                                          <p:stCondLst>
                                            <p:cond delay="0"/>
                                          </p:stCondLst>
                                        </p:cTn>
                                        <p:tgtEl>
                                          <p:spTgt spid="6"/>
                                        </p:tgtEl>
                                        <p:attrNameLst>
                                          <p:attrName>style.visibility</p:attrName>
                                        </p:attrNameLst>
                                      </p:cBhvr>
                                      <p:to>
                                        <p:strVal val="visible"/>
                                      </p:to>
                                    </p:set>
                                    <p:animEffect transition="in" filter="wheel(1)">
                                      <p:cBhvr>
                                        <p:cTn id="118" dur="500"/>
                                        <p:tgtEl>
                                          <p:spTgt spid="6"/>
                                        </p:tgtEl>
                                      </p:cBhvr>
                                    </p:animEffect>
                                  </p:childTnLst>
                                </p:cTn>
                              </p:par>
                              <p:par>
                                <p:cTn id="119" presetID="21" presetClass="entr" presetSubtype="1" fill="hold" nodeType="withEffect">
                                  <p:stCondLst>
                                    <p:cond delay="0"/>
                                  </p:stCondLst>
                                  <p:childTnLst>
                                    <p:set>
                                      <p:cBhvr>
                                        <p:cTn id="120" dur="500" fill="hold">
                                          <p:stCondLst>
                                            <p:cond delay="0"/>
                                          </p:stCondLst>
                                        </p:cTn>
                                        <p:tgtEl>
                                          <p:spTgt spid="13"/>
                                        </p:tgtEl>
                                        <p:attrNameLst>
                                          <p:attrName>style.visibility</p:attrName>
                                        </p:attrNameLst>
                                      </p:cBhvr>
                                      <p:to>
                                        <p:strVal val="visible"/>
                                      </p:to>
                                    </p:set>
                                    <p:animEffect transition="in" filter="wheel(1)">
                                      <p:cBhvr>
                                        <p:cTn id="121" dur="500"/>
                                        <p:tgtEl>
                                          <p:spTgt spid="13"/>
                                        </p:tgtEl>
                                      </p:cBhvr>
                                    </p:animEffect>
                                  </p:childTnLst>
                                </p:cTn>
                              </p:par>
                            </p:childTnLst>
                          </p:cTn>
                        </p:par>
                        <p:par>
                          <p:cTn id="122" fill="hold">
                            <p:stCondLst>
                              <p:cond delay="3000"/>
                            </p:stCondLst>
                            <p:childTnLst>
                              <p:par>
                                <p:cTn id="123" presetID="22" presetClass="entr" presetSubtype="4" fill="hold" grpId="0" nodeType="after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wipe(down)">
                                      <p:cBhvr>
                                        <p:cTn id="125" dur="500"/>
                                        <p:tgtEl>
                                          <p:spTgt spid="57"/>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wipe(down)">
                                      <p:cBhvr>
                                        <p:cTn id="128" dur="500"/>
                                        <p:tgtEl>
                                          <p:spTgt spid="14"/>
                                        </p:tgtEl>
                                      </p:cBhvr>
                                    </p:animEffect>
                                  </p:childTnLst>
                                </p:cTn>
                              </p:par>
                              <p:par>
                                <p:cTn id="129" presetID="22" presetClass="entr" presetSubtype="4" fill="hold" nodeType="with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wipe(down)">
                                      <p:cBhvr>
                                        <p:cTn id="131" dur="500"/>
                                        <p:tgtEl>
                                          <p:spTgt spid="15"/>
                                        </p:tgtEl>
                                      </p:cBhvr>
                                    </p:animEffect>
                                  </p:childTnLst>
                                </p:cTn>
                              </p:par>
                            </p:childTnLst>
                          </p:cTn>
                        </p:par>
                        <p:par>
                          <p:cTn id="132" fill="hold">
                            <p:stCondLst>
                              <p:cond delay="3500"/>
                            </p:stCondLst>
                            <p:childTnLst>
                              <p:par>
                                <p:cTn id="133" presetID="2" presetClass="entr" presetSubtype="4" fill="hold" grpId="0" nodeType="afterEffect">
                                  <p:stCondLst>
                                    <p:cond delay="0"/>
                                  </p:stCondLst>
                                  <p:childTnLst>
                                    <p:set>
                                      <p:cBhvr>
                                        <p:cTn id="134" dur="1" fill="hold">
                                          <p:stCondLst>
                                            <p:cond delay="0"/>
                                          </p:stCondLst>
                                        </p:cTn>
                                        <p:tgtEl>
                                          <p:spTgt spid="70"/>
                                        </p:tgtEl>
                                        <p:attrNameLst>
                                          <p:attrName>style.visibility</p:attrName>
                                        </p:attrNameLst>
                                      </p:cBhvr>
                                      <p:to>
                                        <p:strVal val="visible"/>
                                      </p:to>
                                    </p:set>
                                    <p:anim calcmode="lin" valueType="num">
                                      <p:cBhvr additive="base">
                                        <p:cTn id="135" dur="500" fill="hold"/>
                                        <p:tgtEl>
                                          <p:spTgt spid="70"/>
                                        </p:tgtEl>
                                        <p:attrNameLst>
                                          <p:attrName>ppt_x</p:attrName>
                                        </p:attrNameLst>
                                      </p:cBhvr>
                                      <p:tavLst>
                                        <p:tav tm="0">
                                          <p:val>
                                            <p:strVal val="#ppt_x"/>
                                          </p:val>
                                        </p:tav>
                                        <p:tav tm="100000">
                                          <p:val>
                                            <p:strVal val="#ppt_x"/>
                                          </p:val>
                                        </p:tav>
                                      </p:tavLst>
                                    </p:anim>
                                    <p:anim calcmode="lin" valueType="num">
                                      <p:cBhvr additive="base">
                                        <p:cTn id="136" dur="500" fill="hold"/>
                                        <p:tgtEl>
                                          <p:spTgt spid="70"/>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69"/>
                                        </p:tgtEl>
                                        <p:attrNameLst>
                                          <p:attrName>style.visibility</p:attrName>
                                        </p:attrNameLst>
                                      </p:cBhvr>
                                      <p:to>
                                        <p:strVal val="visible"/>
                                      </p:to>
                                    </p:set>
                                    <p:anim calcmode="lin" valueType="num">
                                      <p:cBhvr additive="base">
                                        <p:cTn id="139" dur="500" fill="hold"/>
                                        <p:tgtEl>
                                          <p:spTgt spid="69"/>
                                        </p:tgtEl>
                                        <p:attrNameLst>
                                          <p:attrName>ppt_x</p:attrName>
                                        </p:attrNameLst>
                                      </p:cBhvr>
                                      <p:tavLst>
                                        <p:tav tm="0">
                                          <p:val>
                                            <p:strVal val="#ppt_x"/>
                                          </p:val>
                                        </p:tav>
                                        <p:tav tm="100000">
                                          <p:val>
                                            <p:strVal val="#ppt_x"/>
                                          </p:val>
                                        </p:tav>
                                      </p:tavLst>
                                    </p:anim>
                                    <p:anim calcmode="lin" valueType="num">
                                      <p:cBhvr additive="base">
                                        <p:cTn id="140" dur="500" fill="hold"/>
                                        <p:tgtEl>
                                          <p:spTgt spid="69"/>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 calcmode="lin" valueType="num">
                                      <p:cBhvr additive="base">
                                        <p:cTn id="143" dur="500" fill="hold"/>
                                        <p:tgtEl>
                                          <p:spTgt spid="19"/>
                                        </p:tgtEl>
                                        <p:attrNameLst>
                                          <p:attrName>ppt_x</p:attrName>
                                        </p:attrNameLst>
                                      </p:cBhvr>
                                      <p:tavLst>
                                        <p:tav tm="0">
                                          <p:val>
                                            <p:strVal val="#ppt_x"/>
                                          </p:val>
                                        </p:tav>
                                        <p:tav tm="100000">
                                          <p:val>
                                            <p:strVal val="#ppt_x"/>
                                          </p:val>
                                        </p:tav>
                                      </p:tavLst>
                                    </p:anim>
                                    <p:anim calcmode="lin" valueType="num">
                                      <p:cBhvr additive="base">
                                        <p:cTn id="144" dur="500" fill="hold"/>
                                        <p:tgtEl>
                                          <p:spTgt spid="19"/>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anim calcmode="lin" valueType="num">
                                      <p:cBhvr additive="base">
                                        <p:cTn id="147" dur="500" fill="hold"/>
                                        <p:tgtEl>
                                          <p:spTgt spid="16"/>
                                        </p:tgtEl>
                                        <p:attrNameLst>
                                          <p:attrName>ppt_x</p:attrName>
                                        </p:attrNameLst>
                                      </p:cBhvr>
                                      <p:tavLst>
                                        <p:tav tm="0">
                                          <p:val>
                                            <p:strVal val="#ppt_x"/>
                                          </p:val>
                                        </p:tav>
                                        <p:tav tm="100000">
                                          <p:val>
                                            <p:strVal val="#ppt_x"/>
                                          </p:val>
                                        </p:tav>
                                      </p:tavLst>
                                    </p:anim>
                                    <p:anim calcmode="lin" valueType="num">
                                      <p:cBhvr additive="base">
                                        <p:cTn id="148" dur="500" fill="hold"/>
                                        <p:tgtEl>
                                          <p:spTgt spid="16"/>
                                        </p:tgtEl>
                                        <p:attrNameLst>
                                          <p:attrName>ppt_y</p:attrName>
                                        </p:attrNameLst>
                                      </p:cBhvr>
                                      <p:tavLst>
                                        <p:tav tm="0">
                                          <p:val>
                                            <p:strVal val="1+#ppt_h/2"/>
                                          </p:val>
                                        </p:tav>
                                        <p:tav tm="100000">
                                          <p:val>
                                            <p:strVal val="#ppt_y"/>
                                          </p:val>
                                        </p:tav>
                                      </p:tavLst>
                                    </p:anim>
                                  </p:childTnLst>
                                </p:cTn>
                              </p:par>
                            </p:childTnLst>
                          </p:cTn>
                        </p:par>
                        <p:par>
                          <p:cTn id="149" fill="hold">
                            <p:stCondLst>
                              <p:cond delay="4000"/>
                            </p:stCondLst>
                            <p:childTnLst>
                              <p:par>
                                <p:cTn id="150" presetID="2" presetClass="entr" presetSubtype="4" fill="hold" grpId="0" nodeType="afterEffect">
                                  <p:stCondLst>
                                    <p:cond delay="0"/>
                                  </p:stCondLst>
                                  <p:childTnLst>
                                    <p:set>
                                      <p:cBhvr>
                                        <p:cTn id="151" dur="1" fill="hold">
                                          <p:stCondLst>
                                            <p:cond delay="0"/>
                                          </p:stCondLst>
                                        </p:cTn>
                                        <p:tgtEl>
                                          <p:spTgt spid="20"/>
                                        </p:tgtEl>
                                        <p:attrNameLst>
                                          <p:attrName>style.visibility</p:attrName>
                                        </p:attrNameLst>
                                      </p:cBhvr>
                                      <p:to>
                                        <p:strVal val="visible"/>
                                      </p:to>
                                    </p:set>
                                    <p:anim calcmode="lin" valueType="num">
                                      <p:cBhvr additive="base">
                                        <p:cTn id="152" dur="500" fill="hold"/>
                                        <p:tgtEl>
                                          <p:spTgt spid="20"/>
                                        </p:tgtEl>
                                        <p:attrNameLst>
                                          <p:attrName>ppt_x</p:attrName>
                                        </p:attrNameLst>
                                      </p:cBhvr>
                                      <p:tavLst>
                                        <p:tav tm="0">
                                          <p:val>
                                            <p:strVal val="#ppt_x"/>
                                          </p:val>
                                        </p:tav>
                                        <p:tav tm="100000">
                                          <p:val>
                                            <p:strVal val="#ppt_x"/>
                                          </p:val>
                                        </p:tav>
                                      </p:tavLst>
                                    </p:anim>
                                    <p:anim calcmode="lin" valueType="num">
                                      <p:cBhvr additive="base">
                                        <p:cTn id="15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57" grpId="0" bldLvl="0" animBg="1"/>
      <p:bldP spid="64" grpId="0" bldLvl="0" animBg="1"/>
      <p:bldP spid="70" grpId="0" bldLvl="0" animBg="1"/>
      <p:bldP spid="25" grpId="0" bldLvl="0" animBg="1"/>
      <p:bldP spid="25" grpId="1" bldLvl="0" animBg="1"/>
      <p:bldP spid="26" grpId="0" bldLvl="0" animBg="1"/>
      <p:bldP spid="26" grpId="1" bldLvl="0" animBg="1"/>
      <p:bldP spid="27" grpId="0" bldLvl="0" animBg="1"/>
      <p:bldP spid="27" grpId="1" bldLvl="0" animBg="1"/>
      <p:bldP spid="7" grpId="0" bldLvl="0" animBg="1"/>
      <p:bldP spid="7" grpId="1" bldLvl="0" animBg="1"/>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2" grpId="0"/>
      <p:bldP spid="2" grpId="1"/>
      <p:bldP spid="28" grpId="0"/>
      <p:bldP spid="28" grpId="1"/>
      <p:bldP spid="29" grpId="0"/>
      <p:bldP spid="29" grpId="1"/>
      <p:bldP spid="30" grpId="0" bldLvl="0" animBg="1"/>
      <p:bldP spid="30" grpId="1" bldLvl="0" animBg="1"/>
      <p:bldP spid="31" grpId="0" bldLvl="0" animBg="1"/>
      <p:bldP spid="31" grpId="1" bldLvl="0" animBg="1"/>
      <p:bldP spid="45" grpId="0" bldLvl="0" animBg="1"/>
      <p:bldP spid="45" grpId="1" bldLvl="0" animBg="1"/>
      <p:bldP spid="50" grpId="0"/>
      <p:bldP spid="50" grpId="1"/>
      <p:bldP spid="51" grpId="0" bldLvl="0" animBg="1"/>
      <p:bldP spid="51" grpId="1" bldLvl="0" animBg="1"/>
      <p:bldP spid="52" grpId="0"/>
      <p:bldP spid="52" grpId="1"/>
      <p:bldP spid="55" grpId="0" bldLvl="0" animBg="1"/>
      <p:bldP spid="55" grpId="1" bldLvl="0" animBg="1"/>
      <p:bldP spid="69" grpId="0" bldLvl="0" animBg="1"/>
      <p:bldP spid="4" grpId="0" bldLvl="0" animBg="1"/>
      <p:bldP spid="6" grpId="0" bldLvl="0" animBg="1"/>
      <p:bldP spid="14" grpId="0" bldLvl="0" animBg="1"/>
      <p:bldP spid="16" grpId="0" bldLvl="0" animBg="1"/>
      <p:bldP spid="20" grpId="0" bldLvl="0" animBg="1"/>
      <p:bldP spid="17" grpId="0" animBg="1"/>
      <p:bldP spid="18" grpId="0" animBg="1"/>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 name="Straight Connector 363"/>
          <p:cNvCxnSpPr/>
          <p:nvPr/>
        </p:nvCxnSpPr>
        <p:spPr>
          <a:xfrm rot="5400000">
            <a:off x="3471205" y="3671277"/>
            <a:ext cx="3643338" cy="1588"/>
          </a:xfrm>
          <a:prstGeom prst="line">
            <a:avLst/>
          </a:prstGeom>
          <a:ln w="762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370"/>
          <p:cNvCxnSpPr/>
          <p:nvPr/>
        </p:nvCxnSpPr>
        <p:spPr>
          <a:xfrm rot="10800000">
            <a:off x="6066566" y="2932536"/>
            <a:ext cx="2571768" cy="1588"/>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71"/>
          <p:cNvCxnSpPr/>
          <p:nvPr/>
        </p:nvCxnSpPr>
        <p:spPr>
          <a:xfrm rot="10800000">
            <a:off x="6066566" y="4218420"/>
            <a:ext cx="2571768" cy="1588"/>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994238" y="1772816"/>
            <a:ext cx="1864929" cy="850277"/>
            <a:chOff x="7147540" y="1318217"/>
            <a:chExt cx="1767055" cy="599281"/>
          </a:xfrm>
        </p:grpSpPr>
        <p:sp>
          <p:nvSpPr>
            <p:cNvPr id="6" name="Rectangle 364"/>
            <p:cNvSpPr/>
            <p:nvPr/>
          </p:nvSpPr>
          <p:spPr>
            <a:xfrm>
              <a:off x="7147540" y="1318217"/>
              <a:ext cx="1767055" cy="477230"/>
            </a:xfrm>
            <a:prstGeom prst="rect">
              <a:avLst/>
            </a:prstGeom>
          </p:spPr>
          <p:txBody>
            <a:bodyPr wrap="square">
              <a:spAutoFit/>
            </a:bodyPr>
            <a:lstStyle/>
            <a:p>
              <a:r>
                <a:rPr lang="en-US" altLang="zh-CN" sz="2000" b="1" u="none" strike="noStrike" dirty="0">
                  <a:effectLst/>
                  <a:hlinkClick r:id="rId2"/>
                </a:rPr>
                <a:t>Dreamweaver</a:t>
              </a:r>
              <a:endParaRPr lang="en-US" altLang="zh-CN" sz="2000" b="1" dirty="0">
                <a:effectLst/>
              </a:endParaRPr>
            </a:p>
            <a:p>
              <a:endParaRPr lang="en-US" dirty="0">
                <a:solidFill>
                  <a:schemeClr val="tx1">
                    <a:lumMod val="95000"/>
                    <a:lumOff val="5000"/>
                  </a:schemeClr>
                </a:solidFill>
                <a:cs typeface="+mn-ea"/>
                <a:sym typeface="+mn-lt"/>
              </a:endParaRPr>
            </a:p>
          </p:txBody>
        </p:sp>
        <p:sp>
          <p:nvSpPr>
            <p:cNvPr id="7" name="Rectangle 373"/>
            <p:cNvSpPr/>
            <p:nvPr/>
          </p:nvSpPr>
          <p:spPr>
            <a:xfrm>
              <a:off x="7175249" y="1657687"/>
              <a:ext cx="1655734" cy="259811"/>
            </a:xfrm>
            <a:prstGeom prst="rect">
              <a:avLst/>
            </a:prstGeom>
          </p:spPr>
          <p:txBody>
            <a:bodyPr wrap="square">
              <a:spAutoFit/>
            </a:bodyPr>
            <a:lstStyle/>
            <a:p>
              <a:pPr>
                <a:lnSpc>
                  <a:spcPct val="120000"/>
                </a:lnSpc>
              </a:pPr>
              <a:r>
                <a:rPr lang="zh-CN" altLang="en-US" sz="1600" dirty="0">
                  <a:solidFill>
                    <a:schemeClr val="bg1"/>
                  </a:solidFill>
                  <a:cs typeface="+mn-ea"/>
                  <a:sym typeface="+mn-lt"/>
                </a:rPr>
                <a:t>网站设计</a:t>
              </a:r>
              <a:endParaRPr lang="id-ID" sz="1600" dirty="0">
                <a:solidFill>
                  <a:schemeClr val="bg1"/>
                </a:solidFill>
                <a:cs typeface="+mn-ea"/>
                <a:sym typeface="+mn-lt"/>
              </a:endParaRPr>
            </a:p>
          </p:txBody>
        </p:sp>
      </p:grpSp>
      <p:grpSp>
        <p:nvGrpSpPr>
          <p:cNvPr id="8" name="组合 7"/>
          <p:cNvGrpSpPr/>
          <p:nvPr/>
        </p:nvGrpSpPr>
        <p:grpSpPr>
          <a:xfrm>
            <a:off x="6981408" y="3001334"/>
            <a:ext cx="1767055" cy="858083"/>
            <a:chOff x="7185134" y="2697685"/>
            <a:chExt cx="1685490" cy="527109"/>
          </a:xfrm>
        </p:grpSpPr>
        <p:sp>
          <p:nvSpPr>
            <p:cNvPr id="9" name="Rectangle 364"/>
            <p:cNvSpPr/>
            <p:nvPr/>
          </p:nvSpPr>
          <p:spPr>
            <a:xfrm>
              <a:off x="7185134" y="2697685"/>
              <a:ext cx="1685490" cy="283595"/>
            </a:xfrm>
            <a:prstGeom prst="rect">
              <a:avLst/>
            </a:prstGeom>
          </p:spPr>
          <p:txBody>
            <a:bodyPr wrap="square">
              <a:spAutoFit/>
            </a:bodyPr>
            <a:lstStyle/>
            <a:p>
              <a:r>
                <a:rPr lang="en-US" sz="2400" b="1" dirty="0">
                  <a:cs typeface="+mn-ea"/>
                  <a:sym typeface="+mn-lt"/>
                  <a:hlinkClick r:id="rId3"/>
                </a:rPr>
                <a:t>Adobe </a:t>
              </a:r>
              <a:r>
                <a:rPr lang="en-US" sz="2400" b="1" dirty="0" err="1">
                  <a:cs typeface="+mn-ea"/>
                  <a:sym typeface="+mn-lt"/>
                  <a:hlinkClick r:id="rId3"/>
                </a:rPr>
                <a:t>xd</a:t>
              </a:r>
              <a:r>
                <a:rPr lang="en-US" sz="2400" b="1" dirty="0">
                  <a:cs typeface="+mn-ea"/>
                  <a:sym typeface="+mn-lt"/>
                </a:rPr>
                <a:t> </a:t>
              </a:r>
            </a:p>
          </p:txBody>
        </p:sp>
        <p:sp>
          <p:nvSpPr>
            <p:cNvPr id="10" name="Rectangle 373"/>
            <p:cNvSpPr/>
            <p:nvPr/>
          </p:nvSpPr>
          <p:spPr>
            <a:xfrm>
              <a:off x="7212842" y="2998351"/>
              <a:ext cx="1655734" cy="226443"/>
            </a:xfrm>
            <a:prstGeom prst="rect">
              <a:avLst/>
            </a:prstGeom>
          </p:spPr>
          <p:txBody>
            <a:bodyPr wrap="square">
              <a:spAutoFit/>
            </a:bodyPr>
            <a:lstStyle/>
            <a:p>
              <a:pPr>
                <a:lnSpc>
                  <a:spcPct val="120000"/>
                </a:lnSpc>
              </a:pPr>
              <a:r>
                <a:rPr lang="en-US" altLang="zh-CN" sz="1600" dirty="0">
                  <a:solidFill>
                    <a:schemeClr val="bg1"/>
                  </a:solidFill>
                  <a:cs typeface="+mn-ea"/>
                  <a:sym typeface="+mn-lt"/>
                </a:rPr>
                <a:t>UI</a:t>
              </a:r>
              <a:r>
                <a:rPr lang="zh-CN" altLang="en-US" sz="1600" dirty="0">
                  <a:solidFill>
                    <a:schemeClr val="bg1"/>
                  </a:solidFill>
                  <a:cs typeface="+mn-ea"/>
                  <a:sym typeface="+mn-lt"/>
                </a:rPr>
                <a:t>设计</a:t>
              </a:r>
              <a:endParaRPr lang="id-ID" altLang="zh-CN" sz="1600" dirty="0">
                <a:solidFill>
                  <a:schemeClr val="bg1"/>
                </a:solidFill>
                <a:cs typeface="+mn-ea"/>
                <a:sym typeface="+mn-lt"/>
              </a:endParaRPr>
            </a:p>
          </p:txBody>
        </p:sp>
      </p:grpSp>
      <p:grpSp>
        <p:nvGrpSpPr>
          <p:cNvPr id="11" name="组合 10"/>
          <p:cNvGrpSpPr/>
          <p:nvPr/>
        </p:nvGrpSpPr>
        <p:grpSpPr>
          <a:xfrm>
            <a:off x="6948264" y="4429028"/>
            <a:ext cx="2016224" cy="944294"/>
            <a:chOff x="7185134" y="3881809"/>
            <a:chExt cx="1685490" cy="465264"/>
          </a:xfrm>
        </p:grpSpPr>
        <p:sp>
          <p:nvSpPr>
            <p:cNvPr id="12" name="Rectangle 364"/>
            <p:cNvSpPr/>
            <p:nvPr/>
          </p:nvSpPr>
          <p:spPr>
            <a:xfrm>
              <a:off x="7185134" y="3881809"/>
              <a:ext cx="1685490" cy="257796"/>
            </a:xfrm>
            <a:prstGeom prst="rect">
              <a:avLst/>
            </a:prstGeom>
          </p:spPr>
          <p:txBody>
            <a:bodyPr wrap="square">
              <a:spAutoFit/>
            </a:bodyPr>
            <a:lstStyle/>
            <a:p>
              <a:r>
                <a:rPr lang="en-US" sz="2800" b="1" dirty="0">
                  <a:cs typeface="+mn-ea"/>
                  <a:sym typeface="+mn-lt"/>
                  <a:hlinkClick r:id="rId4"/>
                </a:rPr>
                <a:t>office</a:t>
              </a:r>
              <a:endParaRPr lang="en-US" sz="2800" b="1" dirty="0">
                <a:cs typeface="+mn-ea"/>
                <a:sym typeface="+mn-lt"/>
              </a:endParaRPr>
            </a:p>
          </p:txBody>
        </p:sp>
        <p:sp>
          <p:nvSpPr>
            <p:cNvPr id="13" name="Rectangle 373"/>
            <p:cNvSpPr/>
            <p:nvPr/>
          </p:nvSpPr>
          <p:spPr>
            <a:xfrm>
              <a:off x="7212842" y="4182475"/>
              <a:ext cx="1655734" cy="164598"/>
            </a:xfrm>
            <a:prstGeom prst="rect">
              <a:avLst/>
            </a:prstGeom>
          </p:spPr>
          <p:txBody>
            <a:bodyPr wrap="square">
              <a:spAutoFit/>
            </a:bodyPr>
            <a:lstStyle/>
            <a:p>
              <a:pPr>
                <a:lnSpc>
                  <a:spcPct val="120000"/>
                </a:lnSpc>
              </a:pPr>
              <a:r>
                <a:rPr lang="zh-CN" altLang="en-US" sz="1400" b="1" dirty="0">
                  <a:solidFill>
                    <a:schemeClr val="bg1"/>
                  </a:solidFill>
                  <a:cs typeface="+mn-ea"/>
                  <a:sym typeface="+mn-lt"/>
                </a:rPr>
                <a:t>办公软件</a:t>
              </a:r>
              <a:endParaRPr lang="id-ID" altLang="zh-CN" sz="1400" b="1" dirty="0">
                <a:solidFill>
                  <a:schemeClr val="bg1"/>
                </a:solidFill>
                <a:cs typeface="+mn-ea"/>
                <a:sym typeface="+mn-lt"/>
              </a:endParaRPr>
            </a:p>
          </p:txBody>
        </p:sp>
      </p:grpSp>
      <p:sp>
        <p:nvSpPr>
          <p:cNvPr id="14" name="文本框 48"/>
          <p:cNvSpPr txBox="1">
            <a:spLocks noChangeArrowheads="1"/>
          </p:cNvSpPr>
          <p:nvPr/>
        </p:nvSpPr>
        <p:spPr bwMode="auto">
          <a:xfrm>
            <a:off x="144463" y="559019"/>
            <a:ext cx="2028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r">
              <a:defRPr sz="2400">
                <a:latin typeface="微软雅黑" panose="020B0503020204020204" charset="-122"/>
                <a:ea typeface="微软雅黑" panose="020B0503020204020204" charset="-122"/>
              </a:defRPr>
            </a:lvl1pPr>
            <a:lvl2pPr marL="742950" indent="-285750">
              <a:defRPr sz="1300">
                <a:latin typeface="Lao UI" panose="020B0502040204020203" pitchFamily="34" charset="0"/>
                <a:ea typeface="微软雅黑" panose="020B0503020204020204" charset="-122"/>
              </a:defRPr>
            </a:lvl2pPr>
            <a:lvl3pPr marL="1143000" indent="-228600">
              <a:defRPr sz="1300">
                <a:latin typeface="Lao UI" panose="020B0502040204020203" pitchFamily="34" charset="0"/>
                <a:ea typeface="微软雅黑" panose="020B0503020204020204" charset="-122"/>
              </a:defRPr>
            </a:lvl3pPr>
            <a:lvl4pPr marL="1600200" indent="-228600">
              <a:defRPr sz="1300">
                <a:latin typeface="Lao UI" panose="020B0502040204020203" pitchFamily="34" charset="0"/>
                <a:ea typeface="微软雅黑" panose="020B0503020204020204" charset="-122"/>
              </a:defRPr>
            </a:lvl4pPr>
            <a:lvl5pPr marL="2057400" indent="-228600">
              <a:defRPr sz="1300">
                <a:latin typeface="Lao UI" panose="020B0502040204020203" pitchFamily="34" charset="0"/>
                <a:ea typeface="微软雅黑" panose="020B0503020204020204" charset="-122"/>
              </a:defRPr>
            </a:lvl5pPr>
            <a:lvl6pPr marL="2514600" indent="-228600" defTabSz="685800" fontAlgn="base">
              <a:spcBef>
                <a:spcPct val="0"/>
              </a:spcBef>
              <a:spcAft>
                <a:spcPct val="0"/>
              </a:spcAft>
              <a:defRPr sz="1300">
                <a:latin typeface="Lao UI" panose="020B0502040204020203" pitchFamily="34" charset="0"/>
                <a:ea typeface="微软雅黑" panose="020B0503020204020204" charset="-122"/>
              </a:defRPr>
            </a:lvl6pPr>
            <a:lvl7pPr marL="2971800" indent="-228600" defTabSz="685800" fontAlgn="base">
              <a:spcBef>
                <a:spcPct val="0"/>
              </a:spcBef>
              <a:spcAft>
                <a:spcPct val="0"/>
              </a:spcAft>
              <a:defRPr sz="1300">
                <a:latin typeface="Lao UI" panose="020B0502040204020203" pitchFamily="34" charset="0"/>
                <a:ea typeface="微软雅黑" panose="020B0503020204020204" charset="-122"/>
              </a:defRPr>
            </a:lvl7pPr>
            <a:lvl8pPr marL="3429000" indent="-228600" defTabSz="685800" fontAlgn="base">
              <a:spcBef>
                <a:spcPct val="0"/>
              </a:spcBef>
              <a:spcAft>
                <a:spcPct val="0"/>
              </a:spcAft>
              <a:defRPr sz="1300">
                <a:latin typeface="Lao UI" panose="020B0502040204020203" pitchFamily="34" charset="0"/>
                <a:ea typeface="微软雅黑" panose="020B0503020204020204" charset="-122"/>
              </a:defRPr>
            </a:lvl8pPr>
            <a:lvl9pPr marL="3886200" indent="-228600" defTabSz="685800" fontAlgn="base">
              <a:spcBef>
                <a:spcPct val="0"/>
              </a:spcBef>
              <a:spcAft>
                <a:spcPct val="0"/>
              </a:spcAft>
              <a:defRPr sz="1300">
                <a:latin typeface="Lao UI" panose="020B0502040204020203" pitchFamily="34" charset="0"/>
                <a:ea typeface="微软雅黑" panose="020B0503020204020204" charset="-122"/>
              </a:defRPr>
            </a:lvl9pPr>
          </a:lstStyle>
          <a:p>
            <a:r>
              <a:rPr lang="zh-CN" altLang="en-US" sz="3600" b="1" dirty="0">
                <a:solidFill>
                  <a:schemeClr val="bg1"/>
                </a:solidFill>
                <a:latin typeface="+mn-lt"/>
                <a:ea typeface="+mn-ea"/>
                <a:cs typeface="+mn-ea"/>
                <a:sym typeface="+mn-lt"/>
              </a:rPr>
              <a:t>课程介绍</a:t>
            </a:r>
          </a:p>
        </p:txBody>
      </p:sp>
      <p:sp>
        <p:nvSpPr>
          <p:cNvPr id="15" name="文本框 14"/>
          <p:cNvSpPr txBox="1"/>
          <p:nvPr/>
        </p:nvSpPr>
        <p:spPr>
          <a:xfrm>
            <a:off x="2172559" y="790941"/>
            <a:ext cx="1760513" cy="268407"/>
          </a:xfrm>
          <a:prstGeom prst="rect">
            <a:avLst/>
          </a:prstGeom>
          <a:noFill/>
        </p:spPr>
        <p:txBody>
          <a:bodyPr wrap="square">
            <a:spAutoFit/>
          </a:bodyPr>
          <a:lstStyle/>
          <a:p>
            <a:pPr>
              <a:lnSpc>
                <a:spcPct val="120000"/>
              </a:lnSpc>
              <a:defRPr/>
            </a:pPr>
            <a:r>
              <a:rPr lang="en-US" altLang="zh-CN" sz="1050" dirty="0">
                <a:solidFill>
                  <a:schemeClr val="tx1">
                    <a:lumMod val="85000"/>
                    <a:lumOff val="15000"/>
                  </a:schemeClr>
                </a:solidFill>
                <a:cs typeface="+mn-ea"/>
                <a:sym typeface="+mn-lt"/>
              </a:rPr>
              <a:t>Click here to add title</a:t>
            </a:r>
            <a:endParaRPr lang="zh-CN" altLang="en-US" sz="1050" baseline="-3000" dirty="0">
              <a:solidFill>
                <a:schemeClr val="tx1">
                  <a:lumMod val="85000"/>
                  <a:lumOff val="15000"/>
                </a:schemeClr>
              </a:solidFill>
              <a:cs typeface="+mn-ea"/>
              <a:sym typeface="+mn-lt"/>
            </a:endParaRPr>
          </a:p>
        </p:txBody>
      </p:sp>
      <p:pic>
        <p:nvPicPr>
          <p:cNvPr id="16" name="图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1706" y="1699930"/>
            <a:ext cx="1082333" cy="1071926"/>
          </a:xfrm>
          <a:prstGeom prst="rect">
            <a:avLst/>
          </a:prstGeom>
        </p:spPr>
      </p:pic>
      <p:pic>
        <p:nvPicPr>
          <p:cNvPr id="17" name="图片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9592" y="1928332"/>
            <a:ext cx="4176850" cy="3300868"/>
          </a:xfrm>
          <a:prstGeom prst="roundRect">
            <a:avLst>
              <a:gd name="adj" fmla="val 8357"/>
            </a:avLst>
          </a:prstGeom>
        </p:spPr>
      </p:pic>
      <p:pic>
        <p:nvPicPr>
          <p:cNvPr id="18" name="图片 17"/>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5506902" y="3007902"/>
            <a:ext cx="1195087" cy="1113084"/>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06902" y="4324011"/>
            <a:ext cx="1261947" cy="1169729"/>
          </a:xfrm>
          <a:prstGeom prst="rect">
            <a:avLst/>
          </a:prstGeom>
        </p:spPr>
      </p:pic>
      <p:pic>
        <p:nvPicPr>
          <p:cNvPr id="20" name="Picture 48"/>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4620" y="4913228"/>
            <a:ext cx="9139738" cy="1946580"/>
          </a:xfrm>
          <a:prstGeom prst="rect">
            <a:avLst/>
          </a:prstGeom>
        </p:spPr>
      </p:pic>
      <p:sp>
        <p:nvSpPr>
          <p:cNvPr id="21" name="椭圆 20"/>
          <p:cNvSpPr/>
          <p:nvPr/>
        </p:nvSpPr>
        <p:spPr>
          <a:xfrm>
            <a:off x="8244408" y="648595"/>
            <a:ext cx="268656" cy="284093"/>
          </a:xfrm>
          <a:prstGeom prst="ellipse">
            <a:avLst/>
          </a:prstGeom>
          <a:gradFill>
            <a:gsLst>
              <a:gs pos="0">
                <a:srgbClr val="02A7E3"/>
              </a:gs>
              <a:gs pos="97248">
                <a:srgbClr val="284BDC"/>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椭圆 21"/>
          <p:cNvSpPr/>
          <p:nvPr/>
        </p:nvSpPr>
        <p:spPr>
          <a:xfrm rot="5154528">
            <a:off x="4004548" y="6373"/>
            <a:ext cx="1481903" cy="1481903"/>
          </a:xfrm>
          <a:prstGeom prst="ellipse">
            <a:avLst/>
          </a:prstGeom>
          <a:gradFill>
            <a:gsLst>
              <a:gs pos="0">
                <a:srgbClr val="02A7E3">
                  <a:alpha val="52000"/>
                </a:srgbClr>
              </a:gs>
              <a:gs pos="97248">
                <a:srgbClr val="284BDC">
                  <a:alpha val="3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spd="slow" p14:dur="1400" advTm="1000">
        <p14:doors dir="ver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299"/>
                            </p:stCondLst>
                            <p:childTnLst>
                              <p:par>
                                <p:cTn id="11" presetID="2" presetClass="entr" presetSubtype="1"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2900"/>
                            </p:stCondLst>
                            <p:childTnLst>
                              <p:par>
                                <p:cTn id="16" presetID="42"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3900"/>
                            </p:stCondLst>
                            <p:childTnLst>
                              <p:par>
                                <p:cTn id="27" presetID="22" presetClass="entr" presetSubtype="1"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500"/>
                                        <p:tgtEl>
                                          <p:spTgt spid="2"/>
                                        </p:tgtEl>
                                      </p:cBhvr>
                                    </p:animEffect>
                                  </p:childTnLst>
                                </p:cTn>
                              </p:par>
                            </p:childTnLst>
                          </p:cTn>
                        </p:par>
                        <p:par>
                          <p:cTn id="30" fill="hold">
                            <p:stCondLst>
                              <p:cond delay="4400"/>
                            </p:stCondLst>
                            <p:childTnLst>
                              <p:par>
                                <p:cTn id="31" presetID="5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4900"/>
                            </p:stCondLst>
                            <p:childTnLst>
                              <p:par>
                                <p:cTn id="37" presetID="2" presetClass="entr" presetSubtype="1"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0-#ppt_h/2"/>
                                          </p:val>
                                        </p:tav>
                                        <p:tav tm="100000">
                                          <p:val>
                                            <p:strVal val="#ppt_y"/>
                                          </p:val>
                                        </p:tav>
                                      </p:tavLst>
                                    </p:anim>
                                  </p:childTnLst>
                                </p:cTn>
                              </p:par>
                            </p:childTnLst>
                          </p:cTn>
                        </p:par>
                        <p:par>
                          <p:cTn id="41" fill="hold">
                            <p:stCondLst>
                              <p:cond delay="5400"/>
                            </p:stCondLst>
                            <p:childTnLst>
                              <p:par>
                                <p:cTn id="42" presetID="22" presetClass="entr" presetSubtype="8"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par>
                          <p:cTn id="45" fill="hold">
                            <p:stCondLst>
                              <p:cond delay="5900"/>
                            </p:stCondLst>
                            <p:childTnLst>
                              <p:par>
                                <p:cTn id="46" presetID="42"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par>
                          <p:cTn id="51" fill="hold">
                            <p:stCondLst>
                              <p:cond delay="6900"/>
                            </p:stCondLst>
                            <p:childTnLst>
                              <p:par>
                                <p:cTn id="52" presetID="2" presetClass="entr" presetSubtype="2"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ppt_y"/>
                                          </p:val>
                                        </p:tav>
                                        <p:tav tm="100000">
                                          <p:val>
                                            <p:strVal val="#ppt_y"/>
                                          </p:val>
                                        </p:tav>
                                      </p:tavLst>
                                    </p:anim>
                                  </p:childTnLst>
                                </p:cTn>
                              </p:par>
                            </p:childTnLst>
                          </p:cTn>
                        </p:par>
                        <p:par>
                          <p:cTn id="56" fill="hold">
                            <p:stCondLst>
                              <p:cond delay="7400"/>
                            </p:stCondLst>
                            <p:childTnLst>
                              <p:par>
                                <p:cTn id="57" presetID="22" presetClass="entr" presetSubtype="8"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500"/>
                                        <p:tgtEl>
                                          <p:spTgt spid="4"/>
                                        </p:tgtEl>
                                      </p:cBhvr>
                                    </p:animEffect>
                                  </p:childTnLst>
                                </p:cTn>
                              </p:par>
                            </p:childTnLst>
                          </p:cTn>
                        </p:par>
                        <p:par>
                          <p:cTn id="60" fill="hold">
                            <p:stCondLst>
                              <p:cond delay="7900"/>
                            </p:stCondLst>
                            <p:childTnLst>
                              <p:par>
                                <p:cTn id="61" presetID="2" presetClass="entr" presetSubtype="2" decel="100000"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1+#ppt_w/2"/>
                                          </p:val>
                                        </p:tav>
                                        <p:tav tm="100000">
                                          <p:val>
                                            <p:strVal val="#ppt_x"/>
                                          </p:val>
                                        </p:tav>
                                      </p:tavLst>
                                    </p:anim>
                                    <p:anim calcmode="lin" valueType="num">
                                      <p:cBhvr additive="base">
                                        <p:cTn id="64" dur="500" fill="hold"/>
                                        <p:tgtEl>
                                          <p:spTgt spid="8"/>
                                        </p:tgtEl>
                                        <p:attrNameLst>
                                          <p:attrName>ppt_y</p:attrName>
                                        </p:attrNameLst>
                                      </p:cBhvr>
                                      <p:tavLst>
                                        <p:tav tm="0">
                                          <p:val>
                                            <p:strVal val="#ppt_y"/>
                                          </p:val>
                                        </p:tav>
                                        <p:tav tm="100000">
                                          <p:val>
                                            <p:strVal val="#ppt_y"/>
                                          </p:val>
                                        </p:tav>
                                      </p:tavLst>
                                    </p:anim>
                                  </p:childTnLst>
                                </p:cTn>
                              </p:par>
                            </p:childTnLst>
                          </p:cTn>
                        </p:par>
                        <p:par>
                          <p:cTn id="65" fill="hold">
                            <p:stCondLst>
                              <p:cond delay="8400"/>
                            </p:stCondLst>
                            <p:childTnLst>
                              <p:par>
                                <p:cTn id="66" presetID="2" presetClass="entr" presetSubtype="4"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par>
                          <p:cTn id="70" fill="hold">
                            <p:stCondLst>
                              <p:cond delay="8900"/>
                            </p:stCondLst>
                            <p:childTnLst>
                              <p:par>
                                <p:cTn id="71" presetID="42"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05" y="548640"/>
            <a:ext cx="2145030" cy="770255"/>
          </a:xfrm>
        </p:spPr>
        <p:txBody>
          <a:bodyPr/>
          <a:lstStyle/>
          <a:p>
            <a:r>
              <a:rPr lang="en-US" altLang="zh-CN" sz="3600"/>
              <a:t>Ps</a:t>
            </a:r>
            <a:r>
              <a:rPr lang="zh-CN" altLang="en-US" sz="3600"/>
              <a:t>介绍</a:t>
            </a:r>
          </a:p>
        </p:txBody>
      </p:sp>
      <p:pic>
        <p:nvPicPr>
          <p:cNvPr id="4" name="图片 3" descr="image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8265" y="836295"/>
            <a:ext cx="6376035" cy="3835400"/>
          </a:xfrm>
          <a:prstGeom prst="rect">
            <a:avLst/>
          </a:prstGeom>
        </p:spPr>
      </p:pic>
      <p:sp>
        <p:nvSpPr>
          <p:cNvPr id="5" name="标题 1"/>
          <p:cNvSpPr>
            <a:spLocks noGrp="1"/>
          </p:cNvSpPr>
          <p:nvPr/>
        </p:nvSpPr>
        <p:spPr>
          <a:xfrm>
            <a:off x="0" y="2697480"/>
            <a:ext cx="2796540" cy="1381125"/>
          </a:xfrm>
          <a:prstGeom prst="rect">
            <a:avLst/>
          </a:prstGeom>
        </p:spPr>
        <p:txBody>
          <a:bodyPr vert="horz" lIns="101600" tIns="38100" rIns="76200" bIns="38100" rtlCol="0" anchor="t" anchorCtr="0">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a:lstStyle>
          <a:p>
            <a:r>
              <a:rPr lang="zh-CN" altLang="en-US" sz="3600" dirty="0"/>
              <a:t>这个很牛的</a:t>
            </a:r>
            <a:r>
              <a:rPr lang="en-US" altLang="zh-CN" sz="3600" dirty="0"/>
              <a:t> </a:t>
            </a:r>
          </a:p>
          <a:p>
            <a:r>
              <a:rPr lang="zh-CN" altLang="en-US" sz="3600" dirty="0"/>
              <a:t>好好学！！</a:t>
            </a:r>
          </a:p>
        </p:txBody>
      </p:sp>
      <p:pic>
        <p:nvPicPr>
          <p:cNvPr id="6" name="图片 5" descr="微信图片_202108271801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05" y="4292600"/>
            <a:ext cx="1812290" cy="1131570"/>
          </a:xfrm>
          <a:prstGeom prst="rect">
            <a:avLst/>
          </a:prstGeom>
        </p:spPr>
      </p:pic>
      <p:pic>
        <p:nvPicPr>
          <p:cNvPr id="7" name="图片 6" descr="微信图片_202108271801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2315" y="5373370"/>
            <a:ext cx="1193165" cy="1169670"/>
          </a:xfrm>
          <a:prstGeom prst="rect">
            <a:avLst/>
          </a:prstGeom>
        </p:spPr>
      </p:pic>
      <p:pic>
        <p:nvPicPr>
          <p:cNvPr id="8" name="图片 7" descr="微信图片_202108271804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07315" y="1700530"/>
            <a:ext cx="576580" cy="589915"/>
          </a:xfrm>
          <a:prstGeom prst="triangle">
            <a:avLst/>
          </a:prstGeom>
        </p:spPr>
      </p:pic>
      <p:sp>
        <p:nvSpPr>
          <p:cNvPr id="9" name="标题 1"/>
          <p:cNvSpPr>
            <a:spLocks noGrp="1"/>
          </p:cNvSpPr>
          <p:nvPr/>
        </p:nvSpPr>
        <p:spPr>
          <a:xfrm>
            <a:off x="755650" y="1772285"/>
            <a:ext cx="2145030" cy="770255"/>
          </a:xfrm>
          <a:prstGeom prst="rect">
            <a:avLst/>
          </a:prstGeom>
        </p:spPr>
        <p:txBody>
          <a:bodyPr vert="horz" lIns="101600" tIns="38100" rIns="76200" bIns="38100" rtlCol="0" anchor="t" anchorCtr="0">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a:lstStyle>
          <a:p>
            <a:r>
              <a:rPr lang="zh-CN" altLang="en-US" sz="3200"/>
              <a:t>温馨提示</a:t>
            </a:r>
          </a:p>
        </p:txBody>
      </p:sp>
      <p:sp>
        <p:nvSpPr>
          <p:cNvPr id="10" name="标题 1"/>
          <p:cNvSpPr>
            <a:spLocks noGrp="1"/>
          </p:cNvSpPr>
          <p:nvPr/>
        </p:nvSpPr>
        <p:spPr>
          <a:xfrm>
            <a:off x="2771775" y="4868545"/>
            <a:ext cx="4158615" cy="1773555"/>
          </a:xfrm>
          <a:prstGeom prst="rect">
            <a:avLst/>
          </a:prstGeom>
        </p:spPr>
        <p:txBody>
          <a:bodyPr vert="horz" lIns="101600" tIns="38100" rIns="76200" bIns="38100" rtlCol="0" anchor="t" anchorCtr="0">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a:lstStyle>
          <a:p>
            <a:r>
              <a:rPr lang="zh-CN" altLang="en-US" sz="3600" dirty="0"/>
              <a:t>尤其是女孩子哦</a:t>
            </a:r>
          </a:p>
          <a:p>
            <a:r>
              <a:rPr lang="zh-CN" altLang="en-US" sz="3600" dirty="0"/>
              <a:t>嗯</a:t>
            </a:r>
            <a:r>
              <a:rPr lang="en-US" altLang="zh-CN" sz="3600" dirty="0"/>
              <a:t>......</a:t>
            </a:r>
            <a:endParaRPr lang="zh-CN" altLang="en-US" sz="3600" dirty="0"/>
          </a:p>
          <a:p>
            <a:r>
              <a:rPr lang="zh-CN" altLang="en-US" sz="3600" dirty="0"/>
              <a:t>男孩子也不是不行</a:t>
            </a:r>
          </a:p>
        </p:txBody>
      </p:sp>
    </p:spTree>
    <p:custDataLst>
      <p:tags r:id="rId1"/>
    </p:custDataLst>
  </p:cSld>
  <p:clrMapOvr>
    <a:masterClrMapping/>
  </p:clrMapOvr>
  <p:transition spd="med" advTm="2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6" presetClass="emph" presetSubtype="0" fill="hold" grpId="1" nodeType="withEffect">
                                  <p:stCondLst>
                                    <p:cond delay="0"/>
                                  </p:stCondLst>
                                  <p:childTnLst>
                                    <p:animScale>
                                      <p:cBhvr>
                                        <p:cTn id="14" dur="1000" fill="hold"/>
                                        <p:tgtEl>
                                          <p:spTgt spid="2"/>
                                        </p:tgtEl>
                                      </p:cBhvr>
                                      <p:by x="150000" y="150000"/>
                                    </p:animScale>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6" presetClass="emph" presetSubtype="0" fill="hold" nodeType="withEffect">
                                  <p:stCondLst>
                                    <p:cond delay="0"/>
                                  </p:stCondLst>
                                  <p:childTnLst>
                                    <p:animScale>
                                      <p:cBhvr>
                                        <p:cTn id="18" dur="1000" fill="hold"/>
                                        <p:tgtEl>
                                          <p:spTgt spid="8"/>
                                        </p:tgtEl>
                                      </p:cBhvr>
                                      <p:by x="150000" y="150000"/>
                                    </p:animScale>
                                  </p:childTnLst>
                                </p:cTn>
                              </p:par>
                            </p:childTnLst>
                          </p:cTn>
                        </p:par>
                        <p:par>
                          <p:cTn id="19" fill="hold">
                            <p:stCondLst>
                              <p:cond delay="1000"/>
                            </p:stCondLst>
                            <p:childTnLst>
                              <p:par>
                                <p:cTn id="20" presetID="27" presetClass="entr" presetSubtype="0" fill="hold" grpId="0" nodeType="afterEffect">
                                  <p:stCondLst>
                                    <p:cond delay="0"/>
                                  </p:stCondLst>
                                  <p:iterate type="lt">
                                    <p:tmPct val="50000"/>
                                  </p:iterate>
                                  <p:childTnLst>
                                    <p:set>
                                      <p:cBhvr>
                                        <p:cTn id="21" dur="500" fill="hold">
                                          <p:stCondLst>
                                            <p:cond delay="0"/>
                                          </p:stCondLst>
                                        </p:cTn>
                                        <p:tgtEl>
                                          <p:spTgt spid="9"/>
                                        </p:tgtEl>
                                        <p:attrNameLst>
                                          <p:attrName>style.visibility</p:attrName>
                                        </p:attrNameLst>
                                      </p:cBhvr>
                                      <p:to>
                                        <p:strVal val="visible"/>
                                      </p:to>
                                    </p:set>
                                    <p:anim calcmode="discrete" valueType="clr">
                                      <p:cBhvr override="childStyle">
                                        <p:cTn id="22" dur="5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3" dur="500"/>
                                        <p:tgtEl>
                                          <p:spTgt spid="9"/>
                                        </p:tgtEl>
                                        <p:attrNameLst>
                                          <p:attrName>fillcolor</p:attrName>
                                        </p:attrNameLst>
                                      </p:cBhvr>
                                      <p:tavLst>
                                        <p:tav tm="0">
                                          <p:val>
                                            <p:clrVal>
                                              <a:schemeClr val="accent2"/>
                                            </p:clrVal>
                                          </p:val>
                                        </p:tav>
                                        <p:tav tm="50000">
                                          <p:val>
                                            <p:clrVal>
                                              <a:schemeClr val="hlink"/>
                                            </p:clrVal>
                                          </p:val>
                                        </p:tav>
                                      </p:tavLst>
                                    </p:anim>
                                    <p:set>
                                      <p:cBhvr>
                                        <p:cTn id="24" dur="500"/>
                                        <p:tgtEl>
                                          <p:spTgt spid="9"/>
                                        </p:tgtEl>
                                        <p:attrNameLst>
                                          <p:attrName>fill.type</p:attrName>
                                        </p:attrNameLst>
                                      </p:cBhvr>
                                      <p:to>
                                        <p:strVal val="solid"/>
                                      </p:to>
                                    </p:set>
                                  </p:childTnLst>
                                </p:cTn>
                              </p:par>
                            </p:childTnLst>
                          </p:cTn>
                        </p:par>
                        <p:par>
                          <p:cTn id="25" fill="hold">
                            <p:stCondLst>
                              <p:cond delay="2250"/>
                            </p:stCondLst>
                            <p:childTnLst>
                              <p:par>
                                <p:cTn id="26" presetID="25"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anim calcmode="lin" valueType="num">
                                      <p:cBhvr>
                                        <p:cTn id="32"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35" dur="500" decel="50000">
                                          <p:stCondLst>
                                            <p:cond delay="0"/>
                                          </p:stCondLst>
                                        </p:cTn>
                                        <p:tgtEl>
                                          <p:spTgt spid="5"/>
                                        </p:tgtEl>
                                      </p:cBhvr>
                                    </p:animEffect>
                                  </p:childTnLst>
                                </p:cTn>
                              </p:par>
                            </p:childTnLst>
                          </p:cTn>
                        </p:par>
                        <p:par>
                          <p:cTn id="36" fill="hold">
                            <p:stCondLst>
                              <p:cond delay="2750"/>
                            </p:stCondLst>
                            <p:childTnLst>
                              <p:par>
                                <p:cTn id="37" presetID="1"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par>
                          <p:cTn id="39" fill="hold">
                            <p:stCondLst>
                              <p:cond delay="2750"/>
                            </p:stCondLst>
                            <p:childTnLst>
                              <p:par>
                                <p:cTn id="40" presetID="0" presetClass="path" presetSubtype="0" accel="50000" decel="50000" fill="hold" nodeType="afterEffect">
                                  <p:stCondLst>
                                    <p:cond delay="0"/>
                                  </p:stCondLst>
                                  <p:childTnLst>
                                    <p:animMotion origin="layout" path="M -0.221329 0.249051 C -0.152237 0.244523 0.0701623 0.255561 0.111731 0.205747 C 0.153301 0.155931 0.0182166 0.0403553 -0.0134822 6.92091e-05 " pathEditMode="relative" rAng="0" ptsTypes="">
                                      <p:cBhvr>
                                        <p:cTn id="41" dur="500" fill="hold"/>
                                        <p:tgtEl>
                                          <p:spTgt spid="6"/>
                                        </p:tgtEl>
                                        <p:attrNameLst>
                                          <p:attrName>ppt_x</p:attrName>
                                          <p:attrName>ppt_y</p:attrName>
                                        </p:attrNameLst>
                                      </p:cBhvr>
                                      <p:rCtr x="17000" y="-12400"/>
                                    </p:animMotion>
                                  </p:childTnLst>
                                </p:cTn>
                              </p:par>
                            </p:childTnLst>
                          </p:cTn>
                        </p:par>
                        <p:par>
                          <p:cTn id="42" fill="hold">
                            <p:stCondLst>
                              <p:cond delay="325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10"/>
                                        </p:tgtEl>
                                        <p:attrNameLst>
                                          <p:attrName>style.visibility</p:attrName>
                                        </p:attrNameLst>
                                      </p:cBhvr>
                                      <p:to>
                                        <p:strVal val="visible"/>
                                      </p:to>
                                    </p:set>
                                    <p:anim calcmode="discrete" valueType="clr">
                                      <p:cBhvr override="childStyle">
                                        <p:cTn id="4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0"/>
                                        </p:tgtEl>
                                        <p:attrNameLst>
                                          <p:attrName>fillcolor</p:attrName>
                                        </p:attrNameLst>
                                      </p:cBhvr>
                                      <p:tavLst>
                                        <p:tav tm="0">
                                          <p:val>
                                            <p:clrVal>
                                              <a:schemeClr val="accent2"/>
                                            </p:clrVal>
                                          </p:val>
                                        </p:tav>
                                        <p:tav tm="50000">
                                          <p:val>
                                            <p:clrVal>
                                              <a:schemeClr val="hlink"/>
                                            </p:clrVal>
                                          </p:val>
                                        </p:tav>
                                      </p:tavLst>
                                    </p:anim>
                                    <p:set>
                                      <p:cBhvr>
                                        <p:cTn id="47" dur="80"/>
                                        <p:tgtEl>
                                          <p:spTgt spid="10"/>
                                        </p:tgtEl>
                                        <p:attrNameLst>
                                          <p:attrName>fill.type</p:attrName>
                                        </p:attrNameLst>
                                      </p:cBhvr>
                                      <p:to>
                                        <p:strVal val="solid"/>
                                      </p:to>
                                    </p:set>
                                  </p:childTnLst>
                                </p:cTn>
                              </p:par>
                            </p:childTnLst>
                          </p:cTn>
                        </p:par>
                        <p:par>
                          <p:cTn id="48" fill="hold">
                            <p:stCondLst>
                              <p:cond delay="4171"/>
                            </p:stCondLst>
                            <p:childTnLst>
                              <p:par>
                                <p:cTn id="49" presetID="15" presetClass="entr" presetSubtype="0" fill="hold" nodeType="afterEffect">
                                  <p:stCondLst>
                                    <p:cond delay="0"/>
                                  </p:stCondLst>
                                  <p:childTnLst>
                                    <p:set>
                                      <p:cBhvr>
                                        <p:cTn id="50" dur="500"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54"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55" fill="hold">
                            <p:stCondLst>
                              <p:cond delay="4671"/>
                            </p:stCondLst>
                            <p:childTnLst>
                              <p:par>
                                <p:cTn id="56" presetID="32" presetClass="emph" presetSubtype="0" fill="hold" nodeType="afterEffect">
                                  <p:stCondLst>
                                    <p:cond delay="0"/>
                                  </p:stCondLst>
                                  <p:childTnLst>
                                    <p:animRot by="120000">
                                      <p:cBhvr>
                                        <p:cTn id="57" dur="50" fill="hold">
                                          <p:stCondLst>
                                            <p:cond delay="0"/>
                                          </p:stCondLst>
                                        </p:cTn>
                                        <p:tgtEl>
                                          <p:spTgt spid="7"/>
                                        </p:tgtEl>
                                        <p:attrNameLst>
                                          <p:attrName>r</p:attrName>
                                        </p:attrNameLst>
                                      </p:cBhvr>
                                    </p:animRot>
                                    <p:animRot by="-240000">
                                      <p:cBhvr>
                                        <p:cTn id="58" dur="100" fill="hold">
                                          <p:stCondLst>
                                            <p:cond delay="100"/>
                                          </p:stCondLst>
                                        </p:cTn>
                                        <p:tgtEl>
                                          <p:spTgt spid="7"/>
                                        </p:tgtEl>
                                        <p:attrNameLst>
                                          <p:attrName>r</p:attrName>
                                        </p:attrNameLst>
                                      </p:cBhvr>
                                    </p:animRot>
                                    <p:animRot by="240000">
                                      <p:cBhvr>
                                        <p:cTn id="59" dur="100" fill="hold">
                                          <p:stCondLst>
                                            <p:cond delay="200"/>
                                          </p:stCondLst>
                                        </p:cTn>
                                        <p:tgtEl>
                                          <p:spTgt spid="7"/>
                                        </p:tgtEl>
                                        <p:attrNameLst>
                                          <p:attrName>r</p:attrName>
                                        </p:attrNameLst>
                                      </p:cBhvr>
                                    </p:animRot>
                                    <p:animRot by="-240000">
                                      <p:cBhvr>
                                        <p:cTn id="60" dur="100" fill="hold">
                                          <p:stCondLst>
                                            <p:cond delay="300"/>
                                          </p:stCondLst>
                                        </p:cTn>
                                        <p:tgtEl>
                                          <p:spTgt spid="7"/>
                                        </p:tgtEl>
                                        <p:attrNameLst>
                                          <p:attrName>r</p:attrName>
                                        </p:attrNameLst>
                                      </p:cBhvr>
                                    </p:animRot>
                                    <p:animRot by="120000">
                                      <p:cBhvr>
                                        <p:cTn id="6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p:nvPr>
            <p:custDataLst>
              <p:tags r:id="rId2"/>
            </p:custDataLst>
          </p:nvPr>
        </p:nvSpPr>
        <p:spPr>
          <a:xfrm>
            <a:off x="179705" y="2060575"/>
            <a:ext cx="3663950" cy="2504440"/>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gn="just">
              <a:lnSpc>
                <a:spcPct val="130000"/>
              </a:lnSpc>
              <a:spcAft>
                <a:spcPts val="800"/>
              </a:spcAft>
            </a:pPr>
            <a:r>
              <a:rPr lang="zh-CN" altLang="en-US" sz="1800" spc="50" dirty="0">
                <a:ln w="3175">
                  <a:noFill/>
                  <a:prstDash val="dash"/>
                </a:ln>
                <a:solidFill>
                  <a:schemeClr val="bg1"/>
                </a:solidFill>
                <a:latin typeface="Arial" panose="020B0604020202020204" pitchFamily="34" charset="0"/>
                <a:ea typeface="微软雅黑 Light" panose="020B0502040204020203" pitchFamily="34" charset="-122"/>
                <a:cs typeface="微软雅黑" panose="020B0503020204020204" charset="-122"/>
              </a:rPr>
              <a:t>Portrait人像修图是通过图像处理软件PhotoShop针对人类头像（图像）进行修整的一门技术。可对人物脸部以及五官进行修正！</a:t>
            </a:r>
          </a:p>
        </p:txBody>
      </p:sp>
      <p:sp>
        <p:nvSpPr>
          <p:cNvPr id="9" name="Title 6"/>
          <p:cNvSpPr txBox="1"/>
          <p:nvPr>
            <p:custDataLst>
              <p:tags r:id="rId3"/>
            </p:custDataLst>
          </p:nvPr>
        </p:nvSpPr>
        <p:spPr>
          <a:xfrm>
            <a:off x="251760" y="1297800"/>
            <a:ext cx="2298634" cy="607060"/>
          </a:xfrm>
          <a:prstGeom prst="rect">
            <a:avLst/>
          </a:prstGeom>
          <a:noFill/>
          <a:ln w="3175">
            <a:noFill/>
            <a:prstDash val="dash"/>
          </a:ln>
        </p:spPr>
        <p:txBody>
          <a:bodyPr wrap="square" lIns="54000" tIns="27000" rIns="54000" bIns="27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lvl="0">
              <a:lnSpc>
                <a:spcPct val="100000"/>
              </a:lnSpc>
              <a:spcAft>
                <a:spcPts val="800"/>
              </a:spcAft>
              <a:defRPr/>
            </a:pPr>
            <a:r>
              <a:rPr lang="zh-CN" altLang="en-US" sz="3600" b="1" spc="300" dirty="0">
                <a:ln w="3175">
                  <a:noFill/>
                  <a:prstDash val="dash"/>
                </a:ln>
                <a:solidFill>
                  <a:schemeClr val="bg1"/>
                </a:solidFill>
                <a:latin typeface="Arial" panose="020B0604020202020204" pitchFamily="34" charset="0"/>
                <a:ea typeface="微软雅黑" panose="020B0503020204020204" charset="-122"/>
                <a:cs typeface="微软雅黑" panose="020B0503020204020204" charset="-122"/>
              </a:rPr>
              <a:t>人像精修</a:t>
            </a:r>
          </a:p>
        </p:txBody>
      </p:sp>
      <p:pic>
        <p:nvPicPr>
          <p:cNvPr id="5" name="图片 4" descr="C:\Users\DELL\Desktop\7.png7"/>
          <p:cNvPicPr>
            <a:picLocks noChangeAspect="1"/>
          </p:cNvPicPr>
          <p:nvPr>
            <p:custDataLst>
              <p:tags r:id="rId4"/>
            </p:custDataLst>
          </p:nvPr>
        </p:nvPicPr>
        <p:blipFill>
          <a:blip r:embed="rId7" cstate="email">
            <a:extLst>
              <a:ext uri="{28A0092B-C50C-407E-A947-70E740481C1C}">
                <a14:useLocalDpi xmlns:a14="http://schemas.microsoft.com/office/drawing/2010/main"/>
              </a:ext>
            </a:extLst>
          </a:blip>
          <a:srcRect/>
          <a:stretch>
            <a:fillRect/>
          </a:stretch>
        </p:blipFill>
        <p:spPr>
          <a:xfrm>
            <a:off x="3080700" y="3982720"/>
            <a:ext cx="2495550" cy="1892935"/>
          </a:xfrm>
          <a:prstGeom prst="rect">
            <a:avLst/>
          </a:prstGeom>
        </p:spPr>
      </p:pic>
      <p:pic>
        <p:nvPicPr>
          <p:cNvPr id="8" name="图片 7" descr="C:\Users\DELL\Desktop\image8.jpegimage8"/>
          <p:cNvPicPr>
            <a:picLocks noChangeAspect="1"/>
          </p:cNvPicPr>
          <p:nvPr>
            <p:custDataLst>
              <p:tags r:id="rId5"/>
            </p:custDataLst>
          </p:nvPr>
        </p:nvPicPr>
        <p:blipFill>
          <a:blip r:embed="rId8" cstate="email">
            <a:extLst>
              <a:ext uri="{28A0092B-C50C-407E-A947-70E740481C1C}">
                <a14:useLocalDpi xmlns:a14="http://schemas.microsoft.com/office/drawing/2010/main"/>
              </a:ext>
            </a:extLst>
          </a:blip>
          <a:srcRect/>
          <a:stretch>
            <a:fillRect/>
          </a:stretch>
        </p:blipFill>
        <p:spPr>
          <a:xfrm>
            <a:off x="6156325" y="3857625"/>
            <a:ext cx="2417445" cy="1811020"/>
          </a:xfrm>
          <a:prstGeom prst="rect">
            <a:avLst/>
          </a:prstGeom>
          <a:ln>
            <a:solidFill>
              <a:srgbClr val="0070C0"/>
            </a:solidFill>
          </a:ln>
        </p:spPr>
      </p:pic>
      <p:grpSp>
        <p:nvGrpSpPr>
          <p:cNvPr id="21" name="Group 20"/>
          <p:cNvGrpSpPr/>
          <p:nvPr/>
        </p:nvGrpSpPr>
        <p:grpSpPr>
          <a:xfrm>
            <a:off x="8028350" y="3140422"/>
            <a:ext cx="464344" cy="464344"/>
            <a:chOff x="8204317" y="2115665"/>
            <a:chExt cx="464344" cy="464344"/>
          </a:xfrm>
          <a:solidFill>
            <a:schemeClr val="tx1">
              <a:lumMod val="75000"/>
              <a:lumOff val="25000"/>
            </a:schemeClr>
          </a:solidFill>
        </p:grpSpPr>
        <p:sp>
          <p:nvSpPr>
            <p:cNvPr id="22"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cs typeface="+mn-ea"/>
                <a:sym typeface="+mn-lt"/>
              </a:endParaRPr>
            </a:p>
          </p:txBody>
        </p:sp>
        <p:sp>
          <p:nvSpPr>
            <p:cNvPr id="23"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cs typeface="+mn-ea"/>
                <a:sym typeface="+mn-lt"/>
              </a:endParaRPr>
            </a:p>
          </p:txBody>
        </p:sp>
      </p:grpSp>
      <p:pic>
        <p:nvPicPr>
          <p:cNvPr id="6" name="图片 5" descr="微信图片_202108261533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605" y="3789045"/>
            <a:ext cx="2564130" cy="2556510"/>
          </a:xfrm>
          <a:prstGeom prst="rect">
            <a:avLst/>
          </a:prstGeom>
        </p:spPr>
      </p:pic>
      <p:sp>
        <p:nvSpPr>
          <p:cNvPr id="2" name="文本框 1"/>
          <p:cNvSpPr txBox="1"/>
          <p:nvPr/>
        </p:nvSpPr>
        <p:spPr>
          <a:xfrm>
            <a:off x="3995936" y="2060575"/>
            <a:ext cx="3663950" cy="343235"/>
          </a:xfrm>
          <a:prstGeom prst="rect">
            <a:avLst/>
          </a:prstGeom>
          <a:noFill/>
        </p:spPr>
        <p:txBody>
          <a:bodyPr wrap="square" rtlCol="0">
            <a:spAutoFit/>
          </a:bodyPr>
          <a:lstStyle/>
          <a:p>
            <a:pPr>
              <a:lnSpc>
                <a:spcPct val="130000"/>
              </a:lnSpc>
            </a:pPr>
            <a:r>
              <a:rPr lang="zh-CN" altLang="en-US" sz="1400" dirty="0">
                <a:solidFill>
                  <a:schemeClr val="bg1"/>
                </a:solidFill>
                <a:latin typeface="Arial" panose="020B0604020202020204" pitchFamily="34" charset="0"/>
                <a:ea typeface="微软雅黑" panose="020B0503020204020204" charset="-122"/>
              </a:rPr>
              <a:t>表情包制作</a:t>
            </a:r>
          </a:p>
        </p:txBody>
      </p:sp>
    </p:spTree>
    <p:custDataLst>
      <p:tags r:id="rId1"/>
    </p:custData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12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750" fill="hold"/>
                                        <p:tgtEl>
                                          <p:spTgt spid="21"/>
                                        </p:tgtEl>
                                        <p:attrNameLst>
                                          <p:attrName>ppt_x</p:attrName>
                                        </p:attrNameLst>
                                      </p:cBhvr>
                                      <p:tavLst>
                                        <p:tav tm="0">
                                          <p:val>
                                            <p:strVal val="1+#ppt_w/2"/>
                                          </p:val>
                                        </p:tav>
                                        <p:tav tm="100000">
                                          <p:val>
                                            <p:strVal val="#ppt_x"/>
                                          </p:val>
                                        </p:tav>
                                      </p:tavLst>
                                    </p:anim>
                                    <p:anim calcmode="lin" valueType="num">
                                      <p:cBhvr additive="base">
                                        <p:cTn id="16" dur="750" fill="hold"/>
                                        <p:tgtEl>
                                          <p:spTgt spid="21"/>
                                        </p:tgtEl>
                                        <p:attrNameLst>
                                          <p:attrName>ppt_y</p:attrName>
                                        </p:attrNameLst>
                                      </p:cBhvr>
                                      <p:tavLst>
                                        <p:tav tm="0">
                                          <p:val>
                                            <p:strVal val="#ppt_y"/>
                                          </p:val>
                                        </p:tav>
                                        <p:tav tm="100000">
                                          <p:val>
                                            <p:strVal val="#ppt_y"/>
                                          </p:val>
                                        </p:tav>
                                      </p:tavLst>
                                    </p:anim>
                                  </p:childTnLst>
                                </p:cTn>
                              </p:par>
                              <p:par>
                                <p:cTn id="17" presetID="4" presetClass="entr" presetSubtype="16" fill="hold" nodeType="withEffect">
                                  <p:stCondLst>
                                    <p:cond delay="0"/>
                                  </p:stCondLst>
                                  <p:childTnLst>
                                    <p:set>
                                      <p:cBhvr>
                                        <p:cTn id="18" dur="500" fill="hold">
                                          <p:stCondLst>
                                            <p:cond delay="0"/>
                                          </p:stCondLst>
                                        </p:cTn>
                                        <p:tgtEl>
                                          <p:spTgt spid="5"/>
                                        </p:tgtEl>
                                        <p:attrNameLst>
                                          <p:attrName>style.visibility</p:attrName>
                                        </p:attrNameLst>
                                      </p:cBhvr>
                                      <p:to>
                                        <p:strVal val="visible"/>
                                      </p:to>
                                    </p:set>
                                    <p:animEffect transition="in" filter="box(in)">
                                      <p:cBhvr>
                                        <p:cTn id="19" dur="500"/>
                                        <p:tgtEl>
                                          <p:spTgt spid="5"/>
                                        </p:tgtEl>
                                      </p:cBhvr>
                                    </p:animEffect>
                                  </p:childTnLst>
                                </p:cTn>
                              </p:par>
                              <p:par>
                                <p:cTn id="20" presetID="4" presetClass="entr" presetSubtype="16" fill="hold" nodeType="withEffect">
                                  <p:stCondLst>
                                    <p:cond delay="0"/>
                                  </p:stCondLst>
                                  <p:childTnLst>
                                    <p:set>
                                      <p:cBhvr>
                                        <p:cTn id="21" dur="500"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par>
                          <p:cTn id="23" fill="hold">
                            <p:stCondLst>
                              <p:cond delay="500"/>
                            </p:stCondLst>
                            <p:childTnLst>
                              <p:par>
                                <p:cTn id="24" presetID="15" presetClass="entr" presetSubtype="0" fill="hold" nodeType="afterEffect">
                                  <p:stCondLst>
                                    <p:cond delay="0"/>
                                  </p:stCondLst>
                                  <p:childTnLst>
                                    <p:set>
                                      <p:cBhvr>
                                        <p:cTn id="25" dur="500"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29"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箭头: 左右 12"/>
          <p:cNvSpPr/>
          <p:nvPr/>
        </p:nvSpPr>
        <p:spPr>
          <a:xfrm>
            <a:off x="5004264" y="44496"/>
            <a:ext cx="3776869" cy="8448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custDataLst>
              <p:tags r:id="rId2"/>
            </p:custDataLst>
          </p:nvPr>
        </p:nvSpPr>
        <p:spPr>
          <a:xfrm>
            <a:off x="2700164" y="1989119"/>
            <a:ext cx="686957" cy="53993"/>
          </a:xfrm>
          <a:prstGeom prst="rect">
            <a:avLst/>
          </a:prstGeom>
          <a:solidFill>
            <a:srgbClr val="3C3C41">
              <a:lumMod val="75000"/>
              <a:lumOff val="25000"/>
            </a:srgbClr>
          </a:solidFill>
          <a:ln>
            <a:noFill/>
          </a:ln>
        </p:spPr>
        <p:style>
          <a:lnRef idx="2">
            <a:srgbClr val="EBEBEB">
              <a:shade val="50000"/>
            </a:srgbClr>
          </a:lnRef>
          <a:fillRef idx="1">
            <a:srgbClr val="EBEBEB"/>
          </a:fillRef>
          <a:effectRef idx="0">
            <a:srgbClr val="EBEBEB"/>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ea"/>
            </a:endParaRPr>
          </a:p>
        </p:txBody>
      </p:sp>
      <p:sp>
        <p:nvSpPr>
          <p:cNvPr id="86" name="Title 6"/>
          <p:cNvSpPr txBox="1"/>
          <p:nvPr>
            <p:custDataLst>
              <p:tags r:id="rId3"/>
            </p:custDataLst>
          </p:nvPr>
        </p:nvSpPr>
        <p:spPr>
          <a:xfrm>
            <a:off x="323184" y="1340486"/>
            <a:ext cx="2799618" cy="888606"/>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lvl="0" algn="r">
              <a:lnSpc>
                <a:spcPct val="100000"/>
              </a:lnSpc>
              <a:spcAft>
                <a:spcPts val="800"/>
              </a:spcAft>
              <a:defRPr/>
            </a:pPr>
            <a:r>
              <a:rPr lang="zh-CN" altLang="en-US" sz="2400" b="1" spc="300" dirty="0">
                <a:ln w="3175">
                  <a:noFill/>
                  <a:prstDash val="dash"/>
                </a:ln>
                <a:latin typeface="Arial" panose="020B0604020202020204" pitchFamily="34" charset="0"/>
                <a:ea typeface="微软雅黑" panose="020B0503020204020204" charset="-122"/>
                <a:cs typeface="微软雅黑" panose="020B0503020204020204" charset="-122"/>
              </a:rPr>
              <a:t>摄影后期</a:t>
            </a:r>
          </a:p>
        </p:txBody>
      </p:sp>
      <p:sp>
        <p:nvSpPr>
          <p:cNvPr id="88" name="Title 6"/>
          <p:cNvSpPr txBox="1"/>
          <p:nvPr>
            <p:custDataLst>
              <p:tags r:id="rId4"/>
            </p:custDataLst>
          </p:nvPr>
        </p:nvSpPr>
        <p:spPr>
          <a:xfrm>
            <a:off x="5832837" y="1220471"/>
            <a:ext cx="2466830" cy="330200"/>
          </a:xfrm>
          <a:prstGeom prst="rect">
            <a:avLst/>
          </a:prstGeom>
          <a:noFill/>
          <a:ln w="3175">
            <a:noFill/>
            <a:prstDash val="dash"/>
          </a:ln>
        </p:spPr>
        <p:txBody>
          <a:bodyPr wrap="square" lIns="54000" tIns="27000" rIns="54000" bIns="27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lvl="0">
              <a:lnSpc>
                <a:spcPct val="100000"/>
              </a:lnSpc>
              <a:spcAft>
                <a:spcPts val="800"/>
              </a:spcAft>
              <a:defRPr/>
            </a:pPr>
            <a:r>
              <a:rPr lang="zh-CN" altLang="en-US" sz="1800" b="1" spc="300" dirty="0">
                <a:ln w="3175">
                  <a:noFill/>
                  <a:prstDash val="dash"/>
                </a:ln>
                <a:latin typeface="Arial" panose="020B0604020202020204" pitchFamily="34" charset="0"/>
                <a:ea typeface="微软雅黑" panose="020B0503020204020204" charset="-122"/>
                <a:cs typeface="微软雅黑" panose="020B0503020204020204" charset="-122"/>
              </a:rPr>
              <a:t>广告后期</a:t>
            </a:r>
          </a:p>
        </p:txBody>
      </p:sp>
      <p:sp>
        <p:nvSpPr>
          <p:cNvPr id="89" name="Title 6"/>
          <p:cNvSpPr txBox="1"/>
          <p:nvPr>
            <p:custDataLst>
              <p:tags r:id="rId5"/>
            </p:custDataLst>
          </p:nvPr>
        </p:nvSpPr>
        <p:spPr>
          <a:xfrm>
            <a:off x="5832475" y="1556385"/>
            <a:ext cx="2466975" cy="1755140"/>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nSpc>
                <a:spcPct val="130000"/>
              </a:lnSpc>
              <a:spcAft>
                <a:spcPts val="800"/>
              </a:spcAft>
            </a:pPr>
            <a:r>
              <a:rPr lang="zh-CN" altLang="en-US" sz="1800" dirty="0">
                <a:solidFill>
                  <a:srgbClr val="7030A0"/>
                </a:solidFill>
                <a:latin typeface="华文新魏" panose="02010800040101010101" pitchFamily="2" charset="-122"/>
                <a:ea typeface="华文新魏" panose="02010800040101010101" pitchFamily="2" charset="-122"/>
                <a:sym typeface="+mn-ea"/>
              </a:rPr>
              <a:t>作为一种对视觉要求非常严格的工作，其最终成品往往要经过</a:t>
            </a:r>
            <a:r>
              <a:rPr altLang="zh-CN" sz="1800" dirty="0">
                <a:solidFill>
                  <a:srgbClr val="7030A0"/>
                </a:solidFill>
                <a:latin typeface="华文新魏" panose="02010800040101010101" pitchFamily="2" charset="-122"/>
                <a:ea typeface="华文新魏" panose="02010800040101010101" pitchFamily="2" charset="-122"/>
                <a:sym typeface="+mn-ea"/>
              </a:rPr>
              <a:t>PHOTOSHOP</a:t>
            </a:r>
            <a:r>
              <a:rPr lang="zh-CN" altLang="en-US" sz="1800" dirty="0">
                <a:solidFill>
                  <a:srgbClr val="7030A0"/>
                </a:solidFill>
                <a:latin typeface="华文新魏" panose="02010800040101010101" pitchFamily="2" charset="-122"/>
                <a:ea typeface="华文新魏" panose="02010800040101010101" pitchFamily="2" charset="-122"/>
                <a:sym typeface="+mn-ea"/>
              </a:rPr>
              <a:t>的修改才能得到满意的效果。</a:t>
            </a:r>
            <a:endParaRPr lang="zh-CN" altLang="en-US" sz="1800" dirty="0">
              <a:solidFill>
                <a:srgbClr val="7030A0"/>
              </a:solidFill>
              <a:latin typeface="华文新魏" panose="02010800040101010101" pitchFamily="2" charset="-122"/>
              <a:ea typeface="华文新魏" panose="02010800040101010101" pitchFamily="2" charset="-122"/>
            </a:endParaRPr>
          </a:p>
          <a:p>
            <a:pPr>
              <a:lnSpc>
                <a:spcPct val="130000"/>
              </a:lnSpc>
              <a:spcAft>
                <a:spcPts val="800"/>
              </a:spcAft>
            </a:pPr>
            <a:endParaRPr lang="zh-CN" altLang="en-US" sz="1800" spc="50" dirty="0">
              <a:ln w="3175">
                <a:noFill/>
                <a:prstDash val="dash"/>
              </a:ln>
              <a:solidFill>
                <a:srgbClr val="3C3C41">
                  <a:lumMod val="85000"/>
                  <a:lumOff val="15000"/>
                </a:srgbClr>
              </a:solidFill>
              <a:latin typeface="Arial" panose="020B0604020202020204" pitchFamily="34" charset="0"/>
              <a:ea typeface="微软雅黑 Light" panose="020B0502040204020203" pitchFamily="34" charset="-122"/>
              <a:cs typeface="微软雅黑" panose="020B0503020204020204" charset="-122"/>
            </a:endParaRPr>
          </a:p>
        </p:txBody>
      </p:sp>
      <p:sp>
        <p:nvSpPr>
          <p:cNvPr id="90" name="Title 6"/>
          <p:cNvSpPr txBox="1"/>
          <p:nvPr>
            <p:custDataLst>
              <p:tags r:id="rId6"/>
            </p:custDataLst>
          </p:nvPr>
        </p:nvSpPr>
        <p:spPr>
          <a:xfrm>
            <a:off x="5832837" y="3789194"/>
            <a:ext cx="2466830" cy="330200"/>
          </a:xfrm>
          <a:prstGeom prst="rect">
            <a:avLst/>
          </a:prstGeom>
          <a:noFill/>
          <a:ln w="3175">
            <a:noFill/>
            <a:prstDash val="dash"/>
          </a:ln>
        </p:spPr>
        <p:txBody>
          <a:bodyPr wrap="square" lIns="54000" tIns="27000" rIns="54000" bIns="27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lvl="0">
              <a:lnSpc>
                <a:spcPct val="100000"/>
              </a:lnSpc>
              <a:spcAft>
                <a:spcPts val="800"/>
              </a:spcAft>
              <a:defRPr/>
            </a:pPr>
            <a:r>
              <a:rPr lang="zh-CN" altLang="en-US" sz="1800" b="1" spc="300" dirty="0">
                <a:ln w="3175">
                  <a:noFill/>
                  <a:prstDash val="dash"/>
                </a:ln>
                <a:latin typeface="Arial" panose="020B0604020202020204" pitchFamily="34" charset="0"/>
                <a:ea typeface="微软雅黑" panose="020B0503020204020204" charset="-122"/>
                <a:cs typeface="微软雅黑" panose="020B0503020204020204" charset="-122"/>
              </a:rPr>
              <a:t>艺术文字</a:t>
            </a:r>
          </a:p>
        </p:txBody>
      </p:sp>
      <p:sp>
        <p:nvSpPr>
          <p:cNvPr id="91" name="Title 6"/>
          <p:cNvSpPr txBox="1"/>
          <p:nvPr>
            <p:custDataLst>
              <p:tags r:id="rId7"/>
            </p:custDataLst>
          </p:nvPr>
        </p:nvSpPr>
        <p:spPr>
          <a:xfrm>
            <a:off x="5832475" y="4224020"/>
            <a:ext cx="2466975" cy="1901825"/>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nSpc>
                <a:spcPct val="130000"/>
              </a:lnSpc>
              <a:spcAft>
                <a:spcPts val="800"/>
              </a:spcAft>
            </a:pPr>
            <a:r>
              <a:rPr lang="zh-CN" altLang="en-US" sz="1800" b="1" dirty="0">
                <a:solidFill>
                  <a:schemeClr val="bg1"/>
                </a:solidFill>
                <a:latin typeface="华文新魏" panose="02010800040101010101" pitchFamily="2" charset="-122"/>
                <a:ea typeface="华文新魏" panose="02010800040101010101" pitchFamily="2" charset="-122"/>
                <a:sym typeface="+mn-ea"/>
              </a:rPr>
              <a:t>作为一种对视觉要求非常严格的工作，其最终成品往往要经过</a:t>
            </a:r>
            <a:r>
              <a:rPr altLang="zh-CN" sz="1800" b="1" dirty="0">
                <a:solidFill>
                  <a:schemeClr val="bg1"/>
                </a:solidFill>
                <a:latin typeface="华文新魏" panose="02010800040101010101" pitchFamily="2" charset="-122"/>
                <a:ea typeface="华文新魏" panose="02010800040101010101" pitchFamily="2" charset="-122"/>
                <a:sym typeface="+mn-ea"/>
              </a:rPr>
              <a:t>PHOTOSHOP</a:t>
            </a:r>
            <a:r>
              <a:rPr lang="zh-CN" altLang="en-US" sz="1800" b="1" dirty="0">
                <a:solidFill>
                  <a:schemeClr val="bg1"/>
                </a:solidFill>
                <a:latin typeface="华文新魏" panose="02010800040101010101" pitchFamily="2" charset="-122"/>
                <a:ea typeface="华文新魏" panose="02010800040101010101" pitchFamily="2" charset="-122"/>
                <a:sym typeface="+mn-ea"/>
              </a:rPr>
              <a:t>的修改才能得到</a:t>
            </a:r>
            <a:endParaRPr lang="zh-CN" altLang="en-US" sz="1800" b="1" spc="50" dirty="0">
              <a:ln w="3175">
                <a:noFill/>
                <a:prstDash val="dash"/>
              </a:ln>
              <a:solidFill>
                <a:schemeClr val="bg1"/>
              </a:solidFill>
              <a:ea typeface="微软雅黑 Light" panose="020B0502040204020203" pitchFamily="34" charset="-122"/>
              <a:cs typeface="微软雅黑" panose="020B0503020204020204" charset="-122"/>
            </a:endParaRPr>
          </a:p>
        </p:txBody>
      </p:sp>
      <p:pic>
        <p:nvPicPr>
          <p:cNvPr id="3" name="图片 2" descr="C:\Users\DELL\Desktop\image5.jpegimage5"/>
          <p:cNvPicPr>
            <a:picLocks noChangeAspect="1"/>
          </p:cNvPicPr>
          <p:nvPr>
            <p:custDataLst>
              <p:tags r:id="rId8"/>
            </p:custDataLst>
          </p:nvPr>
        </p:nvPicPr>
        <p:blipFill>
          <a:blip r:embed="rId12" cstate="email">
            <a:extLst>
              <a:ext uri="{28A0092B-C50C-407E-A947-70E740481C1C}">
                <a14:useLocalDpi xmlns:a14="http://schemas.microsoft.com/office/drawing/2010/main"/>
              </a:ext>
            </a:extLst>
          </a:blip>
          <a:srcRect/>
          <a:stretch>
            <a:fillRect/>
          </a:stretch>
        </p:blipFill>
        <p:spPr>
          <a:xfrm>
            <a:off x="899795" y="2348865"/>
            <a:ext cx="2411730" cy="3216275"/>
          </a:xfrm>
          <a:prstGeom prst="rect">
            <a:avLst/>
          </a:prstGeom>
        </p:spPr>
      </p:pic>
      <p:pic>
        <p:nvPicPr>
          <p:cNvPr id="5" name="图片 4" descr="C:\Users\DELL\Desktop\图片1.png图片1"/>
          <p:cNvPicPr>
            <a:picLocks noChangeAspect="1"/>
          </p:cNvPicPr>
          <p:nvPr>
            <p:custDataLst>
              <p:tags r:id="rId9"/>
            </p:custDataLst>
          </p:nvPr>
        </p:nvPicPr>
        <p:blipFill>
          <a:blip r:embed="rId13" cstate="email">
            <a:extLst>
              <a:ext uri="{28A0092B-C50C-407E-A947-70E740481C1C}">
                <a14:useLocalDpi xmlns:a14="http://schemas.microsoft.com/office/drawing/2010/main"/>
              </a:ext>
            </a:extLst>
          </a:blip>
          <a:srcRect/>
          <a:stretch>
            <a:fillRect/>
          </a:stretch>
        </p:blipFill>
        <p:spPr>
          <a:xfrm>
            <a:off x="3779520" y="3429000"/>
            <a:ext cx="1795780" cy="2915920"/>
          </a:xfrm>
          <a:prstGeom prst="rect">
            <a:avLst/>
          </a:prstGeom>
        </p:spPr>
      </p:pic>
      <p:sp>
        <p:nvSpPr>
          <p:cNvPr id="12" name="文本框 11"/>
          <p:cNvSpPr txBox="1"/>
          <p:nvPr/>
        </p:nvSpPr>
        <p:spPr>
          <a:xfrm>
            <a:off x="5311267" y="188530"/>
            <a:ext cx="3598911" cy="523220"/>
          </a:xfrm>
          <a:prstGeom prst="rect">
            <a:avLst/>
          </a:prstGeom>
          <a:noFill/>
        </p:spPr>
        <p:txBody>
          <a:bodyPr wrap="square" rtlCol="0">
            <a:spAutoFit/>
          </a:bodyPr>
          <a:lstStyle/>
          <a:p>
            <a:r>
              <a:rPr lang="en-US" altLang="zh-CN" sz="2800" b="1" dirty="0">
                <a:solidFill>
                  <a:schemeClr val="bg1"/>
                </a:solidFill>
              </a:rPr>
              <a:t>Late Photography</a:t>
            </a:r>
          </a:p>
        </p:txBody>
      </p:sp>
      <p:pic>
        <p:nvPicPr>
          <p:cNvPr id="6" name="图片 5" descr="C:\Users\DELL\Desktop\20110430115155_17.jpg20110430115155_17"/>
          <p:cNvPicPr>
            <a:picLocks noChangeAspect="1"/>
          </p:cNvPicPr>
          <p:nvPr>
            <p:custDataLst>
              <p:tags r:id="rId10"/>
            </p:custDataLst>
          </p:nvPr>
        </p:nvPicPr>
        <p:blipFill>
          <a:blip r:embed="rId14" cstate="email">
            <a:extLst>
              <a:ext uri="{28A0092B-C50C-407E-A947-70E740481C1C}">
                <a14:useLocalDpi xmlns:a14="http://schemas.microsoft.com/office/drawing/2010/main"/>
              </a:ext>
            </a:extLst>
          </a:blip>
          <a:srcRect/>
          <a:stretch>
            <a:fillRect/>
          </a:stretch>
        </p:blipFill>
        <p:spPr>
          <a:xfrm>
            <a:off x="3832860" y="1412240"/>
            <a:ext cx="1742440" cy="1742440"/>
          </a:xfrm>
          <a:prstGeom prst="rect">
            <a:avLst/>
          </a:prstGeom>
        </p:spPr>
      </p:pic>
    </p:spTree>
    <p:custDataLst>
      <p:tags r:id="rId1"/>
    </p:custDataLst>
  </p:cSld>
  <p:clrMapOvr>
    <a:masterClrMapping/>
  </p:clrMapOvr>
  <p:transition spd="slow" advTm="2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4" presetClass="entr" presetSubtype="0" accel="10000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strVal val="#ppt_w*0.05"/>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anim calcmode="lin" valueType="num">
                                      <p:cBhvr>
                                        <p:cTn id="18" dur="500" fill="hold"/>
                                        <p:tgtEl>
                                          <p:spTgt spid="11"/>
                                        </p:tgtEl>
                                        <p:attrNameLst>
                                          <p:attrName>ppt_x</p:attrName>
                                        </p:attrNameLst>
                                      </p:cBhvr>
                                      <p:tavLst>
                                        <p:tav tm="0">
                                          <p:val>
                                            <p:strVal val="#ppt_x-.2"/>
                                          </p:val>
                                        </p:tav>
                                        <p:tav tm="100000">
                                          <p:val>
                                            <p:strVal val="#ppt_x"/>
                                          </p:val>
                                        </p:tav>
                                      </p:tavLst>
                                    </p:anim>
                                    <p:anim calcmode="lin" valueType="num">
                                      <p:cBhvr>
                                        <p:cTn id="19" dur="500" fill="hold"/>
                                        <p:tgtEl>
                                          <p:spTgt spid="11"/>
                                        </p:tgtEl>
                                        <p:attrNameLst>
                                          <p:attrName>ppt_y</p:attrName>
                                        </p:attrNameLst>
                                      </p:cBhvr>
                                      <p:tavLst>
                                        <p:tav tm="0">
                                          <p:val>
                                            <p:strVal val="#ppt_y"/>
                                          </p:val>
                                        </p:tav>
                                        <p:tav tm="100000">
                                          <p:val>
                                            <p:strVal val="#ppt_y"/>
                                          </p:val>
                                        </p:tav>
                                      </p:tavLst>
                                    </p:anim>
                                    <p:animEffect transition="in" filter="fade">
                                      <p:cBhvr>
                                        <p:cTn id="20" dur="500"/>
                                        <p:tgtEl>
                                          <p:spTgt spid="11"/>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strVal val="#ppt_w*0.05"/>
                                          </p:val>
                                        </p:tav>
                                        <p:tav tm="100000">
                                          <p:val>
                                            <p:strVal val="#ppt_w"/>
                                          </p:val>
                                        </p:tav>
                                      </p:tavLst>
                                    </p:anim>
                                    <p:anim calcmode="lin" valueType="num">
                                      <p:cBhvr>
                                        <p:cTn id="24" dur="500" fill="hold"/>
                                        <p:tgtEl>
                                          <p:spTgt spid="86"/>
                                        </p:tgtEl>
                                        <p:attrNameLst>
                                          <p:attrName>ppt_h</p:attrName>
                                        </p:attrNameLst>
                                      </p:cBhvr>
                                      <p:tavLst>
                                        <p:tav tm="0">
                                          <p:val>
                                            <p:strVal val="#ppt_h"/>
                                          </p:val>
                                        </p:tav>
                                        <p:tav tm="100000">
                                          <p:val>
                                            <p:strVal val="#ppt_h"/>
                                          </p:val>
                                        </p:tav>
                                      </p:tavLst>
                                    </p:anim>
                                    <p:anim calcmode="lin" valueType="num">
                                      <p:cBhvr>
                                        <p:cTn id="25" dur="500" fill="hold"/>
                                        <p:tgtEl>
                                          <p:spTgt spid="86"/>
                                        </p:tgtEl>
                                        <p:attrNameLst>
                                          <p:attrName>ppt_x</p:attrName>
                                        </p:attrNameLst>
                                      </p:cBhvr>
                                      <p:tavLst>
                                        <p:tav tm="0">
                                          <p:val>
                                            <p:strVal val="#ppt_x-.2"/>
                                          </p:val>
                                        </p:tav>
                                        <p:tav tm="100000">
                                          <p:val>
                                            <p:strVal val="#ppt_x"/>
                                          </p:val>
                                        </p:tav>
                                      </p:tavLst>
                                    </p:anim>
                                    <p:anim calcmode="lin" valueType="num">
                                      <p:cBhvr>
                                        <p:cTn id="26" dur="500" fill="hold"/>
                                        <p:tgtEl>
                                          <p:spTgt spid="86"/>
                                        </p:tgtEl>
                                        <p:attrNameLst>
                                          <p:attrName>ppt_y</p:attrName>
                                        </p:attrNameLst>
                                      </p:cBhvr>
                                      <p:tavLst>
                                        <p:tav tm="0">
                                          <p:val>
                                            <p:strVal val="#ppt_y"/>
                                          </p:val>
                                        </p:tav>
                                        <p:tav tm="100000">
                                          <p:val>
                                            <p:strVal val="#ppt_y"/>
                                          </p:val>
                                        </p:tav>
                                      </p:tavLst>
                                    </p:anim>
                                    <p:animEffect transition="in" filter="fade">
                                      <p:cBhvr>
                                        <p:cTn id="27" dur="500"/>
                                        <p:tgtEl>
                                          <p:spTgt spid="86"/>
                                        </p:tgtEl>
                                      </p:cBhvr>
                                    </p:animEffect>
                                  </p:childTnLst>
                                </p:cTn>
                              </p:par>
                            </p:childTnLst>
                          </p:cTn>
                        </p:par>
                        <p:par>
                          <p:cTn id="28" fill="hold">
                            <p:stCondLst>
                              <p:cond delay="1000"/>
                            </p:stCondLst>
                            <p:childTnLst>
                              <p:par>
                                <p:cTn id="29" presetID="49" presetClass="entr" presetSubtype="0" decel="10000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360"/>
                                          </p:val>
                                        </p:tav>
                                        <p:tav tm="100000">
                                          <p:val>
                                            <p:fltVal val="0"/>
                                          </p:val>
                                        </p:tav>
                                      </p:tavLst>
                                    </p:anim>
                                    <p:animEffect transition="in" filter="fade">
                                      <p:cBhvr>
                                        <p:cTn id="34" dur="500"/>
                                        <p:tgtEl>
                                          <p:spTgt spid="3"/>
                                        </p:tgtEl>
                                      </p:cBhvr>
                                    </p:animEffect>
                                  </p:childTnLst>
                                </p:cTn>
                              </p:par>
                              <p:par>
                                <p:cTn id="35" presetID="45" presetClass="entr" presetSubtype="0" fill="hold" nodeType="withEffect">
                                  <p:stCondLst>
                                    <p:cond delay="0"/>
                                  </p:stCondLst>
                                  <p:childTnLst>
                                    <p:set>
                                      <p:cBhvr>
                                        <p:cTn id="36" dur="1000"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ppt_w</p:attrName>
                                        </p:attrNameLst>
                                      </p:cBhvr>
                                      <p:tavLst>
                                        <p:tav tm="0" fmla="#ppt_w*sin(2.5*pi*$)">
                                          <p:val>
                                            <p:fltVal val="0"/>
                                          </p:val>
                                        </p:tav>
                                        <p:tav tm="100000">
                                          <p:val>
                                            <p:fltVal val="1"/>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000" fill="hold">
                                          <p:stCondLst>
                                            <p:cond delay="0"/>
                                          </p:stCondLst>
                                        </p:cTn>
                                        <p:tgtEl>
                                          <p:spTgt spid="88"/>
                                        </p:tgtEl>
                                        <p:attrNameLst>
                                          <p:attrName>style.visibility</p:attrName>
                                        </p:attrNameLst>
                                      </p:cBhvr>
                                      <p:to>
                                        <p:strVal val="visible"/>
                                      </p:to>
                                    </p:set>
                                    <p:animEffect transition="in" filter="fade">
                                      <p:cBhvr>
                                        <p:cTn id="42" dur="1000"/>
                                        <p:tgtEl>
                                          <p:spTgt spid="88"/>
                                        </p:tgtEl>
                                      </p:cBhvr>
                                    </p:animEffect>
                                    <p:anim calcmode="lin" valueType="num">
                                      <p:cBhvr>
                                        <p:cTn id="43" dur="1000" fill="hold"/>
                                        <p:tgtEl>
                                          <p:spTgt spid="88"/>
                                        </p:tgtEl>
                                        <p:attrNameLst>
                                          <p:attrName>ppt_w</p:attrName>
                                        </p:attrNameLst>
                                      </p:cBhvr>
                                      <p:tavLst>
                                        <p:tav tm="0" fmla="#ppt_w*sin(2.5*pi*$)">
                                          <p:val>
                                            <p:fltVal val="0"/>
                                          </p:val>
                                        </p:tav>
                                        <p:tav tm="100000">
                                          <p:val>
                                            <p:fltVal val="1"/>
                                          </p:val>
                                        </p:tav>
                                      </p:tavLst>
                                    </p:anim>
                                    <p:anim calcmode="lin" valueType="num">
                                      <p:cBhvr>
                                        <p:cTn id="44" dur="1000" fill="hold"/>
                                        <p:tgtEl>
                                          <p:spTgt spid="88"/>
                                        </p:tgtEl>
                                        <p:attrNameLst>
                                          <p:attrName>ppt_h</p:attrName>
                                        </p:attrNameLst>
                                      </p:cBhvr>
                                      <p:tavLst>
                                        <p:tav tm="0">
                                          <p:val>
                                            <p:strVal val="#ppt_h"/>
                                          </p:val>
                                        </p:tav>
                                        <p:tav tm="100000">
                                          <p:val>
                                            <p:strVal val="#ppt_h"/>
                                          </p:val>
                                        </p:tav>
                                      </p:tavLst>
                                    </p:anim>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89"/>
                                        </p:tgtEl>
                                        <p:attrNameLst>
                                          <p:attrName>style.visibility</p:attrName>
                                        </p:attrNameLst>
                                      </p:cBhvr>
                                      <p:to>
                                        <p:strVal val="visible"/>
                                      </p:to>
                                    </p:set>
                                    <p:anim calcmode="discrete" valueType="clr">
                                      <p:cBhvr override="childStyle">
                                        <p:cTn id="47"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89"/>
                                        </p:tgtEl>
                                        <p:attrNameLst>
                                          <p:attrName>fillcolor</p:attrName>
                                        </p:attrNameLst>
                                      </p:cBhvr>
                                      <p:tavLst>
                                        <p:tav tm="0">
                                          <p:val>
                                            <p:clrVal>
                                              <a:schemeClr val="accent2"/>
                                            </p:clrVal>
                                          </p:val>
                                        </p:tav>
                                        <p:tav tm="50000">
                                          <p:val>
                                            <p:clrVal>
                                              <a:schemeClr val="hlink"/>
                                            </p:clrVal>
                                          </p:val>
                                        </p:tav>
                                      </p:tavLst>
                                    </p:anim>
                                    <p:set>
                                      <p:cBhvr>
                                        <p:cTn id="49" dur="80"/>
                                        <p:tgtEl>
                                          <p:spTgt spid="89"/>
                                        </p:tgtEl>
                                        <p:attrNameLst>
                                          <p:attrName>fill.type</p:attrName>
                                        </p:attrNameLst>
                                      </p:cBhvr>
                                      <p:to>
                                        <p:strVal val="solid"/>
                                      </p:to>
                                    </p:set>
                                  </p:childTnLst>
                                </p:cTn>
                              </p:par>
                            </p:childTnLst>
                          </p:cTn>
                        </p:par>
                        <p:par>
                          <p:cTn id="50" fill="hold">
                            <p:stCondLst>
                              <p:cond delay="3000"/>
                            </p:stCondLst>
                            <p:childTnLst>
                              <p:par>
                                <p:cTn id="51" presetID="19" presetClass="entr" presetSubtype="10" fill="hold" nodeType="afterEffect">
                                  <p:stCondLst>
                                    <p:cond delay="0"/>
                                  </p:stCondLst>
                                  <p:childTnLst>
                                    <p:set>
                                      <p:cBhvr>
                                        <p:cTn id="52" dur="2000" fill="hold">
                                          <p:stCondLst>
                                            <p:cond delay="0"/>
                                          </p:stCondLst>
                                        </p:cTn>
                                        <p:tgtEl>
                                          <p:spTgt spid="5"/>
                                        </p:tgtEl>
                                        <p:attrNameLst>
                                          <p:attrName>style.visibility</p:attrName>
                                        </p:attrNameLst>
                                      </p:cBhvr>
                                      <p:to>
                                        <p:strVal val="visible"/>
                                      </p:to>
                                    </p:set>
                                    <p:anim calcmode="lin" valueType="num">
                                      <p:cBhvr>
                                        <p:cTn id="53" dur="2000" fill="hold"/>
                                        <p:tgtEl>
                                          <p:spTgt spid="5"/>
                                        </p:tgtEl>
                                        <p:attrNameLst>
                                          <p:attrName>ppt_w</p:attrName>
                                        </p:attrNameLst>
                                      </p:cBhvr>
                                      <p:tavLst>
                                        <p:tav tm="0" fmla="#ppt_w*sin(2.5*pi*$)">
                                          <p:val>
                                            <p:fltVal val="0"/>
                                          </p:val>
                                        </p:tav>
                                        <p:tav tm="100000">
                                          <p:val>
                                            <p:fltVal val="1"/>
                                          </p:val>
                                        </p:tav>
                                      </p:tavLst>
                                    </p:anim>
                                    <p:anim calcmode="lin" valueType="num">
                                      <p:cBhvr>
                                        <p:cTn id="54" dur="2000" fill="hold"/>
                                        <p:tgtEl>
                                          <p:spTgt spid="5"/>
                                        </p:tgtEl>
                                        <p:attrNameLst>
                                          <p:attrName>ppt_h</p:attrName>
                                        </p:attrNameLst>
                                      </p:cBhvr>
                                      <p:tavLst>
                                        <p:tav tm="0">
                                          <p:val>
                                            <p:strVal val="#ppt_h"/>
                                          </p:val>
                                        </p:tav>
                                        <p:tav tm="100000">
                                          <p:val>
                                            <p:strVal val="#ppt_h"/>
                                          </p:val>
                                        </p:tav>
                                      </p:tavLst>
                                    </p:anim>
                                  </p:childTnLst>
                                </p:cTn>
                              </p:par>
                              <p:par>
                                <p:cTn id="55" presetID="19" presetClass="entr" presetSubtype="10" fill="hold" grpId="0" nodeType="withEffect">
                                  <p:stCondLst>
                                    <p:cond delay="0"/>
                                  </p:stCondLst>
                                  <p:childTnLst>
                                    <p:set>
                                      <p:cBhvr>
                                        <p:cTn id="56" dur="1000" fill="hold">
                                          <p:stCondLst>
                                            <p:cond delay="0"/>
                                          </p:stCondLst>
                                        </p:cTn>
                                        <p:tgtEl>
                                          <p:spTgt spid="90"/>
                                        </p:tgtEl>
                                        <p:attrNameLst>
                                          <p:attrName>style.visibility</p:attrName>
                                        </p:attrNameLst>
                                      </p:cBhvr>
                                      <p:to>
                                        <p:strVal val="visible"/>
                                      </p:to>
                                    </p:set>
                                    <p:anim calcmode="lin" valueType="num">
                                      <p:cBhvr>
                                        <p:cTn id="57" dur="1000" fill="hold"/>
                                        <p:tgtEl>
                                          <p:spTgt spid="90"/>
                                        </p:tgtEl>
                                        <p:attrNameLst>
                                          <p:attrName>ppt_w</p:attrName>
                                        </p:attrNameLst>
                                      </p:cBhvr>
                                      <p:tavLst>
                                        <p:tav tm="0" fmla="#ppt_w*sin(2.5*pi*$)">
                                          <p:val>
                                            <p:fltVal val="0"/>
                                          </p:val>
                                        </p:tav>
                                        <p:tav tm="100000">
                                          <p:val>
                                            <p:fltVal val="1"/>
                                          </p:val>
                                        </p:tav>
                                      </p:tavLst>
                                    </p:anim>
                                    <p:anim calcmode="lin" valueType="num">
                                      <p:cBhvr>
                                        <p:cTn id="58" dur="1000" fill="hold"/>
                                        <p:tgtEl>
                                          <p:spTgt spid="90"/>
                                        </p:tgtEl>
                                        <p:attrNameLst>
                                          <p:attrName>ppt_h</p:attrName>
                                        </p:attrNameLst>
                                      </p:cBhvr>
                                      <p:tavLst>
                                        <p:tav tm="0">
                                          <p:val>
                                            <p:strVal val="#ppt_h"/>
                                          </p:val>
                                        </p:tav>
                                        <p:tav tm="100000">
                                          <p:val>
                                            <p:strVal val="#ppt_h"/>
                                          </p:val>
                                        </p:tav>
                                      </p:tavLst>
                                    </p:anim>
                                  </p:childTnLst>
                                </p:cTn>
                              </p:par>
                              <p:par>
                                <p:cTn id="59" presetID="27" presetClass="entr" presetSubtype="0" fill="hold" grpId="0" nodeType="withEffect">
                                  <p:stCondLst>
                                    <p:cond delay="0"/>
                                  </p:stCondLst>
                                  <p:iterate type="lt">
                                    <p:tmPct val="50000"/>
                                  </p:iterate>
                                  <p:childTnLst>
                                    <p:set>
                                      <p:cBhvr>
                                        <p:cTn id="60" dur="1" fill="hold">
                                          <p:stCondLst>
                                            <p:cond delay="0"/>
                                          </p:stCondLst>
                                        </p:cTn>
                                        <p:tgtEl>
                                          <p:spTgt spid="91"/>
                                        </p:tgtEl>
                                        <p:attrNameLst>
                                          <p:attrName>style.visibility</p:attrName>
                                        </p:attrNameLst>
                                      </p:cBhvr>
                                      <p:to>
                                        <p:strVal val="visible"/>
                                      </p:to>
                                    </p:set>
                                    <p:anim calcmode="discrete" valueType="clr">
                                      <p:cBhvr override="childStyle">
                                        <p:cTn id="61"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91"/>
                                        </p:tgtEl>
                                        <p:attrNameLst>
                                          <p:attrName>fillcolor</p:attrName>
                                        </p:attrNameLst>
                                      </p:cBhvr>
                                      <p:tavLst>
                                        <p:tav tm="0">
                                          <p:val>
                                            <p:clrVal>
                                              <a:schemeClr val="accent2"/>
                                            </p:clrVal>
                                          </p:val>
                                        </p:tav>
                                        <p:tav tm="50000">
                                          <p:val>
                                            <p:clrVal>
                                              <a:schemeClr val="hlink"/>
                                            </p:clrVal>
                                          </p:val>
                                        </p:tav>
                                      </p:tavLst>
                                    </p:anim>
                                    <p:set>
                                      <p:cBhvr>
                                        <p:cTn id="63" dur="80"/>
                                        <p:tgtEl>
                                          <p:spTgt spid="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1" grpId="0" animBg="1"/>
      <p:bldP spid="86" grpId="0"/>
      <p:bldP spid="88" grpId="0"/>
      <p:bldP spid="89" grpId="0"/>
      <p:bldP spid="90" grpId="0"/>
      <p:bldP spid="9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7522" y="2098865"/>
            <a:ext cx="5485023" cy="1938992"/>
          </a:xfrm>
          <a:prstGeom prst="rect">
            <a:avLst/>
          </a:prstGeom>
          <a:noFill/>
        </p:spPr>
        <p:txBody>
          <a:bodyPr wrap="square" rtlCol="0">
            <a:spAutoFit/>
          </a:bodyPr>
          <a:lstStyle/>
          <a:p>
            <a:pPr algn="ctr"/>
            <a:r>
              <a:rPr lang="zh-CN" altLang="en-US" sz="6000" dirty="0">
                <a:latin typeface="黑体" panose="02010609060101010101" charset="-122"/>
                <a:ea typeface="黑体" panose="02010609060101010101" charset="-122"/>
              </a:rPr>
              <a:t>也有许多疑惑吧</a:t>
            </a:r>
          </a:p>
        </p:txBody>
      </p:sp>
    </p:spTree>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任务\八月\工作8.14\素材\e6a01d5bly1g4l8nsf4xdj20u01hcasq.jpge6a01d5bly1g4l8nsf4xdj20u01hcasq"/>
          <p:cNvPicPr>
            <a:picLocks noChangeAspect="1" noChangeArrowheads="1"/>
          </p:cNvPicPr>
          <p:nvPr>
            <p:custDataLst>
              <p:tags r:id="rId2"/>
            </p:custDataLst>
          </p:nvPr>
        </p:nvPicPr>
        <p:blipFill rotWithShape="1">
          <a:blip r:embed="rId12" cstate="email">
            <a:extLst>
              <a:ext uri="{28A0092B-C50C-407E-A947-70E740481C1C}">
                <a14:useLocalDpi xmlns:a14="http://schemas.microsoft.com/office/drawing/2010/main"/>
              </a:ext>
            </a:extLst>
          </a:blip>
          <a:srcRect/>
          <a:stretch>
            <a:fillRect/>
          </a:stretch>
        </p:blipFill>
        <p:spPr bwMode="auto">
          <a:xfrm>
            <a:off x="6686550" y="2724151"/>
            <a:ext cx="2457450" cy="3276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任务\八月\工作8.14\素材\8daa4dfcgy1g3kbegsi9vj20ly0p3dnq.jpg8daa4dfcgy1g3kbegsi9vj20ly0p3dnq"/>
          <p:cNvPicPr>
            <a:picLocks noChangeAspect="1" noChangeArrowheads="1"/>
          </p:cNvPicPr>
          <p:nvPr>
            <p:custDataLst>
              <p:tags r:id="rId3"/>
            </p:custDataLst>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6686550" y="857250"/>
            <a:ext cx="2457449"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ELL\Desktop\image2.jpegimage2"/>
          <p:cNvPicPr>
            <a:picLocks noChangeAspect="1" noChangeArrowheads="1"/>
          </p:cNvPicPr>
          <p:nvPr>
            <p:custDataLst>
              <p:tags r:id="rId4"/>
            </p:custDataLst>
          </p:nvPr>
        </p:nvPicPr>
        <p:blipFill rotWithShape="1">
          <a:blip r:embed="rId14" cstate="email">
            <a:extLst>
              <a:ext uri="{28A0092B-C50C-407E-A947-70E740481C1C}">
                <a14:useLocalDpi xmlns:a14="http://schemas.microsoft.com/office/drawing/2010/main"/>
              </a:ext>
            </a:extLst>
          </a:blip>
          <a:srcRect/>
          <a:stretch>
            <a:fillRect/>
          </a:stretch>
        </p:blipFill>
        <p:spPr bwMode="auto">
          <a:xfrm>
            <a:off x="4028858" y="858520"/>
            <a:ext cx="2457449" cy="327406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custDataLst>
              <p:tags r:id="rId5"/>
            </p:custDataLst>
          </p:nvPr>
        </p:nvSpPr>
        <p:spPr>
          <a:xfrm>
            <a:off x="395605" y="3356610"/>
            <a:ext cx="3126740" cy="2644775"/>
          </a:xfrm>
          <a:prstGeom prst="rect">
            <a:avLst/>
          </a:prstGeom>
          <a:noFill/>
        </p:spPr>
        <p:txBody>
          <a:bodyPr wrap="square" rtlCol="0">
            <a:noAutofit/>
          </a:bodyPr>
          <a:lstStyle/>
          <a:p>
            <a:pPr algn="just">
              <a:lnSpc>
                <a:spcPct val="120000"/>
              </a:lnSpc>
            </a:pPr>
            <a:r>
              <a:rPr lang="zh-CN" altLang="en-US" sz="1400" b="1" spc="150" dirty="0">
                <a:solidFill>
                  <a:schemeClr val="bg1"/>
                </a:solidFill>
                <a:latin typeface="微软雅黑" panose="020B0503020204020204" charset="-122"/>
                <a:ea typeface="微软雅黑" panose="020B0503020204020204" charset="-122"/>
              </a:rPr>
              <a:t>海报设计是基于在计算机平面设计技术应用的基础上，随着广告行业发展所形成的一个新职业。</a:t>
            </a:r>
          </a:p>
          <a:p>
            <a:pPr algn="just">
              <a:lnSpc>
                <a:spcPct val="120000"/>
              </a:lnSpc>
            </a:pPr>
            <a:r>
              <a:rPr lang="zh-CN" altLang="en-US" sz="1400" b="1" spc="150" dirty="0">
                <a:solidFill>
                  <a:schemeClr val="bg1"/>
                </a:solidFill>
                <a:latin typeface="微软雅黑" panose="020B0503020204020204" charset="-122"/>
                <a:ea typeface="微软雅黑" panose="020B0503020204020204" charset="-122"/>
              </a:rPr>
              <a:t>该职业技术的主要特征是：</a:t>
            </a:r>
          </a:p>
          <a:p>
            <a:pPr algn="just">
              <a:lnSpc>
                <a:spcPct val="120000"/>
              </a:lnSpc>
            </a:pPr>
            <a:r>
              <a:rPr lang="zh-CN" altLang="en-US" sz="1400" b="1" spc="150" dirty="0">
                <a:solidFill>
                  <a:schemeClr val="bg1"/>
                </a:solidFill>
                <a:latin typeface="微软雅黑" panose="020B0503020204020204" charset="-122"/>
                <a:ea typeface="微软雅黑" panose="020B0503020204020204" charset="-122"/>
              </a:rPr>
              <a:t>对图像、文字、色彩、版面、图形等表达广告，结合广告媒体的使用特征，在计算机上通过相关设计软件来为实现表达广告目的和意图，所进行平面艺术创意性的一种设计活动或过程</a:t>
            </a:r>
            <a:r>
              <a:rPr lang="zh-CN" altLang="en-US" sz="1400" spc="150" dirty="0">
                <a:solidFill>
                  <a:srgbClr val="000000">
                    <a:lumMod val="50000"/>
                    <a:lumOff val="50000"/>
                  </a:srgbClr>
                </a:solidFill>
                <a:latin typeface="微软雅黑" panose="020B0503020204020204" charset="-122"/>
                <a:ea typeface="微软雅黑" panose="020B0503020204020204" charset="-122"/>
              </a:rPr>
              <a:t>。</a:t>
            </a:r>
          </a:p>
        </p:txBody>
      </p:sp>
      <p:sp>
        <p:nvSpPr>
          <p:cNvPr id="6" name="矩形 5"/>
          <p:cNvSpPr/>
          <p:nvPr>
            <p:custDataLst>
              <p:tags r:id="rId6"/>
            </p:custDataLst>
          </p:nvPr>
        </p:nvSpPr>
        <p:spPr>
          <a:xfrm>
            <a:off x="445659" y="1751510"/>
            <a:ext cx="2622479" cy="1149545"/>
          </a:xfrm>
          <a:prstGeom prst="rect">
            <a:avLst/>
          </a:prstGeom>
        </p:spPr>
        <p:txBody>
          <a:bodyPr wrap="square">
            <a:normAutofit/>
          </a:bodyPr>
          <a:lstStyle/>
          <a:p>
            <a:pPr>
              <a:lnSpc>
                <a:spcPct val="120000"/>
              </a:lnSpc>
            </a:pPr>
            <a:r>
              <a:rPr lang="zh-CN" altLang="en-US" sz="3600" b="1" spc="300">
                <a:solidFill>
                  <a:srgbClr val="0D1847"/>
                </a:solidFill>
                <a:latin typeface="微软雅黑" panose="020B0503020204020204" charset="-122"/>
                <a:ea typeface="微软雅黑" panose="020B0503020204020204" charset="-122"/>
              </a:rPr>
              <a:t>海报设计</a:t>
            </a:r>
          </a:p>
        </p:txBody>
      </p:sp>
      <p:pic>
        <p:nvPicPr>
          <p:cNvPr id="2" name="图片 1" descr="D:\任务\八月\工作8.14\素材\8daa4dfcgy1g3kbeh2ejgj20ly0o2n7i.jpg8daa4dfcgy1g3kbeh2ejgj20ly0o2n7i"/>
          <p:cNvPicPr>
            <a:picLocks noChangeAspect="1"/>
          </p:cNvPicPr>
          <p:nvPr>
            <p:custDataLst>
              <p:tags r:id="rId7"/>
            </p:custDataLst>
          </p:nvPr>
        </p:nvPicPr>
        <p:blipFill rotWithShape="1">
          <a:blip r:embed="rId15" cstate="email">
            <a:extLst>
              <a:ext uri="{28A0092B-C50C-407E-A947-70E740481C1C}">
                <a14:useLocalDpi xmlns:a14="http://schemas.microsoft.com/office/drawing/2010/main"/>
              </a:ext>
            </a:extLst>
          </a:blip>
          <a:srcRect l="-291"/>
          <a:stretch>
            <a:fillRect/>
          </a:stretch>
        </p:blipFill>
        <p:spPr>
          <a:xfrm>
            <a:off x="4024487" y="4356623"/>
            <a:ext cx="2466191" cy="1644127"/>
          </a:xfrm>
          <a:prstGeom prst="rect">
            <a:avLst/>
          </a:prstGeom>
        </p:spPr>
      </p:pic>
      <p:sp>
        <p:nvSpPr>
          <p:cNvPr id="8" name="矩形 7"/>
          <p:cNvSpPr/>
          <p:nvPr>
            <p:custDataLst>
              <p:tags r:id="rId8"/>
            </p:custDataLst>
          </p:nvPr>
        </p:nvSpPr>
        <p:spPr>
          <a:xfrm>
            <a:off x="536492" y="3173192"/>
            <a:ext cx="333971" cy="34289"/>
          </a:xfrm>
          <a:prstGeom prst="rect">
            <a:avLst/>
          </a:prstGeom>
          <a:solidFill>
            <a:srgbClr val="4E7AC6"/>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p>
            <a:pPr algn="ctr">
              <a:lnSpc>
                <a:spcPct val="120000"/>
              </a:lnSpc>
            </a:pPr>
            <a:endParaRPr lang="zh-CN" altLang="en-US" sz="1350"/>
          </a:p>
        </p:txBody>
      </p:sp>
      <p:sp>
        <p:nvSpPr>
          <p:cNvPr id="10" name="矩形 9"/>
          <p:cNvSpPr/>
          <p:nvPr>
            <p:custDataLst>
              <p:tags r:id="rId9"/>
            </p:custDataLst>
          </p:nvPr>
        </p:nvSpPr>
        <p:spPr>
          <a:xfrm>
            <a:off x="536492" y="1445084"/>
            <a:ext cx="168902" cy="171737"/>
          </a:xfrm>
          <a:prstGeom prst="rect">
            <a:avLst/>
          </a:prstGeom>
          <a:solidFill>
            <a:srgbClr val="4E7AC6">
              <a:alpha val="62353"/>
            </a:srgb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p>
            <a:pPr algn="ctr">
              <a:lnSpc>
                <a:spcPct val="120000"/>
              </a:lnSpc>
            </a:pPr>
            <a:endParaRPr lang="zh-CN" altLang="en-US" sz="1350"/>
          </a:p>
        </p:txBody>
      </p:sp>
      <p:sp>
        <p:nvSpPr>
          <p:cNvPr id="4" name="矩形 3"/>
          <p:cNvSpPr/>
          <p:nvPr>
            <p:custDataLst>
              <p:tags r:id="rId10"/>
            </p:custDataLst>
          </p:nvPr>
        </p:nvSpPr>
        <p:spPr>
          <a:xfrm>
            <a:off x="1206500" y="2585720"/>
            <a:ext cx="2622550" cy="587375"/>
          </a:xfrm>
          <a:prstGeom prst="rect">
            <a:avLst/>
          </a:prstGeom>
        </p:spPr>
        <p:txBody>
          <a:bodyPr wrap="square">
            <a:normAutofit/>
          </a:bodyPr>
          <a:lstStyle/>
          <a:p>
            <a:pPr>
              <a:lnSpc>
                <a:spcPct val="120000"/>
              </a:lnSpc>
            </a:pPr>
            <a:r>
              <a:rPr lang="en-US" altLang="zh-CN" sz="2000" b="1" spc="300">
                <a:solidFill>
                  <a:srgbClr val="0D1847"/>
                </a:solidFill>
                <a:latin typeface="微软雅黑" panose="020B0503020204020204" charset="-122"/>
                <a:ea typeface="微软雅黑" panose="020B0503020204020204" charset="-122"/>
              </a:rPr>
              <a:t>Poster Design</a:t>
            </a:r>
          </a:p>
        </p:txBody>
      </p:sp>
    </p:spTree>
    <p:custDataLst>
      <p:tags r:id="rId1"/>
    </p:custData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0.05"/>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 calcmode="lin" valueType="num">
                                      <p:cBhvr>
                                        <p:cTn id="16" dur="500" fill="hold"/>
                                        <p:tgtEl>
                                          <p:spTgt spid="10"/>
                                        </p:tgtEl>
                                        <p:attrNameLst>
                                          <p:attrName>ppt_x</p:attrName>
                                        </p:attrNameLst>
                                      </p:cBhvr>
                                      <p:tavLst>
                                        <p:tav tm="0">
                                          <p:val>
                                            <p:strVal val="#ppt_x-.2"/>
                                          </p:val>
                                        </p:tav>
                                        <p:tav tm="100000">
                                          <p:val>
                                            <p:strVal val="#ppt_x"/>
                                          </p:val>
                                        </p:tav>
                                      </p:tavLst>
                                    </p:anim>
                                    <p:anim calcmode="lin" valueType="num">
                                      <p:cBhvr>
                                        <p:cTn id="17" dur="500" fill="hold"/>
                                        <p:tgtEl>
                                          <p:spTgt spid="10"/>
                                        </p:tgtEl>
                                        <p:attrNameLst>
                                          <p:attrName>ppt_y</p:attrName>
                                        </p:attrNameLst>
                                      </p:cBhvr>
                                      <p:tavLst>
                                        <p:tav tm="0">
                                          <p:val>
                                            <p:strVal val="#ppt_y"/>
                                          </p:val>
                                        </p:tav>
                                        <p:tav tm="100000">
                                          <p:val>
                                            <p:strVal val="#ppt_y"/>
                                          </p:val>
                                        </p:tav>
                                      </p:tavLst>
                                    </p:anim>
                                    <p:animEffect transition="in" filter="fade">
                                      <p:cBhvr>
                                        <p:cTn id="18" dur="500"/>
                                        <p:tgtEl>
                                          <p:spTgt spid="10"/>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ppt_w*0.05"/>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anim calcmode="lin" valueType="num">
                                      <p:cBhvr>
                                        <p:cTn id="23" dur="500" fill="hold"/>
                                        <p:tgtEl>
                                          <p:spTgt spid="4"/>
                                        </p:tgtEl>
                                        <p:attrNameLst>
                                          <p:attrName>ppt_x</p:attrName>
                                        </p:attrNameLst>
                                      </p:cBhvr>
                                      <p:tavLst>
                                        <p:tav tm="0">
                                          <p:val>
                                            <p:strVal val="#ppt_x-.2"/>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Effect transition="in" filter="fade">
                                      <p:cBhvr>
                                        <p:cTn id="25" dur="500"/>
                                        <p:tgtEl>
                                          <p:spTgt spid="4"/>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ppt_w*0.05"/>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anim calcmode="lin" valueType="num">
                                      <p:cBhvr>
                                        <p:cTn id="30" dur="500" fill="hold"/>
                                        <p:tgtEl>
                                          <p:spTgt spid="8"/>
                                        </p:tgtEl>
                                        <p:attrNameLst>
                                          <p:attrName>ppt_x</p:attrName>
                                        </p:attrNameLst>
                                      </p:cBhvr>
                                      <p:tavLst>
                                        <p:tav tm="0">
                                          <p:val>
                                            <p:strVal val="#ppt_x-.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Effect transition="in" filter="fade">
                                      <p:cBhvr>
                                        <p:cTn id="32" dur="500"/>
                                        <p:tgtEl>
                                          <p:spTgt spid="8"/>
                                        </p:tgtEl>
                                      </p:cBhvr>
                                    </p:animEffect>
                                  </p:childTnLst>
                                </p:cTn>
                              </p:par>
                              <p:par>
                                <p:cTn id="33" presetID="55" presetClass="entr" presetSubtype="0" fill="hold" grpId="0" nodeType="withEffect">
                                  <p:stCondLst>
                                    <p:cond delay="0"/>
                                  </p:stCondLst>
                                  <p:childTnLst>
                                    <p:set>
                                      <p:cBhvr>
                                        <p:cTn id="34" dur="1000"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additive="base">
                                        <p:cTn id="41" dur="500" fill="hold"/>
                                        <p:tgtEl>
                                          <p:spTgt spid="1030"/>
                                        </p:tgtEl>
                                        <p:attrNameLst>
                                          <p:attrName>ppt_x</p:attrName>
                                        </p:attrNameLst>
                                      </p:cBhvr>
                                      <p:tavLst>
                                        <p:tav tm="0">
                                          <p:val>
                                            <p:strVal val="#ppt_x"/>
                                          </p:val>
                                        </p:tav>
                                        <p:tav tm="100000">
                                          <p:val>
                                            <p:strVal val="#ppt_x"/>
                                          </p:val>
                                        </p:tav>
                                      </p:tavLst>
                                    </p:anim>
                                    <p:anim calcmode="lin" valueType="num">
                                      <p:cBhvr additive="base">
                                        <p:cTn id="42" dur="500" fill="hold"/>
                                        <p:tgtEl>
                                          <p:spTgt spid="1030"/>
                                        </p:tgtEl>
                                        <p:attrNameLst>
                                          <p:attrName>ppt_y</p:attrName>
                                        </p:attrNameLst>
                                      </p:cBhvr>
                                      <p:tavLst>
                                        <p:tav tm="0">
                                          <p:val>
                                            <p:strVal val="1+#ppt_h/2"/>
                                          </p:val>
                                        </p:tav>
                                        <p:tav tm="100000">
                                          <p:val>
                                            <p:strVal val="#ppt_y"/>
                                          </p:val>
                                        </p:tav>
                                      </p:tavLst>
                                    </p:anim>
                                  </p:childTnLst>
                                </p:cTn>
                              </p:par>
                            </p:childTnLst>
                          </p:cTn>
                        </p:par>
                        <p:par>
                          <p:cTn id="43" fill="hold">
                            <p:stCondLst>
                              <p:cond delay="1000"/>
                            </p:stCondLst>
                            <p:childTnLst>
                              <p:par>
                                <p:cTn id="44" presetID="54" presetClass="entr" presetSubtype="0" accel="10000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strVal val="#ppt_w*0.05"/>
                                          </p:val>
                                        </p:tav>
                                        <p:tav tm="100000">
                                          <p:val>
                                            <p:strVal val="#ppt_w"/>
                                          </p:val>
                                        </p:tav>
                                      </p:tavLst>
                                    </p:anim>
                                    <p:anim calcmode="lin" valueType="num">
                                      <p:cBhvr>
                                        <p:cTn id="47" dur="500" fill="hold"/>
                                        <p:tgtEl>
                                          <p:spTgt spid="2"/>
                                        </p:tgtEl>
                                        <p:attrNameLst>
                                          <p:attrName>ppt_h</p:attrName>
                                        </p:attrNameLst>
                                      </p:cBhvr>
                                      <p:tavLst>
                                        <p:tav tm="0">
                                          <p:val>
                                            <p:strVal val="#ppt_h"/>
                                          </p:val>
                                        </p:tav>
                                        <p:tav tm="100000">
                                          <p:val>
                                            <p:strVal val="#ppt_h"/>
                                          </p:val>
                                        </p:tav>
                                      </p:tavLst>
                                    </p:anim>
                                    <p:anim calcmode="lin" valueType="num">
                                      <p:cBhvr>
                                        <p:cTn id="48" dur="500" fill="hold"/>
                                        <p:tgtEl>
                                          <p:spTgt spid="2"/>
                                        </p:tgtEl>
                                        <p:attrNameLst>
                                          <p:attrName>ppt_x</p:attrName>
                                        </p:attrNameLst>
                                      </p:cBhvr>
                                      <p:tavLst>
                                        <p:tav tm="0">
                                          <p:val>
                                            <p:strVal val="#ppt_x-.2"/>
                                          </p:val>
                                        </p:tav>
                                        <p:tav tm="100000">
                                          <p:val>
                                            <p:strVal val="#ppt_x"/>
                                          </p:val>
                                        </p:tav>
                                      </p:tavLst>
                                    </p:anim>
                                    <p:anim calcmode="lin" valueType="num">
                                      <p:cBhvr>
                                        <p:cTn id="49" dur="500" fill="hold"/>
                                        <p:tgtEl>
                                          <p:spTgt spid="2"/>
                                        </p:tgtEl>
                                        <p:attrNameLst>
                                          <p:attrName>ppt_y</p:attrName>
                                        </p:attrNameLst>
                                      </p:cBhvr>
                                      <p:tavLst>
                                        <p:tav tm="0">
                                          <p:val>
                                            <p:strVal val="#ppt_y"/>
                                          </p:val>
                                        </p:tav>
                                        <p:tav tm="100000">
                                          <p:val>
                                            <p:strVal val="#ppt_y"/>
                                          </p:val>
                                        </p:tav>
                                      </p:tavLst>
                                    </p:anim>
                                    <p:animEffect transition="in" filter="fade">
                                      <p:cBhvr>
                                        <p:cTn id="50" dur="500"/>
                                        <p:tgtEl>
                                          <p:spTgt spid="2"/>
                                        </p:tgtEl>
                                      </p:cBhvr>
                                    </p:animEffect>
                                  </p:childTnLst>
                                </p:cTn>
                              </p:par>
                            </p:childTnLst>
                          </p:cTn>
                        </p:par>
                        <p:par>
                          <p:cTn id="51" fill="hold">
                            <p:stCondLst>
                              <p:cond delay="1500"/>
                            </p:stCondLst>
                            <p:childTnLst>
                              <p:par>
                                <p:cTn id="52" presetID="58" presetClass="entr" presetSubtype="0" accel="100000"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p:cTn id="54" dur="500" fill="hold"/>
                                        <p:tgtEl>
                                          <p:spTgt spid="1028"/>
                                        </p:tgtEl>
                                        <p:attrNameLst>
                                          <p:attrName>ppt_w</p:attrName>
                                        </p:attrNameLst>
                                      </p:cBhvr>
                                      <p:tavLst>
                                        <p:tav tm="0">
                                          <p:val>
                                            <p:strVal val="#ppt_w*2.5"/>
                                          </p:val>
                                        </p:tav>
                                        <p:tav tm="100000">
                                          <p:val>
                                            <p:strVal val="#ppt_w"/>
                                          </p:val>
                                        </p:tav>
                                      </p:tavLst>
                                    </p:anim>
                                    <p:anim calcmode="lin" valueType="num">
                                      <p:cBhvr>
                                        <p:cTn id="55" dur="500" fill="hold"/>
                                        <p:tgtEl>
                                          <p:spTgt spid="1028"/>
                                        </p:tgtEl>
                                        <p:attrNameLst>
                                          <p:attrName>ppt_h</p:attrName>
                                        </p:attrNameLst>
                                      </p:cBhvr>
                                      <p:tavLst>
                                        <p:tav tm="0">
                                          <p:val>
                                            <p:strVal val="#ppt_h*0.01"/>
                                          </p:val>
                                        </p:tav>
                                        <p:tav tm="100000">
                                          <p:val>
                                            <p:strVal val="#ppt_h"/>
                                          </p:val>
                                        </p:tav>
                                      </p:tavLst>
                                    </p:anim>
                                    <p:anim calcmode="lin" valueType="num">
                                      <p:cBhvr>
                                        <p:cTn id="56" dur="500" fill="hold"/>
                                        <p:tgtEl>
                                          <p:spTgt spid="1028"/>
                                        </p:tgtEl>
                                        <p:attrNameLst>
                                          <p:attrName>ppt_x</p:attrName>
                                        </p:attrNameLst>
                                      </p:cBhvr>
                                      <p:tavLst>
                                        <p:tav tm="0">
                                          <p:val>
                                            <p:strVal val="#ppt_x"/>
                                          </p:val>
                                        </p:tav>
                                        <p:tav tm="100000">
                                          <p:val>
                                            <p:strVal val="#ppt_x"/>
                                          </p:val>
                                        </p:tav>
                                      </p:tavLst>
                                    </p:anim>
                                    <p:anim calcmode="lin" valueType="num">
                                      <p:cBhvr>
                                        <p:cTn id="57" dur="500" fill="hold"/>
                                        <p:tgtEl>
                                          <p:spTgt spid="1028"/>
                                        </p:tgtEl>
                                        <p:attrNameLst>
                                          <p:attrName>ppt_y</p:attrName>
                                        </p:attrNameLst>
                                      </p:cBhvr>
                                      <p:tavLst>
                                        <p:tav tm="0">
                                          <p:val>
                                            <p:strVal val="#ppt_h+1"/>
                                          </p:val>
                                        </p:tav>
                                        <p:tav tm="100000">
                                          <p:val>
                                            <p:strVal val="#ppt_y"/>
                                          </p:val>
                                        </p:tav>
                                      </p:tavLst>
                                    </p:anim>
                                    <p:animEffect transition="in" filter="fade">
                                      <p:cBhvr>
                                        <p:cTn id="58" dur="500"/>
                                        <p:tgtEl>
                                          <p:spTgt spid="1028"/>
                                        </p:tgtEl>
                                      </p:cBhvr>
                                    </p:animEffect>
                                  </p:childTnLst>
                                </p:cTn>
                              </p:par>
                            </p:childTnLst>
                          </p:cTn>
                        </p:par>
                        <p:par>
                          <p:cTn id="59" fill="hold">
                            <p:stCondLst>
                              <p:cond delay="2000"/>
                            </p:stCondLst>
                            <p:childTnLst>
                              <p:par>
                                <p:cTn id="60" presetID="48" presetClass="entr" presetSubtype="0" accel="50000" fill="hold" nodeType="afterEffect">
                                  <p:stCondLst>
                                    <p:cond delay="0"/>
                                  </p:stCondLst>
                                  <p:childTnLst>
                                    <p:set>
                                      <p:cBhvr>
                                        <p:cTn id="61" dur="1" fill="hold">
                                          <p:stCondLst>
                                            <p:cond delay="0"/>
                                          </p:stCondLst>
                                        </p:cTn>
                                        <p:tgtEl>
                                          <p:spTgt spid="1026"/>
                                        </p:tgtEl>
                                        <p:attrNameLst>
                                          <p:attrName>style.visibility</p:attrName>
                                        </p:attrNameLst>
                                      </p:cBhvr>
                                      <p:to>
                                        <p:strVal val="visible"/>
                                      </p:to>
                                    </p:set>
                                    <p:anim calcmode="lin" valueType="num">
                                      <p:cBhvr>
                                        <p:cTn id="62" dur="1000" fill="hold"/>
                                        <p:tgtEl>
                                          <p:spTgt spid="102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3" dur="1000" fill="hold"/>
                                        <p:tgtEl>
                                          <p:spTgt spid="1026"/>
                                        </p:tgtEl>
                                        <p:attrNameLst>
                                          <p:attrName>ppt_x</p:attrName>
                                        </p:attrNameLst>
                                      </p:cBhvr>
                                      <p:tavLst>
                                        <p:tav tm="0">
                                          <p:val>
                                            <p:fltVal val="-1"/>
                                          </p:val>
                                        </p:tav>
                                        <p:tav tm="50000">
                                          <p:val>
                                            <p:fltVal val="0.95"/>
                                          </p:val>
                                        </p:tav>
                                        <p:tav tm="100000">
                                          <p:val>
                                            <p:strVal val="#ppt_x"/>
                                          </p:val>
                                        </p:tav>
                                      </p:tavLst>
                                    </p:anim>
                                    <p:anim calcmode="lin" valueType="num">
                                      <p:cBhvr>
                                        <p:cTn id="64" dur="1000" fill="hold"/>
                                        <p:tgtEl>
                                          <p:spTgt spid="1026"/>
                                        </p:tgtEl>
                                        <p:attrNameLst>
                                          <p:attrName>ppt_y</p:attrName>
                                        </p:attrNameLst>
                                      </p:cBhvr>
                                      <p:tavLst>
                                        <p:tav tm="0">
                                          <p:val>
                                            <p:strVal val="#ppt_y"/>
                                          </p:val>
                                        </p:tav>
                                        <p:tav tm="100000">
                                          <p:val>
                                            <p:strVal val="#ppt_y"/>
                                          </p:val>
                                        </p:tav>
                                      </p:tavLst>
                                    </p:anim>
                                    <p:animEffect transition="in" filter="fade">
                                      <p:cBhvr>
                                        <p:cTn id="6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animBg="1"/>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544" y="-119614"/>
            <a:ext cx="9649072" cy="5588000"/>
          </a:xfrm>
          <a:prstGeom prst="rect">
            <a:avLst/>
          </a:prstGeom>
        </p:spPr>
      </p:pic>
      <p:sp>
        <p:nvSpPr>
          <p:cNvPr id="5" name="TextBox 4"/>
          <p:cNvSpPr txBox="1"/>
          <p:nvPr>
            <p:custDataLst>
              <p:tags r:id="rId2"/>
            </p:custDataLst>
          </p:nvPr>
        </p:nvSpPr>
        <p:spPr>
          <a:xfrm>
            <a:off x="395536" y="5300892"/>
            <a:ext cx="5382260" cy="539115"/>
          </a:xfrm>
          <a:prstGeom prst="rect">
            <a:avLst/>
          </a:prstGeom>
          <a:noFill/>
        </p:spPr>
        <p:txBody>
          <a:bodyPr wrap="square" bIns="0" rtlCol="0" anchor="b" anchorCtr="0">
            <a:noAutofit/>
          </a:bodyPr>
          <a:lstStyle/>
          <a:p>
            <a:pPr>
              <a:lnSpc>
                <a:spcPct val="130000"/>
              </a:lnSpc>
            </a:pPr>
            <a:r>
              <a:rPr lang="zh-CN" altLang="en-US" sz="2800" spc="300" dirty="0">
                <a:solidFill>
                  <a:srgbClr val="000000">
                    <a:lumMod val="75000"/>
                    <a:lumOff val="25000"/>
                  </a:srgbClr>
                </a:solidFill>
                <a:latin typeface="汉仪旗黑-80S" panose="00020600040101010101" pitchFamily="18" charset="-122"/>
                <a:ea typeface="汉仪旗黑-80S" panose="00020600040101010101" pitchFamily="18" charset="-122"/>
              </a:rPr>
              <a:t>相信社团有了你们的加入</a:t>
            </a:r>
          </a:p>
        </p:txBody>
      </p:sp>
      <p:pic>
        <p:nvPicPr>
          <p:cNvPr id="13" name="图片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86666" y="980728"/>
            <a:ext cx="2853486" cy="2910555"/>
          </a:xfrm>
          <a:prstGeom prst="rect">
            <a:avLst/>
          </a:prstGeom>
        </p:spPr>
      </p:pic>
      <p:sp>
        <p:nvSpPr>
          <p:cNvPr id="6" name="TextBox 5"/>
          <p:cNvSpPr txBox="1"/>
          <p:nvPr>
            <p:custDataLst>
              <p:tags r:id="rId3"/>
            </p:custDataLst>
          </p:nvPr>
        </p:nvSpPr>
        <p:spPr>
          <a:xfrm>
            <a:off x="768251" y="5733256"/>
            <a:ext cx="7781925" cy="1022985"/>
          </a:xfrm>
          <a:prstGeom prst="rect">
            <a:avLst/>
          </a:prstGeom>
          <a:noFill/>
        </p:spPr>
        <p:txBody>
          <a:bodyPr wrap="square" rtlCol="0">
            <a:noAutofit/>
          </a:bodyPr>
          <a:lstStyle/>
          <a:p>
            <a:pPr>
              <a:lnSpc>
                <a:spcPct val="150000"/>
              </a:lnSpc>
            </a:pPr>
            <a:r>
              <a:rPr lang="zh-CN" altLang="en-US" sz="4000" spc="150" dirty="0">
                <a:solidFill>
                  <a:srgbClr val="000000">
                    <a:lumMod val="50000"/>
                    <a:lumOff val="50000"/>
                  </a:srgbClr>
                </a:solidFill>
                <a:latin typeface="微软雅黑" panose="020B0503020204020204" charset="-122"/>
                <a:ea typeface="微软雅黑" panose="020B0503020204020204" charset="-122"/>
              </a:rPr>
              <a:t>会变得更好</a:t>
            </a:r>
            <a:r>
              <a:rPr lang="en-US" altLang="zh-CN" sz="4000" spc="150" dirty="0">
                <a:solidFill>
                  <a:srgbClr val="000000">
                    <a:lumMod val="50000"/>
                    <a:lumOff val="50000"/>
                  </a:srgbClr>
                </a:solidFill>
                <a:latin typeface="微软雅黑" panose="020B0503020204020204" charset="-122"/>
                <a:ea typeface="微软雅黑" panose="020B0503020204020204" charset="-122"/>
              </a:rPr>
              <a:t> </a:t>
            </a:r>
            <a:r>
              <a:rPr lang="zh-CN" altLang="en-US" sz="4000" spc="150" dirty="0">
                <a:solidFill>
                  <a:srgbClr val="000000">
                    <a:lumMod val="50000"/>
                    <a:lumOff val="50000"/>
                  </a:srgbClr>
                </a:solidFill>
                <a:latin typeface="微软雅黑" panose="020B0503020204020204" charset="-122"/>
                <a:ea typeface="微软雅黑" panose="020B0503020204020204" charset="-122"/>
              </a:rPr>
              <a:t>更优秀</a:t>
            </a:r>
            <a:r>
              <a:rPr lang="en-US" altLang="zh-CN" sz="4000" spc="150" dirty="0">
                <a:solidFill>
                  <a:srgbClr val="000000">
                    <a:lumMod val="50000"/>
                    <a:lumOff val="50000"/>
                  </a:srgbClr>
                </a:solidFill>
                <a:latin typeface="微软雅黑" panose="020B0503020204020204" charset="-122"/>
                <a:ea typeface="微软雅黑" panose="020B0503020204020204" charset="-122"/>
              </a:rPr>
              <a:t> </a:t>
            </a:r>
            <a:r>
              <a:rPr lang="zh-CN" altLang="en-US" sz="4000" spc="150" dirty="0">
                <a:solidFill>
                  <a:srgbClr val="000000">
                    <a:lumMod val="50000"/>
                    <a:lumOff val="50000"/>
                  </a:srgbClr>
                </a:solidFill>
                <a:latin typeface="微软雅黑" panose="020B0503020204020204" charset="-122"/>
                <a:ea typeface="微软雅黑" panose="020B0503020204020204" charset="-122"/>
              </a:rPr>
              <a:t>更精彩！！！</a:t>
            </a:r>
          </a:p>
        </p:txBody>
      </p:sp>
      <p:sp>
        <p:nvSpPr>
          <p:cNvPr id="8" name="文本框 7"/>
          <p:cNvSpPr txBox="1"/>
          <p:nvPr>
            <p:custDataLst>
              <p:tags r:id="rId4"/>
            </p:custDataLst>
          </p:nvPr>
        </p:nvSpPr>
        <p:spPr>
          <a:xfrm>
            <a:off x="8234363" y="4027013"/>
            <a:ext cx="413385" cy="275590"/>
          </a:xfrm>
          <a:prstGeom prst="rect">
            <a:avLst/>
          </a:prstGeom>
          <a:noFill/>
        </p:spPr>
        <p:txBody>
          <a:bodyPr wrap="none" rtlCol="0">
            <a:spAutoFit/>
          </a:bodyPr>
          <a:lstStyle/>
          <a:p>
            <a:r>
              <a:rPr lang="en-US" altLang="zh-CN" sz="1200" b="1">
                <a:solidFill>
                  <a:sysClr val="window" lastClr="FFFFFF"/>
                </a:solidFill>
                <a:latin typeface="汉仪旗黑-45S" panose="00020600040101010101" pitchFamily="18" charset="-122"/>
                <a:ea typeface="汉仪旗黑-45S" panose="00020600040101010101" pitchFamily="18" charset="-122"/>
              </a:rPr>
              <a:t>ONE</a:t>
            </a:r>
            <a:endParaRPr lang="zh-CN" altLang="en-US" sz="1200" b="1">
              <a:solidFill>
                <a:sysClr val="window" lastClr="FFFFFF"/>
              </a:solidFill>
              <a:latin typeface="汉仪旗黑-45S" panose="00020600040101010101" pitchFamily="18" charset="-122"/>
              <a:ea typeface="汉仪旗黑-45S" panose="00020600040101010101" pitchFamily="18" charset="-122"/>
            </a:endParaRPr>
          </a:p>
        </p:txBody>
      </p:sp>
      <p:pic>
        <p:nvPicPr>
          <p:cNvPr id="9" name="图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1413" y="342162"/>
            <a:ext cx="7215602" cy="4382981"/>
          </a:xfrm>
          <a:prstGeom prst="rect">
            <a:avLst/>
          </a:prstGeom>
          <a:ln>
            <a:noFill/>
          </a:ln>
          <a:effectLst>
            <a:softEdge rad="1125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750"/>
                                        <p:tgtEl>
                                          <p:spTgt spid="9"/>
                                        </p:tgtEl>
                                      </p:cBhvr>
                                    </p:animEffect>
                                  </p:childTnLst>
                                </p:cTn>
                              </p:par>
                            </p:childTnLst>
                          </p:cTn>
                        </p:par>
                        <p:par>
                          <p:cTn id="20" fill="hold">
                            <p:stCondLst>
                              <p:cond delay="3000"/>
                            </p:stCondLst>
                            <p:childTnLst>
                              <p:par>
                                <p:cTn id="21" presetID="31" presetClass="entr" presetSubtype="0" fill="hold" grpId="0" nodeType="afterEffect">
                                  <p:stCondLst>
                                    <p:cond delay="0"/>
                                  </p:stCondLst>
                                  <p:childTnLst>
                                    <p:set>
                                      <p:cBhvr>
                                        <p:cTn id="22" dur="500"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90"/>
                                          </p:val>
                                        </p:tav>
                                        <p:tav tm="100000">
                                          <p:val>
                                            <p:fltVal val="0"/>
                                          </p:val>
                                        </p:tav>
                                      </p:tavLst>
                                    </p:anim>
                                    <p:animEffect transition="in" filter="fade">
                                      <p:cBhvr>
                                        <p:cTn id="26" dur="500"/>
                                        <p:tgtEl>
                                          <p:spTgt spid="5"/>
                                        </p:tgtEl>
                                      </p:cBhvr>
                                    </p:animEffect>
                                  </p:childTnLst>
                                </p:cTn>
                              </p:par>
                            </p:childTnLst>
                          </p:cTn>
                        </p:par>
                        <p:par>
                          <p:cTn id="27" fill="hold">
                            <p:stCondLst>
                              <p:cond delay="3500"/>
                            </p:stCondLst>
                            <p:childTnLst>
                              <p:par>
                                <p:cTn id="28" presetID="27" presetClass="entr" presetSubtype="0" fill="hold" grpId="0" nodeType="afterEffect">
                                  <p:stCondLst>
                                    <p:cond delay="0"/>
                                  </p:stCondLst>
                                  <p:iterate type="lt">
                                    <p:tmPct val="50000"/>
                                  </p:iterate>
                                  <p:childTnLst>
                                    <p:set>
                                      <p:cBhvr>
                                        <p:cTn id="29" dur="500" fill="hold">
                                          <p:stCondLst>
                                            <p:cond delay="0"/>
                                          </p:stCondLst>
                                        </p:cTn>
                                        <p:tgtEl>
                                          <p:spTgt spid="6"/>
                                        </p:tgtEl>
                                        <p:attrNameLst>
                                          <p:attrName>style.visibility</p:attrName>
                                        </p:attrNameLst>
                                      </p:cBhvr>
                                      <p:to>
                                        <p:strVal val="visible"/>
                                      </p:to>
                                    </p:set>
                                    <p:anim calcmode="discrete" valueType="clr">
                                      <p:cBhvr override="childStyle">
                                        <p:cTn id="30"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500"/>
                                        <p:tgtEl>
                                          <p:spTgt spid="6"/>
                                        </p:tgtEl>
                                        <p:attrNameLst>
                                          <p:attrName>fillcolor</p:attrName>
                                        </p:attrNameLst>
                                      </p:cBhvr>
                                      <p:tavLst>
                                        <p:tav tm="0">
                                          <p:val>
                                            <p:clrVal>
                                              <a:schemeClr val="accent2"/>
                                            </p:clrVal>
                                          </p:val>
                                        </p:tav>
                                        <p:tav tm="50000">
                                          <p:val>
                                            <p:clrVal>
                                              <a:schemeClr val="hlink"/>
                                            </p:clrVal>
                                          </p:val>
                                        </p:tav>
                                      </p:tavLst>
                                    </p:anim>
                                    <p:set>
                                      <p:cBhvr>
                                        <p:cTn id="32" dur="50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10" cstate="email">
            <a:alphaModFix amt="64000"/>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文本占位符 4" descr="7b0a2020202022776f7264617274223a20227b5c2269645c223a32303331393936362c5c227469645c223a31333437397d220a7d0a"/>
          <p:cNvSpPr>
            <a:spLocks noGrp="1"/>
          </p:cNvSpPr>
          <p:nvPr>
            <p:ph type="body" idx="4294967295"/>
            <p:custDataLst>
              <p:tags r:id="rId2"/>
            </p:custDataLst>
          </p:nvPr>
        </p:nvSpPr>
        <p:spPr>
          <a:xfrm>
            <a:off x="0" y="3500438"/>
            <a:ext cx="2109788" cy="379412"/>
          </a:xfrm>
          <a:prstGeom prst="rect">
            <a:avLst/>
          </a:prstGeom>
        </p:spPr>
        <p:txBody>
          <a:bodyPr>
            <a:noAutofit/>
            <a:scene3d>
              <a:camera prst="orthographicFront"/>
              <a:lightRig rig="threePt" dir="t"/>
            </a:scene3d>
          </a:bodyPr>
          <a:lstStyle/>
          <a:p>
            <a:pPr algn="r"/>
            <a:r>
              <a:rPr lang="en-US" altLang="zh-CN" sz="3200" b="1" dirty="0">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rPr>
              <a:t>2022 </a:t>
            </a:r>
          </a:p>
        </p:txBody>
      </p:sp>
      <p:sp>
        <p:nvSpPr>
          <p:cNvPr id="2" name="文本占位符 4" descr="7b0a2020202022776f7264617274223a20227b5c2269645c223a32303331393936362c5c227469645c223a31333437397d220a7d0a"/>
          <p:cNvSpPr>
            <a:spLocks noGrp="1"/>
          </p:cNvSpPr>
          <p:nvPr>
            <p:custDataLst>
              <p:tags r:id="rId3"/>
            </p:custDataLst>
          </p:nvPr>
        </p:nvSpPr>
        <p:spPr>
          <a:xfrm>
            <a:off x="6012180" y="5948680"/>
            <a:ext cx="2844165" cy="379095"/>
          </a:xfrm>
          <a:prstGeom prst="rect">
            <a:avLst/>
          </a:prstGeom>
        </p:spPr>
        <p:txBody>
          <a:bodyPr vert="horz" wrap="square" lIns="91440" tIns="45720" rIns="91440" bIns="45720" rtlCol="0" anchor="t" anchorCtr="0">
            <a:noAutofit/>
            <a:scene3d>
              <a:camera prst="orthographicFront"/>
              <a:lightRig rig="threePt" dir="t"/>
            </a:scene3d>
          </a:bodyPr>
          <a:lstStyle>
            <a:lvl1pPr marL="457200" marR="0" indent="-45720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2800" b="1" dirty="0">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rPr>
              <a:t>未完待续</a:t>
            </a:r>
            <a:r>
              <a:rPr lang="en-US" altLang="zh-CN" sz="2800" b="1" dirty="0">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rPr>
              <a:t>...</a:t>
            </a:r>
          </a:p>
        </p:txBody>
      </p:sp>
      <p:sp>
        <p:nvSpPr>
          <p:cNvPr id="3" name="文本占位符 4" descr="7b0a2020202022776f7264617274223a20227b5c2269645c223a32303331393936362c5c227469645c223a31333437397d220a7d0a"/>
          <p:cNvSpPr>
            <a:spLocks noGrp="1"/>
          </p:cNvSpPr>
          <p:nvPr>
            <p:custDataLst>
              <p:tags r:id="rId4"/>
            </p:custDataLst>
          </p:nvPr>
        </p:nvSpPr>
        <p:spPr>
          <a:xfrm>
            <a:off x="3995738" y="3644662"/>
            <a:ext cx="3269933" cy="379334"/>
          </a:xfrm>
          <a:prstGeom prst="rect">
            <a:avLst/>
          </a:prstGeom>
        </p:spPr>
        <p:txBody>
          <a:bodyPr vert="horz" wrap="square" lIns="91440" tIns="45720" rIns="91440" bIns="45720" rtlCol="0" anchor="t" anchorCtr="0">
            <a:noAutofit/>
            <a:scene3d>
              <a:camera prst="orthographicFront"/>
              <a:lightRig rig="threePt" dir="t"/>
            </a:scene3d>
          </a:bodyPr>
          <a:lstStyle>
            <a:lvl1pPr marL="457200" marR="0" indent="-45720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2800" b="1" dirty="0">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rPr>
              <a:t>我们再出发！</a:t>
            </a:r>
          </a:p>
        </p:txBody>
      </p:sp>
      <p:sp>
        <p:nvSpPr>
          <p:cNvPr id="6" name="标题 3"/>
          <p:cNvSpPr>
            <a:spLocks noGrp="1"/>
          </p:cNvSpPr>
          <p:nvPr>
            <p:custDataLst>
              <p:tags r:id="rId5"/>
            </p:custDataLst>
          </p:nvPr>
        </p:nvSpPr>
        <p:spPr>
          <a:xfrm>
            <a:off x="899592" y="1844824"/>
            <a:ext cx="3269933" cy="879158"/>
          </a:xfrm>
          <a:prstGeom prst="rect">
            <a:avLst/>
          </a:prstGeom>
        </p:spPr>
        <p:txBody>
          <a:bodyPr vert="horz" wrap="square" lIns="91440" tIns="45720" rIns="91440" bIns="45720" rtlCol="0" anchor="ctr" anchorCtr="0">
            <a:no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u="none" strike="noStrike" kern="1200" cap="none" spc="700" normalizeH="0">
                <a:solidFill>
                  <a:schemeClr val="tx1">
                    <a:lumMod val="85000"/>
                    <a:lumOff val="15000"/>
                  </a:schemeClr>
                </a:solidFill>
                <a:uFillTx/>
                <a:latin typeface="Arial" panose="020B0604020202020204" pitchFamily="34" charset="0"/>
                <a:ea typeface="汉仪旗黑-85S" panose="00020600040101010101" pitchFamily="18" charset="-122"/>
                <a:cs typeface="+mj-cs"/>
              </a:defRPr>
            </a:lvl1pPr>
          </a:lstStyle>
          <a:p>
            <a:r>
              <a:rPr lang="en-US" altLang="zh-CN" sz="5400" dirty="0">
                <a:latin typeface="方正姚体" panose="02010601030101010101" charset="-122"/>
                <a:ea typeface="方正姚体" panose="02010601030101010101" charset="-122"/>
              </a:rPr>
              <a:t>Thanks!</a:t>
            </a:r>
          </a:p>
        </p:txBody>
      </p:sp>
      <p:pic>
        <p:nvPicPr>
          <p:cNvPr id="4" name="图片 3"/>
          <p:cNvPicPr>
            <a:picLocks noChangeAspect="1"/>
          </p:cNvPicPr>
          <p:nvPr/>
        </p:nvPicPr>
        <p:blipFill>
          <a:blip r:embed="rId11">
            <a:extLst>
              <a:ext uri="{28A0092B-C50C-407E-A947-70E740481C1C}">
                <a14:useLocalDpi xmlns:a14="http://schemas.microsoft.com/office/drawing/2010/main"/>
              </a:ext>
            </a:extLst>
          </a:blip>
          <a:stretch>
            <a:fillRect/>
          </a:stretch>
        </p:blipFill>
        <p:spPr>
          <a:xfrm rot="578565">
            <a:off x="8969014" y="7158536"/>
            <a:ext cx="7296922" cy="410862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500" fill="hold">
                                          <p:stCondLst>
                                            <p:cond delay="0"/>
                                          </p:stCondLst>
                                        </p:cTn>
                                        <p:tgtEl>
                                          <p:spTgt spid="6"/>
                                        </p:tgtEl>
                                        <p:attrNameLst>
                                          <p:attrName>style.visibility</p:attrName>
                                        </p:attrNameLst>
                                      </p:cBhvr>
                                      <p:to>
                                        <p:strVal val="visible"/>
                                      </p:to>
                                    </p:set>
                                    <p:anim calcmode="discrete" valueType="clr">
                                      <p:cBhvr override="childStyle">
                                        <p:cTn id="7"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
                                        </p:tgtEl>
                                        <p:attrNameLst>
                                          <p:attrName>fillcolor</p:attrName>
                                        </p:attrNameLst>
                                      </p:cBhvr>
                                      <p:tavLst>
                                        <p:tav tm="0">
                                          <p:val>
                                            <p:clrVal>
                                              <a:schemeClr val="accent2"/>
                                            </p:clrVal>
                                          </p:val>
                                        </p:tav>
                                        <p:tav tm="50000">
                                          <p:val>
                                            <p:clrVal>
                                              <a:schemeClr val="hlink"/>
                                            </p:clrVal>
                                          </p:val>
                                        </p:tav>
                                      </p:tavLst>
                                    </p:anim>
                                    <p:set>
                                      <p:cBhvr>
                                        <p:cTn id="9" dur="500"/>
                                        <p:tgtEl>
                                          <p:spTgt spid="6"/>
                                        </p:tgtEl>
                                        <p:attrNameLst>
                                          <p:attrName>fill.type</p:attrName>
                                        </p:attrNameLst>
                                      </p:cBhvr>
                                      <p:to>
                                        <p:strVal val="solid"/>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750"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30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0" presetClass="path" presetSubtype="0" accel="50000" decel="50000" fill="hold" nodeType="afterEffect">
                                  <p:stCondLst>
                                    <p:cond delay="0"/>
                                  </p:stCondLst>
                                  <p:childTnLst>
                                    <p:animMotion origin="layout" path="M -0.16944 -0.12269 L -1.88628 -1.81297 " pathEditMode="relative" rAng="0" ptsTypes="AA">
                                      <p:cBhvr>
                                        <p:cTn id="20" dur="5000" fill="hold"/>
                                        <p:tgtEl>
                                          <p:spTgt spid="4"/>
                                        </p:tgtEl>
                                        <p:attrNameLst>
                                          <p:attrName>ppt_x</p:attrName>
                                          <p:attrName>ppt_y</p:attrName>
                                        </p:attrNameLst>
                                      </p:cBhvr>
                                      <p:rCtr x="-85851" y="-84514"/>
                                    </p:animMotion>
                                  </p:childTnLst>
                                  <p:subTnLst>
                                    <p:audio>
                                      <p:cMediaNode>
                                        <p:cTn display="0" masterRel="sameClick">
                                          <p:stCondLst>
                                            <p:cond evt="begin" delay="0">
                                              <p:tn val="19"/>
                                            </p:cond>
                                          </p:stCondLst>
                                          <p:endCondLst>
                                            <p:cond evt="onStopAudio" delay="0">
                                              <p:tgtEl>
                                                <p:sldTgt/>
                                              </p:tgtEl>
                                            </p:cond>
                                          </p:endCondLst>
                                        </p:cTn>
                                        <p:tgtEl>
                                          <p:sndTgt r:embed="rId8" name="14541.wav"/>
                                        </p:tgtEl>
                                      </p:cMediaNode>
                                    </p:audio>
                                  </p:subTnLst>
                                </p:cTn>
                              </p:par>
                            </p:childTnLst>
                          </p:cTn>
                        </p:par>
                        <p:par>
                          <p:cTn id="21" fill="hold">
                            <p:stCondLst>
                              <p:cond delay="8500"/>
                            </p:stCondLst>
                            <p:childTnLst>
                              <p:par>
                                <p:cTn id="22" presetID="27" presetClass="entr" presetSubtype="0" fill="hold" grpId="0" nodeType="afterEffect">
                                  <p:stCondLst>
                                    <p:cond delay="0"/>
                                  </p:stCondLst>
                                  <p:iterate type="lt">
                                    <p:tmPct val="50000"/>
                                  </p:iterate>
                                  <p:childTnLst>
                                    <p:set>
                                      <p:cBhvr>
                                        <p:cTn id="23" dur="1000" fill="hold">
                                          <p:stCondLst>
                                            <p:cond delay="0"/>
                                          </p:stCondLst>
                                        </p:cTn>
                                        <p:tgtEl>
                                          <p:spTgt spid="2"/>
                                        </p:tgtEl>
                                        <p:attrNameLst>
                                          <p:attrName>style.visibility</p:attrName>
                                        </p:attrNameLst>
                                      </p:cBhvr>
                                      <p:to>
                                        <p:strVal val="visible"/>
                                      </p:to>
                                    </p:set>
                                    <p:anim calcmode="discrete" valueType="clr">
                                      <p:cBhvr override="childStyle">
                                        <p:cTn id="24" dur="100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5" dur="1000"/>
                                        <p:tgtEl>
                                          <p:spTgt spid="2"/>
                                        </p:tgtEl>
                                        <p:attrNameLst>
                                          <p:attrName>fillcolor</p:attrName>
                                        </p:attrNameLst>
                                      </p:cBhvr>
                                      <p:tavLst>
                                        <p:tav tm="0">
                                          <p:val>
                                            <p:clrVal>
                                              <a:schemeClr val="accent2"/>
                                            </p:clrVal>
                                          </p:val>
                                        </p:tav>
                                        <p:tav tm="50000">
                                          <p:val>
                                            <p:clrVal>
                                              <a:schemeClr val="hlink"/>
                                            </p:clrVal>
                                          </p:val>
                                        </p:tav>
                                      </p:tavLst>
                                    </p:anim>
                                    <p:set>
                                      <p:cBhvr>
                                        <p:cTn id="26" dur="1000"/>
                                        <p:tgtEl>
                                          <p:spTgt spid="2"/>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9"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3" name="文本框 2"/>
          <p:cNvSpPr txBox="1"/>
          <p:nvPr/>
        </p:nvSpPr>
        <p:spPr>
          <a:xfrm>
            <a:off x="3771736" y="3568554"/>
            <a:ext cx="2071689" cy="854080"/>
          </a:xfrm>
          <a:prstGeom prst="rect">
            <a:avLst/>
          </a:prstGeom>
          <a:noFill/>
        </p:spPr>
        <p:txBody>
          <a:bodyPr wrap="square" rtlCol="0">
            <a:spAutoFit/>
          </a:bodyPr>
          <a:lstStyle/>
          <a:p>
            <a:r>
              <a:rPr lang="zh-CN" altLang="en-US" sz="4950" dirty="0">
                <a:latin typeface="华文新魏" panose="02010800040101010101" pitchFamily="2" charset="-122"/>
                <a:ea typeface="华文新魏" panose="02010800040101010101" pitchFamily="2" charset="-122"/>
              </a:rPr>
              <a:t>协会</a:t>
            </a:r>
            <a:endParaRPr lang="en-US" altLang="zh-CN" sz="4950" dirty="0">
              <a:latin typeface="华文新魏" panose="02010800040101010101" pitchFamily="2" charset="-122"/>
              <a:ea typeface="华文新魏" panose="02010800040101010101" pitchFamily="2" charset="-122"/>
            </a:endParaRPr>
          </a:p>
        </p:txBody>
      </p:sp>
      <p:sp>
        <p:nvSpPr>
          <p:cNvPr id="4" name="文本框 3"/>
          <p:cNvSpPr txBox="1"/>
          <p:nvPr/>
        </p:nvSpPr>
        <p:spPr>
          <a:xfrm>
            <a:off x="2819449" y="2296868"/>
            <a:ext cx="3431810" cy="1015663"/>
          </a:xfrm>
          <a:prstGeom prst="rect">
            <a:avLst/>
          </a:prstGeom>
          <a:noFill/>
        </p:spPr>
        <p:txBody>
          <a:bodyPr wrap="square" rtlCol="0">
            <a:spAutoFit/>
          </a:bodyPr>
          <a:lstStyle/>
          <a:p>
            <a:r>
              <a:rPr lang="zh-CN" altLang="en-US" sz="6000" dirty="0">
                <a:latin typeface="华文新魏" panose="02010800040101010101" pitchFamily="2" charset="-122"/>
                <a:ea typeface="华文新魏" panose="02010800040101010101" pitchFamily="2" charset="-122"/>
              </a:rPr>
              <a:t>电子商务</a:t>
            </a:r>
            <a:endParaRPr lang="zh-CN" altLang="en-US" sz="60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
    </mc:Choice>
    <mc:Fallback xmlns="">
      <p:transition spd="slow" advClick="0" advTm="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82578" y="2840378"/>
            <a:ext cx="5223418" cy="1938992"/>
          </a:xfrm>
          <a:prstGeom prst="rect">
            <a:avLst/>
          </a:prstGeom>
          <a:noFill/>
        </p:spPr>
        <p:txBody>
          <a:bodyPr wrap="square" rtlCol="0">
            <a:spAutoFit/>
          </a:bodyPr>
          <a:lstStyle/>
          <a:p>
            <a:r>
              <a:rPr lang="zh-CN" altLang="en-US" sz="6000" dirty="0">
                <a:latin typeface="华文新魏" panose="02010800040101010101" pitchFamily="2" charset="-122"/>
                <a:ea typeface="华文新魏" panose="02010800040101010101" pitchFamily="2" charset="-122"/>
              </a:rPr>
              <a:t>究竟是干嘛的呢？</a:t>
            </a:r>
          </a:p>
        </p:txBody>
      </p:sp>
    </p:spTree>
  </p:cSld>
  <p:clrMapOvr>
    <a:masterClrMapping/>
  </p:clrMapOvr>
  <mc:AlternateContent xmlns:mc="http://schemas.openxmlformats.org/markup-compatibility/2006" xmlns:p14="http://schemas.microsoft.com/office/powerpoint/2010/main">
    <mc:Choice Requires="p14">
      <p:transition spd="slow" p14:dur="2000" advClick="0" advTm="600"/>
    </mc:Choice>
    <mc:Fallback xmlns="">
      <p:transition spd="slow" advClick="0" advTm="6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93344" y="3048126"/>
            <a:ext cx="2179389" cy="784830"/>
          </a:xfrm>
          <a:prstGeom prst="rect">
            <a:avLst/>
          </a:prstGeom>
          <a:noFill/>
        </p:spPr>
        <p:txBody>
          <a:bodyPr wrap="square" rtlCol="0">
            <a:spAutoFit/>
          </a:bodyPr>
          <a:lstStyle/>
          <a:p>
            <a:r>
              <a:rPr lang="zh-CN" altLang="en-US" sz="4500" dirty="0">
                <a:latin typeface="华文新魏" panose="02010800040101010101" pitchFamily="2" charset="-122"/>
                <a:ea typeface="华文新魏" panose="02010800040101010101" pitchFamily="2" charset="-122"/>
              </a:rPr>
              <a:t>别着急！</a:t>
            </a:r>
            <a:endParaRPr lang="zh-CN" altLang="en-US" sz="45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ca0c7b4-7975-4cc9-b091-c6e0960c4a70"/>
  <p:tag name="COMMONDATA" val="eyJoZGlkIjoiNTc2MzhkZDY1YjdlZjdhNDliMGMxZDNjNzEwNDQxNT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43d86ef3596d40cfb28dfa6fc4ac74f0"/>
  <p:tag name="KSO_WM_UNIT_DECORATE_INFO" val=""/>
  <p:tag name="KSO_WM_UNIT_SM_LIMIT_TYPE" val=""/>
  <p:tag name="KSO_WM_CHIP_FILLAREA_FILL_RULE" val="{&quot;fill_align&quot;:&quot;cm&quot;,&quot;fill_effect&quot;:[],&quot;fill_mode&quot;:&quot;full&quot;,&quot;sacle_strategy&quot;:&quot;stretch&quot;}"/>
  <p:tag name="KSO_WM_ASSEMBLE_CHIP_INDEX" val="b851ef21a2184a139599e9a1f4eaeb80"/>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160125"/>
  <p:tag name="KSO_WM_TEMPLATE_THUMBS_INDEX" val="1、4、5、8、12、14、22、25、26、27"/>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0d4f4453836d4332a7e4c4a7b47a8ea0"/>
  <p:tag name="KSO_WM_UNIT_DECORATE_INFO" val=""/>
  <p:tag name="KSO_WM_UNIT_SM_LIMIT_TYPE" val=""/>
  <p:tag name="KSO_WM_CHIP_FILLAREA_FILL_RULE" val="{&quot;fill_align&quot;:&quot;cm&quot;,&quot;fill_effect&quot;:[],&quot;fill_mode&quot;:&quot;full&quot;,&quot;sacle_strategy&quot;:&quot;stretch&quot;}"/>
  <p:tag name="KSO_WM_ASSEMBLE_CHIP_INDEX" val="2551b80d7fd640a5bfc2e40b39d3c4fd"/>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186505_1*a*1"/>
  <p:tag name="KSO_WM_TEMPLATE_CATEGORY" val="custom"/>
  <p:tag name="KSO_WM_TEMPLATE_INDEX" val="20186505"/>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f16527fdef654c68b519f26d8f523669"/>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649480ee2c7440789222eba16e245422"/>
  <p:tag name="KSO_WM_UNIT_TEXT_FILL_FORE_SCHEMECOLOR_INDEX_BRIGHTNESS" val="0.15"/>
  <p:tag name="KSO_WM_UNIT_TEXT_FILL_FORE_SCHEMECOLOR_INDEX" val="13"/>
  <p:tag name="KSO_WM_UNIT_TEXT_FILL_TYPE" val="1"/>
  <p:tag name="KSO_WM_TEMPLATE_ASSEMBLE_XID" val="5f969ac9e01a7e847d6e0a05"/>
  <p:tag name="KSO_WM_TEMPLATE_ASSEMBLE_GROUPID" val="5f89525ba61ec3b55284831f"/>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11267_1*a*1"/>
  <p:tag name="KSO_WM_TEMPLATE_CATEGORY" val="custom"/>
  <p:tag name="KSO_WM_TEMPLATE_INDEX" val="20211267"/>
  <p:tag name="KSO_WM_UNIT_LAYERLEVEL" val="1"/>
  <p:tag name="KSO_WM_TAG_VERSION" val="1.0"/>
  <p:tag name="KSO_WM_BEAUTIFY_FLAG" val="#wm#"/>
  <p:tag name="KSO_WM_UNIT_PRESET_TEXT" val="校园招聘会"/>
  <p:tag name="KSO_WM_UNIT_DEFAULT_FONT" val="54;56;4"/>
  <p:tag name="KSO_WM_UNIT_BLOCK" val="0"/>
  <p:tag name="KSO_WM_UNIT_DEC_AREA_ID" val="6ef47e0cd4514ba2a67bcc5009b3b2ec"/>
  <p:tag name="KSO_WM_CHIP_GROUPID" val="5ebdf5420ac41c4a0a5254fe"/>
  <p:tag name="KSO_WM_CHIP_XID" val="5ebdf5420ac41c4a0a5254ff"/>
  <p:tag name="KSO_WM_CHIP_FILLAREA_FILL_RULE" val="{&quot;fill_align&quot;:&quot;cm&quot;,&quot;fill_mode&quot;:&quot;adaptive&quot;,&quot;sacle_strategy&quot;:&quot;smart&quot;}"/>
  <p:tag name="KSO_WM_ASSEMBLE_CHIP_INDEX" val="d57f94acdf3148be99fd2d7ee666d82c"/>
  <p:tag name="KSO_WM_UNIT_TEXT_FILL_FORE_SCHEMECOLOR_INDEX_BRIGHTNESS" val="0.15"/>
  <p:tag name="KSO_WM_UNIT_TEXT_FILL_FORE_SCHEMECOLOR_INDEX" val="13"/>
  <p:tag name="KSO_WM_UNIT_TEXT_FILL_TYPE" val="1"/>
  <p:tag name="KSO_WM_TEMPLATE_ASSEMBLE_XID" val="5f6c84da0ff15d9a40e7a09f"/>
  <p:tag name="KSO_WM_TEMPLATE_ASSEMBLE_GROUPID" val="5f6c84da0ff15d9a40e7a09f"/>
</p:tagLst>
</file>

<file path=ppt/tags/tag1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b"/>
  <p:tag name="KSO_WM_UNIT_INDEX" val="1"/>
  <p:tag name="KSO_WM_UNIT_ID" val="custom20211267_1*b*1"/>
  <p:tag name="KSO_WM_TEMPLATE_CATEGORY" val="custom"/>
  <p:tag name="KSO_WM_TEMPLATE_INDEX" val="20211267"/>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c20822052d71415ebeaf8d20615c0eb2"/>
  <p:tag name="KSO_WM_CHIP_GROUPID" val="5ebdf5420ac41c4a0a5254fe"/>
  <p:tag name="KSO_WM_CHIP_XID" val="5ebdf5420ac41c4a0a5254ff"/>
  <p:tag name="KSO_WM_CHIP_FILLAREA_FILL_RULE" val="{&quot;fill_align&quot;:&quot;cm&quot;,&quot;fill_mode&quot;:&quot;adaptive&quot;,&quot;sacle_strategy&quot;:&quot;smart&quot;}"/>
  <p:tag name="KSO_WM_ASSEMBLE_CHIP_INDEX" val="d57f94acdf3148be99fd2d7ee666d82c"/>
  <p:tag name="KSO_WM_UNIT_TEXT_FILL_FORE_SCHEMECOLOR_INDEX_BRIGHTNESS" val="0.35"/>
  <p:tag name="KSO_WM_UNIT_TEXT_FILL_FORE_SCHEMECOLOR_INDEX" val="13"/>
  <p:tag name="KSO_WM_UNIT_TEXT_FILL_TYPE" val="1"/>
  <p:tag name="KSO_WM_TEMPLATE_ASSEMBLE_XID" val="5f6c84da0ff15d9a40e7a09f"/>
  <p:tag name="KSO_WM_TEMPLATE_ASSEMBLE_GROUPID" val="5f6c84da0ff15d9a40e7a09f"/>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65"/>
  <p:tag name="KSO_WM_UNIT_HIGHLIGHT" val="0"/>
  <p:tag name="KSO_WM_UNIT_COMPATIBLE" val="0"/>
  <p:tag name="KSO_WM_UNIT_DIAGRAM_ISNUMVISUAL" val="0"/>
  <p:tag name="KSO_WM_UNIT_DIAGRAM_ISREFERUNIT" val="0"/>
  <p:tag name="KSO_WM_UNIT_TYPE" val="b"/>
  <p:tag name="KSO_WM_UNIT_INDEX" val="1"/>
  <p:tag name="KSO_WM_UNIT_ID" val="custom20186505_1*b*1"/>
  <p:tag name="KSO_WM_TEMPLATE_CATEGORY" val="custom"/>
  <p:tag name="KSO_WM_TEMPLATE_INDEX" val="20186505"/>
  <p:tag name="KSO_WM_UNIT_LAYERLEVEL" val="1"/>
  <p:tag name="KSO_WM_TAG_VERSION" val="1.0"/>
  <p:tag name="KSO_WM_BEAUTIFY_FLAG" val="#wm#"/>
  <p:tag name="KSO_WM_UNIT_PRESET_TEXT" val="单击此处输入你的正文，文字是您思想的提炼，为了最终演示发布的良好效果。"/>
  <p:tag name="KSO_WM_UNIT_DEFAULT_FONT" val="14;16;2"/>
  <p:tag name="KSO_WM_UNIT_BLOCK" val="0"/>
  <p:tag name="KSO_WM_UNIT_DEC_AREA_ID" val="21540df56b9d4d578e69f2a0586b5cdf"/>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649480ee2c7440789222eba16e245422"/>
  <p:tag name="KSO_WM_UNIT_TEXT_FILL_FORE_SCHEMECOLOR_INDEX_BRIGHTNESS" val="0.35"/>
  <p:tag name="KSO_WM_UNIT_TEXT_FILL_FORE_SCHEMECOLOR_INDEX" val="13"/>
  <p:tag name="KSO_WM_UNIT_TEXT_FILL_TYPE" val="1"/>
  <p:tag name="KSO_WM_TEMPLATE_ASSEMBLE_XID" val="5f969ac9e01a7e847d6e0a05"/>
  <p:tag name="KSO_WM_TEMPLATE_ASSEMBLE_GROUPID" val="5f89525ba61ec3b55284831f"/>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b051a43fd0804ef1803fa3e4ca1302bc"/>
  <p:tag name="KSO_WM_UNIT_DECORATE_INFO" val=""/>
  <p:tag name="KSO_WM_UNIT_SM_LIMIT_TYPE" val=""/>
  <p:tag name="KSO_WM_CHIP_FILLAREA_FILL_RULE" val="{&quot;fill_align&quot;:&quot;cm&quot;,&quot;fill_effect&quot;:[],&quot;fill_mode&quot;:&quot;full&quot;,&quot;sacle_strategy&quot;:&quot;stretch&quot;}"/>
  <p:tag name="KSO_WM_ASSEMBLE_CHIP_INDEX" val="2baa1fc4f0bc44568ee52df0dcf0341f"/>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leftRight"/>
  <p:tag name="KSO_WM_SLIDE_BK_DARK_LIGHT" val="2"/>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80aba773095a4e6098b730d66215c9de"/>
  <p:tag name="KSO_WM_UNIT_DECORATE_INFO" val=""/>
  <p:tag name="KSO_WM_UNIT_SM_LIMIT_TYPE" val=""/>
  <p:tag name="KSO_WM_CHIP_FILLAREA_FILL_RULE" val="{&quot;fill_align&quot;:&quot;cm&quot;,&quot;fill_effect&quot;:[],&quot;fill_mode&quot;:&quot;full&quot;,&quot;sacle_strategy&quot;:&quot;stretch&quot;}"/>
  <p:tag name="KSO_WM_ASSEMBLE_CHIP_INDEX" val="73016997a2cf414c91603155aa5132a3"/>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MH" val="20151016101458"/>
  <p:tag name="MH_LIBRARY" val="CONTENTS"/>
  <p:tag name="MH_TYPE" val="TITLE"/>
  <p:tag name="ID" val="547139"/>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b051a43fd0804ef1803fa3e4ca1302bc"/>
  <p:tag name="KSO_WM_UNIT_DECORATE_INFO" val=""/>
  <p:tag name="KSO_WM_UNIT_SM_LIMIT_TYPE" val=""/>
  <p:tag name="KSO_WM_CHIP_FILLAREA_FILL_RULE" val="{&quot;fill_align&quot;:&quot;cm&quot;,&quot;fill_effect&quot;:[],&quot;fill_mode&quot;:&quot;full&quot;,&quot;sacle_strategy&quot;:&quot;stretch&quot;}"/>
  <p:tag name="KSO_WM_ASSEMBLE_CHIP_INDEX" val="2baa1fc4f0bc44568ee52df0dcf0341f"/>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80aba773095a4e6098b730d66215c9de"/>
  <p:tag name="KSO_WM_UNIT_DECORATE_INFO" val=""/>
  <p:tag name="KSO_WM_UNIT_SM_LIMIT_TYPE" val=""/>
  <p:tag name="KSO_WM_CHIP_FILLAREA_FILL_RULE" val="{&quot;fill_align&quot;:&quot;cm&quot;,&quot;fill_effect&quot;:[],&quot;fill_mode&quot;:&quot;full&quot;,&quot;sacle_strategy&quot;:&quot;stretch&quot;}"/>
  <p:tag name="KSO_WM_ASSEMBLE_CHIP_INDEX" val="73016997a2cf414c91603155aa5132a3"/>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MH" val="20151016104451"/>
  <p:tag name="MH_LIBRARY" val="GRAPHIC"/>
  <p:tag name="MH_ORDER" val="Freeform 2"/>
  <p:tag name="KSO_WM_TAG_VERSION" val="1.0"/>
  <p:tag name="KSO_WM_BEAUTIFY_FLAG" val="#wm#"/>
  <p:tag name="KSO_WM_UNIT_TYPE" val="i"/>
  <p:tag name="KSO_WM_UNIT_ID" val="_11*i*0"/>
  <p:tag name="KSO_WM_UNIT_HIGHLIGHT" val="0"/>
  <p:tag name="KSO_WM_UNIT_COMPATIBLE" val="0"/>
  <p:tag name="KSO_WM_UNIT_DIAGRAM_ISNUMVISUAL" val="0"/>
  <p:tag name="KSO_WM_UNIT_DIAGRAM_ISREFERUNIT" val="0"/>
  <p:tag name="KSO_WM_UNIT_INDEX" val="0"/>
  <p:tag name="KSO_WM_UNIT_LAYERLEVEL" val="1"/>
</p:tagLst>
</file>

<file path=ppt/tags/tag172.xml><?xml version="1.0" encoding="utf-8"?>
<p:tagLst xmlns:a="http://schemas.openxmlformats.org/drawingml/2006/main" xmlns:r="http://schemas.openxmlformats.org/officeDocument/2006/relationships" xmlns:p="http://schemas.openxmlformats.org/presentationml/2006/main">
  <p:tag name="MH" val="20151016104451"/>
  <p:tag name="MH_LIBRARY" val="GRAPHIC"/>
  <p:tag name="MH_ORDER" val="Freeform 3"/>
  <p:tag name="KSO_WM_TAG_VERSION" val="1.0"/>
  <p:tag name="KSO_WM_BEAUTIFY_FLAG" val="#wm#"/>
  <p:tag name="KSO_WM_UNIT_TYPE" val="i"/>
  <p:tag name="KSO_WM_UNIT_ID" val="_11*i*0"/>
  <p:tag name="KSO_WM_UNIT_HIGHLIGHT" val="0"/>
  <p:tag name="KSO_WM_UNIT_COMPATIBLE" val="0"/>
  <p:tag name="KSO_WM_UNIT_DIAGRAM_ISNUMVISUAL" val="0"/>
  <p:tag name="KSO_WM_UNIT_DIAGRAM_ISREFERUNIT" val="0"/>
  <p:tag name="KSO_WM_UNIT_INDEX" val="0"/>
  <p:tag name="KSO_WM_UNIT_LAYERLEVEL" val="1"/>
</p:tagLst>
</file>

<file path=ppt/tags/tag173.xml><?xml version="1.0" encoding="utf-8"?>
<p:tagLst xmlns:a="http://schemas.openxmlformats.org/drawingml/2006/main" xmlns:r="http://schemas.openxmlformats.org/officeDocument/2006/relationships" xmlns:p="http://schemas.openxmlformats.org/presentationml/2006/main">
  <p:tag name="MH" val="20151016104451"/>
  <p:tag name="MH_LIBRARY" val="GRAPHIC"/>
  <p:tag name="MH_ORDER" val="Freeform 4"/>
  <p:tag name="KSO_WM_TAG_VERSION" val="1.0"/>
  <p:tag name="KSO_WM_BEAUTIFY_FLAG" val="#wm#"/>
  <p:tag name="KSO_WM_UNIT_TYPE" val="i"/>
  <p:tag name="KSO_WM_UNIT_ID" val="_11*i*0"/>
  <p:tag name="KSO_WM_UNIT_HIGHLIGHT" val="0"/>
  <p:tag name="KSO_WM_UNIT_COMPATIBLE" val="0"/>
  <p:tag name="KSO_WM_UNIT_DIAGRAM_ISNUMVISUAL" val="0"/>
  <p:tag name="KSO_WM_UNIT_DIAGRAM_ISREFERUNIT" val="0"/>
  <p:tag name="KSO_WM_UNIT_INDEX" val="0"/>
  <p:tag name="KSO_WM_UNIT_LAYERLEVEL" val="1"/>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186505_2*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1"/>
  <p:tag name="KSO_WM_UNIT_DEC_AREA_ID" val="a448e6cea8194b2591062c43c5cfb9db"/>
  <p:tag name="KSO_WM_UNIT_DECORATE_INFO" val=""/>
  <p:tag name="KSO_WM_UNIT_SM_LIMIT_TYPE" val=""/>
  <p:tag name="KSO_WM_CHIP_FILLAREA_FILL_RULE" val="{&quot;fill_align&quot;:&quot;rm&quot;,&quot;fill_effect&quot;:[],&quot;fill_mode&quot;:&quot;adaptive&quot;,&quot;sacle_strategy&quot;:&quot;stretch&quot;}"/>
  <p:tag name="KSO_WM_ASSEMBLE_CHIP_INDEX" val="d1433c6be46641439c2ee03ff005cf1d"/>
</p:tagLst>
</file>

<file path=ppt/tags/tag180.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81.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07a41bc5c23c400d873c7903a9263ad6"/>
  <p:tag name="KSO_WM_UNIT_DECORATE_INFO" val=""/>
  <p:tag name="KSO_WM_UNIT_SM_LIMIT_TYPE" val=""/>
  <p:tag name="KSO_WM_CHIP_FILLAREA_FILL_RULE" val="{&quot;fill_align&quot;:&quot;cm&quot;,&quot;fill_effect&quot;:[],&quot;fill_mode&quot;:&quot;full&quot;,&quot;sacle_strategy&quot;:&quot;stretch&quot;}"/>
  <p:tag name="KSO_WM_ASSEMBLE_CHIP_INDEX" val="52d0b846dfb941578f7dd9ecdb063aed"/>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505"/>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b051a43fd0804ef1803fa3e4ca1302bc"/>
  <p:tag name="KSO_WM_UNIT_DECORATE_INFO" val=""/>
  <p:tag name="KSO_WM_UNIT_SM_LIMIT_TYPE" val=""/>
  <p:tag name="KSO_WM_CHIP_FILLAREA_FILL_RULE" val="{&quot;fill_align&quot;:&quot;cm&quot;,&quot;fill_effect&quot;:[],&quot;fill_mode&quot;:&quot;full&quot;,&quot;sacle_strategy&quot;:&quot;stretch&quot;}"/>
  <p:tag name="KSO_WM_ASSEMBLE_CHIP_INDEX" val="2baa1fc4f0bc44568ee52df0dcf0341f"/>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20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0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80aba773095a4e6098b730d66215c9de"/>
  <p:tag name="KSO_WM_UNIT_DECORATE_INFO" val=""/>
  <p:tag name="KSO_WM_UNIT_SM_LIMIT_TYPE" val=""/>
  <p:tag name="KSO_WM_CHIP_FILLAREA_FILL_RULE" val="{&quot;fill_align&quot;:&quot;cm&quot;,&quot;fill_effect&quot;:[],&quot;fill_mode&quot;:&quot;full&quot;,&quot;sacle_strategy&quot;:&quot;stretch&quot;}"/>
  <p:tag name="KSO_WM_ASSEMBLE_CHIP_INDEX" val="73016997a2cf414c91603155aa5132a3"/>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frame"/>
  <p:tag name="KSO_WM_SLIDE_BK_DARK_LIGHT" val="2"/>
</p:tagLst>
</file>

<file path=ppt/tags/tag2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b051a43fd0804ef1803fa3e4ca1302bc"/>
  <p:tag name="KSO_WM_UNIT_DECORATE_INFO" val=""/>
  <p:tag name="KSO_WM_UNIT_SM_LIMIT_TYPE" val=""/>
  <p:tag name="KSO_WM_CHIP_FILLAREA_FILL_RULE" val="{&quot;fill_align&quot;:&quot;cm&quot;,&quot;fill_effect&quot;:[],&quot;fill_mode&quot;:&quot;full&quot;,&quot;sacle_strategy&quot;:&quot;stretch&quot;}"/>
  <p:tag name="KSO_WM_ASSEMBLE_CHIP_INDEX" val="2baa1fc4f0bc44568ee52df0dcf0341f"/>
</p:tagLst>
</file>

<file path=ppt/tags/tag22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Lst>
</file>

<file path=ppt/tags/tag22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Lst>
</file>

<file path=ppt/tags/tag22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80aba773095a4e6098b730d66215c9de"/>
  <p:tag name="KSO_WM_UNIT_DECORATE_INFO" val=""/>
  <p:tag name="KSO_WM_UNIT_SM_LIMIT_TYPE" val=""/>
  <p:tag name="KSO_WM_CHIP_FILLAREA_FILL_RULE" val="{&quot;fill_align&quot;:&quot;cm&quot;,&quot;fill_effect&quot;:[],&quot;fill_mode&quot;:&quot;full&quot;,&quot;sacle_strategy&quot;:&quot;stretch&quot;}"/>
  <p:tag name="KSO_WM_ASSEMBLE_CHIP_INDEX" val="73016997a2cf414c91603155aa5132a3"/>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b051a43fd0804ef1803fa3e4ca1302bc"/>
  <p:tag name="KSO_WM_UNIT_DECORATE_INFO" val=""/>
  <p:tag name="KSO_WM_UNIT_SM_LIMIT_TYPE" val=""/>
  <p:tag name="KSO_WM_CHIP_FILLAREA_FILL_RULE" val="{&quot;fill_align&quot;:&quot;cm&quot;,&quot;fill_effect&quot;:[],&quot;fill_mode&quot;:&quot;full&quot;,&quot;sacle_strategy&quot;:&quot;stretch&quot;}"/>
  <p:tag name="KSO_WM_ASSEMBLE_CHIP_INDEX" val="2baa1fc4f0bc44568ee52df0dcf0341f"/>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topBottom"/>
  <p:tag name="KSO_WM_SLIDE_BK_DARK_LIGHT" val="2"/>
</p:tagLst>
</file>

<file path=ppt/tags/tag24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4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Lst>
</file>

<file path=ppt/tags/tag24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80aba773095a4e6098b730d66215c9de"/>
  <p:tag name="KSO_WM_UNIT_DECORATE_INFO" val=""/>
  <p:tag name="KSO_WM_UNIT_SM_LIMIT_TYPE" val=""/>
  <p:tag name="KSO_WM_CHIP_FILLAREA_FILL_RULE" val="{&quot;fill_align&quot;:&quot;cm&quot;,&quot;fill_effect&quot;:[],&quot;fill_mode&quot;:&quot;full&quot;,&quot;sacle_strategy&quot;:&quot;stretch&quot;}"/>
  <p:tag name="KSO_WM_ASSEMBLE_CHIP_INDEX" val="73016997a2cf414c91603155aa5132a3"/>
</p:tagLst>
</file>

<file path=ppt/tags/tag25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186505_1*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0"/>
  <p:tag name="KSO_WM_UNIT_DEC_AREA_ID" val="02507b0ebc334e4d8c790001656da7d6"/>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52d5eef7594149dea986c8662bb1e28d"/>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ottomTop"/>
  <p:tag name="KSO_WM_SLIDE_BK_DARK_LIGHT" val="2"/>
</p:tagLst>
</file>

<file path=ppt/tags/tag26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6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Lst>
</file>

<file path=ppt/tags/tag26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Lst>
</file>

<file path=ppt/tags/tag26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0"/>
  <p:tag name="KSO_WM_UNIT_HIGHLIGHT" val="0"/>
  <p:tag name="KSO_WM_UNIT_COMPATIBLE" val="0"/>
  <p:tag name="KSO_WM_UNIT_DIAGRAM_ISNUMVISUAL" val="0"/>
  <p:tag name="KSO_WM_UNIT_DIAGRAM_ISREFERUNIT" val="0"/>
  <p:tag name="KSO_WM_UNIT_TYPE" val="b"/>
  <p:tag name="KSO_WM_UNIT_INDEX" val="1"/>
  <p:tag name="KSO_WM_UNIT_ID" val="custom20186505_1*b*1"/>
  <p:tag name="KSO_WM_TEMPLATE_CATEGORY" val="custom"/>
  <p:tag name="KSO_WM_TEMPLATE_INDEX" val="20186505"/>
  <p:tag name="KSO_WM_UNIT_LAYERLEVEL" val="1"/>
  <p:tag name="KSO_WM_TAG_VERSION" val="1.0"/>
  <p:tag name="KSO_WM_BEAUTIFY_FLAG" val="#wm#"/>
  <p:tag name="KSO_WM_UNIT_PRESET_TEXT" val="单击此处添加副标题内容"/>
  <p:tag name="KSO_WM_UNIT_DEFAULT_FONT" val="16;20;2"/>
  <p:tag name="KSO_WM_UNIT_BLOCK" val="0"/>
  <p:tag name="KSO_WM_UNIT_DEC_AREA_ID" val="68d2d4ce23814d5593cf1851925d35ea"/>
  <p:tag name="KSO_WM_CHIP_GROUPID" val="5ebdf7a70ac41c4a0a525526"/>
  <p:tag name="KSO_WM_CHIP_XID" val="5ebdf7a70ac41c4a0a525527"/>
  <p:tag name="KSO_WM_CHIP_FILLAREA_FILL_RULE" val="{&quot;fill_align&quot;:&quot;cm&quot;,&quot;fill_mode&quot;:&quot;adaptive&quot;,&quot;sacle_strategy&quot;:&quot;smart&quot;}"/>
  <p:tag name="KSO_WM_ASSEMBLE_CHIP_INDEX" val="1f030971e03644dcb998a90d27290172"/>
  <p:tag name="KSO_WM_UNIT_TEXT_FILL_FORE_SCHEMECOLOR_INDEX_BRIGHTNESS" val="0.35"/>
  <p:tag name="KSO_WM_UNIT_TEXT_FILL_FORE_SCHEMECOLOR_INDEX" val="13"/>
  <p:tag name="KSO_WM_UNIT_TEXT_FILL_TYPE" val="1"/>
  <p:tag name="KSO_WM_TEMPLATE_ASSEMBLE_XID" val="5f969ac9e01a7e847d6e0a1e"/>
  <p:tag name="KSO_WM_TEMPLATE_ASSEMBLE_GROUPID" val="5f89525ba61ec3b55284831f"/>
</p:tagLst>
</file>

<file path=ppt/tags/tag27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186505_1*a*1"/>
  <p:tag name="KSO_WM_TEMPLATE_CATEGORY" val="custom"/>
  <p:tag name="KSO_WM_TEMPLATE_INDEX" val="20186505"/>
  <p:tag name="KSO_WM_UNIT_LAYERLEVEL" val="1"/>
  <p:tag name="KSO_WM_TAG_VERSION" val="1.0"/>
  <p:tag name="KSO_WM_BEAUTIFY_FLAG" val="#wm#"/>
  <p:tag name="KSO_WM_UNIT_PRESET_TEXT" val="谢谢观看"/>
  <p:tag name="KSO_WM_UNIT_DEFAULT_FONT" val="56;72;4"/>
  <p:tag name="KSO_WM_UNIT_BLOCK" val="0"/>
  <p:tag name="KSO_WM_UNIT_DEC_AREA_ID" val="ce58ffd466dd4c7eba813e1a9f82dee6"/>
  <p:tag name="KSO_WM_CHIP_GROUPID" val="5ebdf7a70ac41c4a0a525526"/>
  <p:tag name="KSO_WM_CHIP_XID" val="5ebdf7a70ac41c4a0a525527"/>
  <p:tag name="KSO_WM_CHIP_FILLAREA_FILL_RULE" val="{&quot;fill_align&quot;:&quot;cm&quot;,&quot;fill_mode&quot;:&quot;adaptive&quot;,&quot;sacle_strategy&quot;:&quot;smart&quot;}"/>
  <p:tag name="KSO_WM_ASSEMBLE_CHIP_INDEX" val="1f030971e03644dcb998a90d27290172"/>
  <p:tag name="KSO_WM_UNIT_TEXT_FILL_FORE_SCHEMECOLOR_INDEX_BRIGHTNESS" val="0.15"/>
  <p:tag name="KSO_WM_UNIT_TEXT_FILL_FORE_SCHEMECOLOR_INDEX" val="13"/>
  <p:tag name="KSO_WM_UNIT_TEXT_FILL_TYPE" val="1"/>
  <p:tag name="KSO_WM_TEMPLATE_ASSEMBLE_XID" val="5f969ac9e01a7e847d6e0a1e"/>
  <p:tag name="KSO_WM_TEMPLATE_ASSEMBLE_GROUPID" val="5f89525ba61ec3b55284831f"/>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186505_1*i*2"/>
  <p:tag name="KSO_WM_TEMPLATE_CATEGORY" val="custom"/>
  <p:tag name="KSO_WM_TEMPLATE_INDEX" val="20186505"/>
  <p:tag name="KSO_WM_UNIT_LAYERLEVEL" val="1"/>
  <p:tag name="KSO_WM_TAG_VERSION" val="1.0"/>
  <p:tag name="KSO_WM_BEAUTIFY_FLAG" val="#wm#"/>
  <p:tag name="KSO_WM_UNIT_BLOCK" val="0"/>
  <p:tag name="KSO_WM_UNIT_SM_LIMIT_TYPE" val="2"/>
  <p:tag name="KSO_WM_UNIT_DEC_AREA_ID" val="93020752e4ef4d93848fd53223fd5e7d"/>
  <p:tag name="KSO_WM_UNIT_DECORATE_INFO" val="{&quot;DecorateInfoH&quot;:{&quot;IsAbs&quot;:true},&quot;DecorateInfoW&quot;:{&quot;IsAbs&quot;:true},&quot;DecorateInfoX&quot;:{&quot;IsAbs&quot;:true,&quot;Pos&quot;:1},&quot;DecorateInfoY&quot;:{&quot;IsAbs&quot;:true,&quot;Pos&quot;:1},&quot;ReferentInfo&quot;:{&quot;Id&quot;:&quot;68d2d4ce23814d5593cf1851925d35ea&quot;,&quot;X&quot;:{&quot;Pos&quot;:1},&quot;Y&quot;:{&quot;Pos&quot;:1}},&quot;whChangeMode&quot;:0}"/>
  <p:tag name="KSO_WM_CHIP_GROUPID" val="5ebdf7a70ac41c4a0a525526"/>
  <p:tag name="KSO_WM_CHIP_XID" val="5ebdf7a70ac41c4a0a525527"/>
  <p:tag name="KSO_WM_CHIP_FILLAREA_FILL_RULE" val="{&quot;fill_align&quot;:&quot;cm&quot;,&quot;fill_mode&quot;:&quot;adaptive&quot;,&quot;sacle_strategy&quot;:&quot;smart&quot;}"/>
  <p:tag name="KSO_WM_ASSEMBLE_CHIP_INDEX" val="1f030971e03644dcb998a90d272901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2"/>
  <p:tag name="KSO_WM_TEMPLATE_ASSEMBLE_XID" val="5f969ac9e01a7e847d6e0a1e"/>
  <p:tag name="KSO_WM_TEMPLATE_ASSEMBLE_GROUPID" val="5f89525ba61ec3b55284831f"/>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505"/>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b051a43fd0804ef1803fa3e4ca1302bc"/>
  <p:tag name="KSO_WM_UNIT_DECORATE_INFO" val=""/>
  <p:tag name="KSO_WM_UNIT_SM_LIMIT_TYPE" val=""/>
  <p:tag name="KSO_WM_CHIP_FILLAREA_FILL_RULE" val="{&quot;fill_align&quot;:&quot;cm&quot;,&quot;fill_effect&quot;:[],&quot;fill_mode&quot;:&quot;full&quot;,&quot;sacle_strategy&quot;:&quot;stretch&quot;}"/>
  <p:tag name="KSO_WM_ASSEMBLE_CHIP_INDEX" val="2baa1fc4f0bc44568ee52df0dcf0341f"/>
  <p:tag name="KSO_WM_SLIDE_BACKGROUND_TYPE" val="general"/>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80aba773095a4e6098b730d66215c9de"/>
  <p:tag name="KSO_WM_UNIT_DECORATE_INFO" val=""/>
  <p:tag name="KSO_WM_UNIT_SM_LIMIT_TYPE" val=""/>
  <p:tag name="KSO_WM_CHIP_FILLAREA_FILL_RULE" val="{&quot;fill_align&quot;:&quot;cm&quot;,&quot;fill_effect&quot;:[],&quot;fill_mode&quot;:&quot;full&quot;,&quot;sacle_strategy&quot;:&quot;stretch&quot;}"/>
  <p:tag name="KSO_WM_ASSEMBLE_CHIP_INDEX" val="73016997a2cf414c91603155aa5132a3"/>
  <p:tag name="KSO_WM_SLIDE_BACKGROUND_TYPE" val="general"/>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6.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57.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58.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59.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186505_5*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4"/>
  <p:tag name="KSO_WM_UNIT_DEC_AREA_ID" val="dd5e96f5500345d5b8833e0dc463c183"/>
  <p:tag name="KSO_WM_UNIT_DECORATE_INFO" val=""/>
  <p:tag name="KSO_WM_UNIT_SM_LIMIT_TYPE" val=""/>
  <p:tag name="KSO_WM_CHIP_FILLAREA_FILL_RULE" val="{&quot;fill_align&quot;:&quot;cm&quot;,&quot;fill_effect&quot;:[],&quot;fill_mode&quot;:&quot;full&quot;,&quot;sacle_strategy&quot;:&quot;stretch&quot;}"/>
  <p:tag name="KSO_WM_ASSEMBLE_CHIP_INDEX" val="c79be67bc8884d2190769e0c4f2bf924"/>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60.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61.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62.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63.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64.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6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36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6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6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6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88e70754307e4c45a524cfcadc9aefe0"/>
  <p:tag name="KSO_WM_UNIT_DECORATE_INFO" val=""/>
  <p:tag name="KSO_WM_UNIT_SM_LIMIT_TYPE" val=""/>
  <p:tag name="KSO_WM_CHIP_FILLAREA_FILL_RULE" val="{&quot;fill_align&quot;:&quot;cm&quot;,&quot;fill_effect&quot;:[],&quot;fill_mode&quot;:&quot;full&quot;,&quot;sacle_strategy&quot;:&quot;stretch&quot;}"/>
  <p:tag name="KSO_WM_ASSEMBLE_CHIP_INDEX" val="ec54893a69a943579f3c590501b712a2"/>
  <p:tag name="KSO_WM_SLIDE_BACKGROUND_TYPE" val="frame"/>
</p:tagLst>
</file>

<file path=ppt/tags/tag37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7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7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7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7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7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7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37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7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7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135c844621e44ee3afb68e52d0c51c9d"/>
  <p:tag name="KSO_WM_UNIT_DECORATE_INFO" val=""/>
  <p:tag name="KSO_WM_UNIT_SM_LIMIT_TYPE" val=""/>
  <p:tag name="KSO_WM_CHIP_FILLAREA_FILL_RULE" val="{&quot;fill_align&quot;:&quot;cm&quot;,&quot;fill_effect&quot;:[],&quot;fill_mode&quot;:&quot;full&quot;,&quot;sacle_strategy&quot;:&quot;stretch&quot;}"/>
  <p:tag name="KSO_WM_ASSEMBLE_CHIP_INDEX" val="91464409cd334bfaa4e7fc736ccd1a57"/>
  <p:tag name="KSO_WM_SLIDE_BACKGROUND_TYPE" val="frame"/>
</p:tagLst>
</file>

<file path=ppt/tags/tag38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8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8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8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8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8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8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38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8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8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39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39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6505"/>
</p:tagLst>
</file>

<file path=ppt/tags/tag40.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0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1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41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2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42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2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2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2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2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3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5.xml><?xml version="1.0" encoding="utf-8"?>
<p:tagLst xmlns:a="http://schemas.openxmlformats.org/drawingml/2006/main" xmlns:r="http://schemas.openxmlformats.org/officeDocument/2006/relationships" xmlns:p="http://schemas.openxmlformats.org/presentationml/2006/main">
  <p:tag name="KSO_WM_UNIT_TYPE" val="i"/>
  <p:tag name="KSO_WM_UNIT_SUBTYPE" val="q"/>
</p:tagLst>
</file>

<file path=ppt/tags/tag43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b"/>
  <p:tag name="KSO_WM_UNIT_INDEX" val="1"/>
  <p:tag name="KSO_WM_UNIT_ID" val="custom20211267_1*b*1"/>
  <p:tag name="KSO_WM_TEMPLATE_CATEGORY" val="custom"/>
  <p:tag name="KSO_WM_TEMPLATE_INDEX" val="20211267"/>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0b4d7efaf34f43659022863abf5331fc"/>
  <p:tag name="KSO_WM_CHIP_GROUPID" val="5ebdfa7d0ac41c4a0a525546"/>
  <p:tag name="KSO_WM_CHIP_XID" val="5ebdfa7d0ac41c4a0a525547"/>
  <p:tag name="KSO_WM_CHIP_FILLAREA_FILL_RULE" val="{&quot;fill_align&quot;:&quot;cm&quot;,&quot;fill_mode&quot;:&quot;adaptive&quot;,&quot;sacle_strategy&quot;:&quot;smart&quot;}"/>
  <p:tag name="KSO_WM_ASSEMBLE_CHIP_INDEX" val="a46744ed3784466f8e904c96eb0d9462"/>
  <p:tag name="KSO_WM_UNIT_TEXT_FILL_FORE_SCHEMECOLOR_INDEX_BRIGHTNESS" val="0.35"/>
  <p:tag name="KSO_WM_UNIT_TEXT_FILL_FORE_SCHEMECOLOR_INDEX" val="13"/>
  <p:tag name="KSO_WM_UNIT_TEXT_FILL_TYPE" val="1"/>
  <p:tag name="KSO_WM_TEMPLATE_ASSEMBLE_XID" val="5f6c84da0ff15d9a40e7a0ae"/>
  <p:tag name="KSO_WM_TEMPLATE_ASSEMBLE_GROUPID" val="5f6c84da0ff15d9a40e7a0ae"/>
</p:tagLst>
</file>

<file path=ppt/tags/tag43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11267_1*a*1"/>
  <p:tag name="KSO_WM_TEMPLATE_CATEGORY" val="custom"/>
  <p:tag name="KSO_WM_TEMPLATE_INDEX" val="20211267"/>
  <p:tag name="KSO_WM_UNIT_LAYERLEVEL" val="1"/>
  <p:tag name="KSO_WM_TAG_VERSION" val="1.0"/>
  <p:tag name="KSO_WM_BEAUTIFY_FLAG" val="#wm#"/>
  <p:tag name="KSO_WM_UNIT_PRESET_TEXT" val="谢谢聆听"/>
  <p:tag name="KSO_WM_UNIT_DEFAULT_FONT" val="66;89;4"/>
  <p:tag name="KSO_WM_UNIT_BLOCK" val="0"/>
  <p:tag name="KSO_WM_UNIT_DEC_AREA_ID" val="630f6d57cb034f699531331a1add29ac"/>
  <p:tag name="KSO_WM_CHIP_GROUPID" val="5ebdfa7d0ac41c4a0a525546"/>
  <p:tag name="KSO_WM_CHIP_XID" val="5ebdfa7d0ac41c4a0a525547"/>
  <p:tag name="KSO_WM_CHIP_FILLAREA_FILL_RULE" val="{&quot;fill_align&quot;:&quot;cm&quot;,&quot;fill_mode&quot;:&quot;adaptive&quot;,&quot;sacle_strategy&quot;:&quot;smart&quot;}"/>
  <p:tag name="KSO_WM_ASSEMBLE_CHIP_INDEX" val="a46744ed3784466f8e904c96eb0d9462"/>
  <p:tag name="KSO_WM_UNIT_TEXT_FILL_FORE_SCHEMECOLOR_INDEX_BRIGHTNESS" val="0.15"/>
  <p:tag name="KSO_WM_UNIT_TEXT_FILL_FORE_SCHEMECOLOR_INDEX" val="13"/>
  <p:tag name="KSO_WM_UNIT_TEXT_FILL_TYPE" val="1"/>
  <p:tag name="KSO_WM_UNIT_VALUE" val="6"/>
  <p:tag name="KSO_WM_TEMPLATE_ASSEMBLE_XID" val="5f6c84da0ff15d9a40e7a0ae"/>
  <p:tag name="KSO_WM_TEMPLATE_ASSEMBLE_GROUPID" val="5f6c84da0ff15d9a40e7a0ae"/>
</p:tagLst>
</file>

<file path=ppt/tags/tag438.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43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186505_5*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4"/>
  <p:tag name="KSO_WM_UNIT_DEC_AREA_ID" val="a43f7ab3f73b455ca6880935c6721a87"/>
  <p:tag name="KSO_WM_UNIT_DECORATE_INFO" val=""/>
  <p:tag name="KSO_WM_UNIT_SM_LIMIT_TYPE" val=""/>
  <p:tag name="KSO_WM_CHIP_FILLAREA_FILL_RULE" val="{&quot;fill_align&quot;:&quot;cm&quot;,&quot;fill_effect&quot;:[],&quot;fill_mode&quot;:&quot;full&quot;,&quot;sacle_strategy&quot;:&quot;stretch&quot;}"/>
  <p:tag name="KSO_WM_ASSEMBLE_CHIP_INDEX" val="265cdf7f627a4579862fa5c366ee06cb"/>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40.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44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44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443.xml><?xml version="1.0" encoding="utf-8"?>
<p:tagLst xmlns:a="http://schemas.openxmlformats.org/drawingml/2006/main" xmlns:r="http://schemas.openxmlformats.org/officeDocument/2006/relationships" xmlns:p="http://schemas.openxmlformats.org/presentationml/2006/main">
  <p:tag name="KSO_WM_UNIT_IGNORE_FIXCOLOR" val="1"/>
  <p:tag name="KSO_WM_UNIT_TYPE" val="i"/>
  <p:tag name="KSO_WM_UNIT_SUBTYPE" val="h"/>
  <p:tag name="KSO_WM_SLIDE_BACKGROUND_TYPE" val="frame"/>
</p:tagLst>
</file>

<file path=ppt/tags/tag444.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45.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46.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47.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48.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49.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98d985be752842b69ce77eded6bc6d7f"/>
  <p:tag name="KSO_WM_UNIT_DECORATE_INFO" val=""/>
  <p:tag name="KSO_WM_UNIT_SM_LIMIT_TYPE" val=""/>
  <p:tag name="KSO_WM_CHIP_FILLAREA_FILL_RULE" val="{&quot;fill_align&quot;:&quot;cm&quot;,&quot;fill_effect&quot;:[],&quot;fill_mode&quot;:&quot;full&quot;,&quot;sacle_strategy&quot;:&quot;stretch&quot;}"/>
  <p:tag name="KSO_WM_ASSEMBLE_CHIP_INDEX" val="7da47272450b4b1da7581482df3fd22f"/>
  <p:tag name="KSO_WM_SLIDE_BACKGROUND_TYPE" val="leftRight"/>
</p:tagLst>
</file>

<file path=ppt/tags/tag450.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51.xml><?xml version="1.0" encoding="utf-8"?>
<p:tagLst xmlns:a="http://schemas.openxmlformats.org/drawingml/2006/main" xmlns:r="http://schemas.openxmlformats.org/officeDocument/2006/relationships" xmlns:p="http://schemas.openxmlformats.org/presentationml/2006/main">
  <p:tag name="KSO_WM_UNIT_IGNORE_FIXCOLOR" val="1"/>
  <p:tag name="KSO_WM_UNIT_TYPE" val="i"/>
  <p:tag name="KSO_WM_UNIT_SUBTYPE" val="h"/>
  <p:tag name="KSO_WM_SLIDE_BACKGROUND_TYPE" val="leftRight"/>
</p:tagLst>
</file>

<file path=ppt/tags/tag452.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53.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54.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55.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56.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57.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58.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59.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f1eb396ef1d74240b62bc7ab244e13c4"/>
  <p:tag name="KSO_WM_UNIT_DECORATE_INFO" val=""/>
  <p:tag name="KSO_WM_UNIT_SM_LIMIT_TYPE" val=""/>
  <p:tag name="KSO_WM_CHIP_FILLAREA_FILL_RULE" val="{&quot;fill_align&quot;:&quot;cm&quot;,&quot;fill_effect&quot;:[],&quot;fill_mode&quot;:&quot;full&quot;,&quot;sacle_strategy&quot;:&quot;stretch&quot;}"/>
  <p:tag name="KSO_WM_ASSEMBLE_CHIP_INDEX" val="98ef0a1704ac4da4bd39f6e93785883e"/>
  <p:tag name="KSO_WM_SLIDE_BACKGROUND_TYPE" val="leftRight"/>
</p:tagLst>
</file>

<file path=ppt/tags/tag460.xml><?xml version="1.0" encoding="utf-8"?>
<p:tagLst xmlns:a="http://schemas.openxmlformats.org/drawingml/2006/main" xmlns:r="http://schemas.openxmlformats.org/officeDocument/2006/relationships" xmlns:p="http://schemas.openxmlformats.org/presentationml/2006/main">
  <p:tag name="KSO_WM_UNIT_IGNORE_FIXCOLOR" val="1"/>
  <p:tag name="KSO_WM_UNIT_TYPE" val="i"/>
  <p:tag name="KSO_WM_UNIT_SUBTYPE" val="h"/>
  <p:tag name="KSO_WM_SLIDE_BACKGROUND_TYPE" val="topBottom"/>
</p:tagLst>
</file>

<file path=ppt/tags/tag461.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2.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3.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4.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5.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6.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7.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8.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469.xml><?xml version="1.0" encoding="utf-8"?>
<p:tagLst xmlns:a="http://schemas.openxmlformats.org/drawingml/2006/main" xmlns:r="http://schemas.openxmlformats.org/officeDocument/2006/relationships" xmlns:p="http://schemas.openxmlformats.org/presentationml/2006/main">
  <p:tag name="KSO_WM_UNIT_IGNORE_FIXCOLOR" val="1"/>
  <p:tag name="KSO_WM_UNIT_TYPE" val="i"/>
  <p:tag name="KSO_WM_UNIT_SUBTYPE" val="h"/>
  <p:tag name="KSO_WM_SLIDE_BACKGROUND_TYPE" val="bottomTop"/>
</p:tagLst>
</file>

<file path=ppt/tags/tag47.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70.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1.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2.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3.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4.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5.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6.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7.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478.xml><?xml version="1.0" encoding="utf-8"?>
<p:tagLst xmlns:a="http://schemas.openxmlformats.org/drawingml/2006/main" xmlns:r="http://schemas.openxmlformats.org/officeDocument/2006/relationships" xmlns:p="http://schemas.openxmlformats.org/presentationml/2006/main">
  <p:tag name="KSO_WM_UNIT_IGNORE_FIXCOLOR" val="1"/>
  <p:tag name="KSO_WM_UNIT_TYPE" val="i"/>
  <p:tag name="KSO_WM_UNIT_SUBTYPE" val="h"/>
  <p:tag name="KSO_WM_SLIDE_BACKGROUND_TYPE" val="navigation"/>
</p:tagLst>
</file>

<file path=ppt/tags/tag479.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80.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1.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2.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3.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4.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5.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6.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7.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8.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489.xml><?xml version="1.0" encoding="utf-8"?>
<p:tagLst xmlns:a="http://schemas.openxmlformats.org/drawingml/2006/main" xmlns:r="http://schemas.openxmlformats.org/officeDocument/2006/relationships" xmlns:p="http://schemas.openxmlformats.org/presentationml/2006/main">
  <p:tag name="KSO_WM_UNIT_IGNORE_FIXCOLOR" val="1"/>
  <p:tag name="KSO_WM_UNIT_TYPE" val="i"/>
  <p:tag name="KSO_WM_UNIT_SUBTYPE" val="h"/>
  <p:tag name="KSO_WM_SLIDE_BACKGROUND_TYPE" val="belt"/>
</p:tagLst>
</file>

<file path=ppt/tags/tag49.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90.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491.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492.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493.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494.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495.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496.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4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6505_1*a*1"/>
  <p:tag name="KSO_WM_TEMPLATE_CATEGORY" val="custom"/>
  <p:tag name="KSO_WM_TEMPLATE_INDEX" val="20186505"/>
  <p:tag name="KSO_WM_UNIT_LAYERLEVEL" val="1"/>
  <p:tag name="KSO_WM_TAG_VERSION" val="1.0"/>
  <p:tag name="KSO_WM_BEAUTIFY_FLAG" val="#wm#"/>
  <p:tag name="KSO_WM_UNIT_ISCONTENTSTITLE" val="0"/>
  <p:tag name="KSO_WM_UNIT_NOCLEAR" val="0"/>
  <p:tag name="KSO_WM_UNIT_VALUE" val="14"/>
  <p:tag name="KSO_WM_UNIT_TYPE" val="a"/>
  <p:tag name="KSO_WM_UNIT_INDEX" val="1"/>
  <p:tag name="KSO_WM_UNIT_ISNUMDGMTITLE" val="0"/>
  <p:tag name="KSO_WM_UNIT_PRESET_TEXT" val="同心逐梦 不断超越"/>
  <p:tag name="KSO_WM_UNIT_BLOCK" val="0"/>
  <p:tag name="KSO_WM_UNIT_DEC_AREA_ID" val="c5c8a734a2494e30ba7b34c5ebc7277f"/>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97c52aaf47714016aaee5262badd1ea2"/>
  <p:tag name="KSO_WM_UNIT_TEXT_FILL_FORE_SCHEMECOLOR_INDEX_BRIGHTNESS" val="0.15"/>
  <p:tag name="KSO_WM_UNIT_TEXT_FILL_FORE_SCHEMECOLOR_INDEX" val="13"/>
  <p:tag name="KSO_WM_UNIT_TEXT_FILL_TYPE" val="1"/>
  <p:tag name="KSO_WM_TEMPLATE_ASSEMBLE_XID" val="5f969ac9e01a7e847d6e0a09"/>
  <p:tag name="KSO_WM_TEMPLATE_ASSEMBLE_GROUPID" val="5f89525ba61ec3b55284831f"/>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6505"/>
</p:tagLst>
</file>

<file path=ppt/tags/tag4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6505_1*a*1"/>
  <p:tag name="KSO_WM_TEMPLATE_CATEGORY" val="custom"/>
  <p:tag name="KSO_WM_TEMPLATE_INDEX" val="20186505"/>
  <p:tag name="KSO_WM_UNIT_LAYERLEVEL" val="1"/>
  <p:tag name="KSO_WM_TAG_VERSION" val="1.0"/>
  <p:tag name="KSO_WM_BEAUTIFY_FLAG" val="#wm#"/>
  <p:tag name="KSO_WM_UNIT_ISCONTENTSTITLE" val="0"/>
  <p:tag name="KSO_WM_UNIT_NOCLEAR" val="0"/>
  <p:tag name="KSO_WM_UNIT_VALUE" val="14"/>
  <p:tag name="KSO_WM_UNIT_TYPE" val="a"/>
  <p:tag name="KSO_WM_UNIT_INDEX" val="1"/>
  <p:tag name="KSO_WM_UNIT_ISNUMDGMTITLE" val="0"/>
  <p:tag name="KSO_WM_UNIT_PRESET_TEXT" val="同心逐梦 不断超越"/>
  <p:tag name="KSO_WM_UNIT_BLOCK" val="0"/>
  <p:tag name="KSO_WM_UNIT_DEC_AREA_ID" val="c5c8a734a2494e30ba7b34c5ebc7277f"/>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97c52aaf47714016aaee5262badd1ea2"/>
  <p:tag name="KSO_WM_UNIT_TEXT_FILL_FORE_SCHEMECOLOR_INDEX_BRIGHTNESS" val="0.15"/>
  <p:tag name="KSO_WM_UNIT_TEXT_FILL_FORE_SCHEMECOLOR_INDEX" val="13"/>
  <p:tag name="KSO_WM_UNIT_TEXT_FILL_TYPE" val="1"/>
  <p:tag name="KSO_WM_TEMPLATE_ASSEMBLE_XID" val="5f969ac9e01a7e847d6e0a09"/>
  <p:tag name="KSO_WM_TEMPLATE_ASSEMBLE_GROUPID" val="5f89525ba61ec3b55284831f"/>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186505_1*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0"/>
  <p:tag name="KSO_WM_UNIT_DEC_AREA_ID" val="02507b0ebc334e4d8c790001656da7d6"/>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52d5eef7594149dea986c8662bb1e28d"/>
</p:tagLst>
</file>

<file path=ppt/tags/tag50.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6505"/>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6505"/>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6505"/>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6505"/>
</p:tagLst>
</file>

<file path=ppt/tags/tag504.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160125"/>
  <p:tag name="KSO_WM_TEMPLATE_THUMBS_INDEX" val="1、4、5、8、12、14、22、25、26、27"/>
</p:tagLst>
</file>

<file path=ppt/tags/tag505.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160125"/>
  <p:tag name="KSO_WM_TEMPLATE_THUMBS_INDEX" val="1、4、5、8、12、14、22、25、26、27"/>
</p:tagLst>
</file>

<file path=ppt/tags/tag506.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160125"/>
  <p:tag name="KSO_WM_TEMPLATE_THUMBS_INDEX" val="1、4、5、8、12、14、22、25、26、27"/>
</p:tagLst>
</file>

<file path=ppt/tags/tag50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89.963779527559,&quot;width&quot;:4105.285039370078}"/>
</p:tagLst>
</file>

<file path=ppt/tags/tag508.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
  <p:tag name="KSO_WM_SLIDE_BACKGROUND" val="[&quot;general&quot;,&quot;frame&quot;]"/>
  <p:tag name="KSO_WM_SLIDE_RATIO" val="1.777778"/>
  <p:tag name="KSO_WM_SLIDE_ID" val="custom20204378_9"/>
  <p:tag name="KSO_WM_TEMPLATE_SUBCATEGORY" val="0"/>
  <p:tag name="KSO_WM_TEMPLATE_MASTER_TYPE" val="0"/>
  <p:tag name="KSO_WM_TEMPLATE_COLOR_TYPE" val="1"/>
  <p:tag name="KSO_WM_SLIDE_TYPE" val="text"/>
  <p:tag name="KSO_WM_SLIDE_SUBTYPE" val="diag"/>
  <p:tag name="KSO_WM_SLIDE_ITEM_CNT" val="2"/>
  <p:tag name="KSO_WM_SLIDE_INDEX" val="9"/>
  <p:tag name="KSO_WM_SLIDE_SIZE" val="863.788*333.647"/>
  <p:tag name="KSO_WM_SLIDE_POSITION" val="47.9555*160.6"/>
  <p:tag name="KSO_WM_DIAGRAM_GROUP_CODE" val="l1-2"/>
  <p:tag name="KSO_WM_SLIDE_DIAGTYPE" val="l"/>
  <p:tag name="KSO_WM_TAG_VERSION" val="1.0"/>
  <p:tag name="KSO_WM_BEAUTIFY_FLAG" val="#wm#"/>
  <p:tag name="KSO_WM_TEMPLATE_CATEGORY" val="custom"/>
  <p:tag name="KSO_WM_TEMPLATE_INDEX" val="20204378"/>
  <p:tag name="KSO_WM_SLIDE_LAYOUT" val="a_l"/>
  <p:tag name="KSO_WM_SLIDE_LAYOUT_CNT" val="1_1"/>
</p:tagLst>
</file>

<file path=ppt/tags/tag509.xml><?xml version="1.0" encoding="utf-8"?>
<p:tagLst xmlns:a="http://schemas.openxmlformats.org/drawingml/2006/main" xmlns:r="http://schemas.openxmlformats.org/officeDocument/2006/relationships" xmlns:p="http://schemas.openxmlformats.org/presentationml/2006/main">
  <p:tag name="KSO_WM_UNIT_BLOCK" val="0"/>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378_9*a*1"/>
  <p:tag name="KSO_WM_TEMPLATE_CATEGORY" val="custom"/>
  <p:tag name="KSO_WM_TEMPLATE_INDEX" val="20204378"/>
  <p:tag name="KSO_WM_UNIT_LAYERLEVEL" val="1"/>
  <p:tag name="KSO_WM_TAG_VERSION" val="1.0"/>
  <p:tag name="KSO_WM_BEAUTIFY_FLAG" val="#wm#"/>
  <p:tag name="KSO_WM_UNIT_PRESET_TEXT" val="单击此处添加大标题"/>
  <p:tag name="KSO_WM_UNIT_TEXT_FILL_FORE_SCHEMECOLOR_INDEX_BRIGHTNESS" val="0.15"/>
  <p:tag name="KSO_WM_UNIT_TEXT_FILL_FORE_SCHEMECOLOR_INDEX" val="13"/>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510.xml><?xml version="1.0" encoding="utf-8"?>
<p:tagLst xmlns:a="http://schemas.openxmlformats.org/drawingml/2006/main" xmlns:r="http://schemas.openxmlformats.org/officeDocument/2006/relationships" xmlns:p="http://schemas.openxmlformats.org/presentationml/2006/main">
  <p:tag name="KSO_WM_UNIT_BLOCK" val="0"/>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378_9*a*1"/>
  <p:tag name="KSO_WM_TEMPLATE_CATEGORY" val="custom"/>
  <p:tag name="KSO_WM_TEMPLATE_INDEX" val="20204378"/>
  <p:tag name="KSO_WM_UNIT_LAYERLEVEL" val="1"/>
  <p:tag name="KSO_WM_TAG_VERSION" val="1.0"/>
  <p:tag name="KSO_WM_BEAUTIFY_FLAG" val="#wm#"/>
  <p:tag name="KSO_WM_UNIT_PRESET_TEXT" val="单击此处添加大标题"/>
  <p:tag name="KSO_WM_UNIT_TEXT_FILL_FORE_SCHEMECOLOR_INDEX_BRIGHTNESS" val="0.15"/>
  <p:tag name="KSO_WM_UNIT_TEXT_FILL_FORE_SCHEMECOLOR_INDEX" val="13"/>
  <p:tag name="KSO_WM_UNIT_TEXT_FILL_TYPE" val="1"/>
  <p:tag name="KSO_WM_UNIT_USESOURCEFORMAT_APPLY" val="1"/>
</p:tagLst>
</file>

<file path=ppt/tags/tag511.xml><?xml version="1.0" encoding="utf-8"?>
<p:tagLst xmlns:a="http://schemas.openxmlformats.org/drawingml/2006/main" xmlns:r="http://schemas.openxmlformats.org/officeDocument/2006/relationships" xmlns:p="http://schemas.openxmlformats.org/presentationml/2006/main">
  <p:tag name="KSO_WM_CHIP_INFOS" val="{&quot;layout_type&quot;:&quot;forright&quot;,&quot;slide_type&quot;:[&quot;title&quot;],&quot;aspect_ratio&quot;:&quot;16:9&quot;}"/>
  <p:tag name="KSO_WM_CHIP_XID" val="5ebe041a0ac41c4a0a52557a"/>
  <p:tag name="KSO_WM_CHIP_FILLPROP" val="[[{&quot;fill_id&quot;:&quot;014cd647425143238c2ec88d4832793b&quot;,&quot;fill_align&quot;:&quot;cm&quot;,&quot;text_align&quot;:&quot;lm&quot;,&quot;text_direction&quot;:&quot;horizontal&quot;,&quot;chip_types&quot;:[&quot;text&quot;,&quot;header&quot;]}]]"/>
  <p:tag name="KSO_WM_SLIDE_ID" val="custom20204378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380*460"/>
  <p:tag name="KSO_WM_SLIDE_POSITION" val="520*39"/>
  <p:tag name="KSO_WM_TAG_VERSION" val="1.0"/>
  <p:tag name="KSO_WM_BEAUTIFY_FLAG" val="#wm#"/>
  <p:tag name="KSO_WM_TEMPLATE_CATEGORY" val="custom"/>
  <p:tag name="KSO_WM_TEMPLATE_INDEX" val="20204378"/>
  <p:tag name="KSO_WM_SLIDE_LAYOUT" val="a_b_f"/>
  <p:tag name="KSO_WM_SLIDE_LAYOUT_CNT" val="1_1_2"/>
  <p:tag name="KSO_WM_CHIP_GROUPID" val="5ebf6661ddc3daf3fef3f760"/>
  <p:tag name="KSO_WM_SLIDE_LAYOUT_INFO" val="{&quot;id&quot;:&quot;2020-09-24T19:37:22&quot;,&quot;maxSize&quot;:{&quot;size1&quot;:47.638471024124705},&quot;minSize&quot;:{&quot;size1&quot;:38.438471024124709},&quot;normalSize&quot;:{&quot;size1&quot;:42.838471024124708},&quot;subLayout&quot;:[{&quot;id&quot;:&quot;2020-09-24T19:37:22&quot;,&quot;margin&quot;:{&quot;bottom&quot;:0.21718038618564606,&quot;left&quot;:18.34459114074707,&quot;right&quot;:2.1164145469665527,&quot;top&quot;:5.6416730880737305},&quot;type&quot;:0},{&quot;id&quot;:&quot;2020-09-24T19:37:22&quot;,&quot;maxSize&quot;:{&quot;size1&quot;:24.336941254808352},&quot;minSize&quot;:{&quot;size1&quot;:11.836941254808352},&quot;normalSize&quot;:{&quot;size1&quot;:18.036941254808347},&quot;subLayout&quot;:[{&quot;id&quot;:&quot;2020-09-24T19:37:22&quot;,&quot;margin&quot;:{&quot;bottom&quot;:0.85475599765777588,&quot;left&quot;:18.390613555908203,&quot;right&quot;:2.1164145469665527,&quot;top&quot;:0.18328922986984253},&quot;type&quot;:0},{&quot;id&quot;:&quot;2020-09-24T19:37:22&quot;,&quot;margin&quot;:{&quot;bottom&quot;:5.6416597366333008,&quot;left&quot;:18.34459114074707,&quot;right&quot;:2.1164145469665527,&quot;top&quot;:0.26976624131202698},&quot;type&quot;:0}],&quot;type&quot;:0}],&quot;type&quot;:0}"/>
  <p:tag name="KSO_WM_SLIDE_BK_DARK_LIGHT" val="2"/>
  <p:tag name="KSO_WM_SLIDE_BACKGROUND_TYPE" val="general"/>
  <p:tag name="KSO_WM_SLIDE_SUPPORT_FEATURE_TYPE" val="0"/>
  <p:tag name="KSO_WM_TEMPLATE_MASTER_THUMB_INDEX" val="12"/>
  <p:tag name="KSO_WM_TEMPLATE_ASSEMBLE_XID" val="5f6c84da0ff15d9a40e7a09f"/>
  <p:tag name="KSO_WM_TEMPLATE_ASSEMBLE_GROUPID" val="5f6c84da0ff15d9a40e7a09f"/>
  <p:tag name="KSO_WM_TEMPLATE_THUMBS_INDEX" val="1、2、3、4、7、49"/>
</p:tagLst>
</file>

<file path=ppt/tags/tag5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4378_1*a*1"/>
  <p:tag name="KSO_WM_TEMPLATE_CATEGORY" val="custom"/>
  <p:tag name="KSO_WM_TEMPLATE_INDEX" val="20204378"/>
  <p:tag name="KSO_WM_UNIT_LAYERLEVEL" val="1"/>
  <p:tag name="KSO_WM_TAG_VERSION" val="1.0"/>
  <p:tag name="KSO_WM_BEAUTIFY_FLAG" val="#wm#"/>
  <p:tag name="KSO_WM_UNIT_PRESET_TEXT" val="校园招聘会"/>
  <p:tag name="KSO_WM_UNIT_DEFAULT_FONT" val="54;56;4"/>
  <p:tag name="KSO_WM_UNIT_BLOCK" val="0"/>
  <p:tag name="KSO_WM_UNIT_DEC_AREA_ID" val="6ef47e0cd4514ba2a67bcc5009b3b2ec"/>
  <p:tag name="KSO_WM_CHIP_GROUPID" val="5ebdf5420ac41c4a0a5254fe"/>
  <p:tag name="KSO_WM_CHIP_XID" val="5ebdf5420ac41c4a0a5254ff"/>
  <p:tag name="KSO_WM_CHIP_FILLAREA_FILL_RULE" val="{&quot;fill_align&quot;:&quot;cm&quot;,&quot;fill_mode&quot;:&quot;adaptive&quot;,&quot;sacle_strategy&quot;:&quot;smart&quot;}"/>
  <p:tag name="KSO_WM_ASSEMBLE_CHIP_INDEX" val="d57f94acdf3148be99fd2d7ee666d82c"/>
  <p:tag name="KSO_WM_UNIT_TEXT_FILL_FORE_SCHEMECOLOR_INDEX_BRIGHTNESS" val="0.15"/>
  <p:tag name="KSO_WM_UNIT_TEXT_FILL_FORE_SCHEMECOLOR_INDEX" val="13"/>
  <p:tag name="KSO_WM_UNIT_TEXT_FILL_TYPE" val="1"/>
</p:tagLst>
</file>

<file path=ppt/tags/tag5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89.963779527559,&quot;width&quot;:4105.285039370078}"/>
</p:tagLst>
</file>

<file path=ppt/tags/tag5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4378_1*a*1"/>
  <p:tag name="KSO_WM_TEMPLATE_CATEGORY" val="custom"/>
  <p:tag name="KSO_WM_TEMPLATE_INDEX" val="20204378"/>
  <p:tag name="KSO_WM_UNIT_LAYERLEVEL" val="1"/>
  <p:tag name="KSO_WM_TAG_VERSION" val="1.0"/>
  <p:tag name="KSO_WM_BEAUTIFY_FLAG" val="#wm#"/>
  <p:tag name="KSO_WM_UNIT_PRESET_TEXT" val="校园招聘会"/>
  <p:tag name="KSO_WM_UNIT_DEFAULT_FONT" val="54;56;4"/>
  <p:tag name="KSO_WM_UNIT_BLOCK" val="0"/>
  <p:tag name="KSO_WM_UNIT_DEC_AREA_ID" val="6ef47e0cd4514ba2a67bcc5009b3b2ec"/>
  <p:tag name="KSO_WM_CHIP_GROUPID" val="5ebdf5420ac41c4a0a5254fe"/>
  <p:tag name="KSO_WM_CHIP_XID" val="5ebdf5420ac41c4a0a5254ff"/>
  <p:tag name="KSO_WM_CHIP_FILLAREA_FILL_RULE" val="{&quot;fill_align&quot;:&quot;cm&quot;,&quot;fill_mode&quot;:&quot;adaptive&quot;,&quot;sacle_strategy&quot;:&quot;smart&quot;}"/>
  <p:tag name="KSO_WM_ASSEMBLE_CHIP_INDEX" val="d57f94acdf3148be99fd2d7ee666d82c"/>
  <p:tag name="KSO_WM_UNIT_TEXT_FILL_FORE_SCHEMECOLOR_INDEX_BRIGHTNESS" val="0.15"/>
  <p:tag name="KSO_WM_UNIT_TEXT_FILL_FORE_SCHEMECOLOR_INDEX" val="13"/>
  <p:tag name="KSO_WM_UNIT_TEXT_FILL_TYPE" val="1"/>
</p:tagLst>
</file>

<file path=ppt/tags/tag515.xml><?xml version="1.0" encoding="utf-8"?>
<p:tagLst xmlns:a="http://schemas.openxmlformats.org/drawingml/2006/main" xmlns:r="http://schemas.openxmlformats.org/officeDocument/2006/relationships" xmlns:p="http://schemas.openxmlformats.org/presentationml/2006/main">
  <p:tag name="MH" val="20170718145845"/>
  <p:tag name="MH_LIBRARY" val="GRAPHIC"/>
  <p:tag name="MH_TYPE" val="Other"/>
  <p:tag name="MH_ORDER" val="5"/>
</p:tagLst>
</file>

<file path=ppt/tags/tag5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89.963779527559,&quot;width&quot;:4105.285039370078}"/>
</p:tagLst>
</file>

<file path=ppt/tags/tag517.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为了最终呈现发布的良好效果，请尽量言简意赅的阐述观点；根据需要可酌情增减文字，以便观者可以准确理解您所传达的信息。"/>
  <p:tag name="KSO_WM_UNIT_NOCLEAR" val="0"/>
  <p:tag name="KSO_WM_UNIT_VALUE" val="100"/>
  <p:tag name="KSO_WM_UNIT_HIGHLIGHT" val="0"/>
  <p:tag name="KSO_WM_UNIT_COMPATIBLE" val="0"/>
  <p:tag name="KSO_WM_UNIT_DIAGRAM_ISNUMVISUAL" val="0"/>
  <p:tag name="KSO_WM_UNIT_DIAGRAM_ISREFERUNIT" val="0"/>
  <p:tag name="KSO_WM_UNIT_TYPE" val="f"/>
  <p:tag name="KSO_WM_UNIT_INDEX" val="1"/>
  <p:tag name="KSO_WM_UNIT_ID" val="diagram20198884_1*f*1"/>
  <p:tag name="KSO_WM_TEMPLATE_CATEGORY" val="diagram"/>
  <p:tag name="KSO_WM_TEMPLATE_INDEX" val="20198884"/>
  <p:tag name="KSO_WM_UNIT_LAYERLEVEL" val="1"/>
  <p:tag name="KSO_WM_TAG_VERSION" val="1.0"/>
  <p:tag name="KSO_WM_BEAUTIFY_FLAG" val="#wm#"/>
</p:tagLst>
</file>

<file path=ppt/tags/tag51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姓名"/>
  <p:tag name="KSO_WM_UNIT_NOCLEAR" val="0"/>
  <p:tag name="KSO_WM_UNIT_VALUE" val="3"/>
  <p:tag name="KSO_WM_UNIT_HIGHLIGHT" val="0"/>
  <p:tag name="KSO_WM_UNIT_COMPATIBLE" val="0"/>
  <p:tag name="KSO_WM_UNIT_DIAGRAM_ISNUMVISUAL" val="0"/>
  <p:tag name="KSO_WM_UNIT_DIAGRAM_ISREFERUNIT" val="0"/>
  <p:tag name="KSO_WM_UNIT_TYPE" val="h_a"/>
  <p:tag name="KSO_WM_UNIT_INDEX" val="1_1"/>
  <p:tag name="KSO_WM_UNIT_ID" val="diagram20198884_1*h_a*1_1"/>
  <p:tag name="KSO_WM_TEMPLATE_CATEGORY" val="diagram"/>
  <p:tag name="KSO_WM_TEMPLATE_INDEX" val="20198884"/>
  <p:tag name="KSO_WM_UNIT_LAYERLEVEL" val="1_1"/>
  <p:tag name="KSO_WM_TAG_VERSION" val="1.0"/>
  <p:tag name="KSO_WM_BEAUTIFY_FLAG" val="#wm#"/>
</p:tagLst>
</file>

<file path=ppt/tags/tag51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title"/>
  <p:tag name="KSO_WM_UNIT_NOCLEAR" val="0"/>
  <p:tag name="KSO_WM_UNIT_VALUE" val="11"/>
  <p:tag name="KSO_WM_UNIT_HIGHLIGHT" val="0"/>
  <p:tag name="KSO_WM_UNIT_COMPATIBLE" val="0"/>
  <p:tag name="KSO_WM_UNIT_DIAGRAM_ISNUMVISUAL" val="0"/>
  <p:tag name="KSO_WM_UNIT_DIAGRAM_ISREFERUNIT" val="0"/>
  <p:tag name="KSO_WM_UNIT_TYPE" val="h_b"/>
  <p:tag name="KSO_WM_UNIT_INDEX" val="1_1"/>
  <p:tag name="KSO_WM_UNIT_ID" val="diagram20198884_1*h_b*1_1"/>
  <p:tag name="KSO_WM_TEMPLATE_CATEGORY" val="diagram"/>
  <p:tag name="KSO_WM_TEMPLATE_INDEX" val="20198884"/>
  <p:tag name="KSO_WM_UNIT_LAYERLEVEL" val="1_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520.xml><?xml version="1.0" encoding="utf-8"?>
<p:tagLst xmlns:a="http://schemas.openxmlformats.org/drawingml/2006/main" xmlns:r="http://schemas.openxmlformats.org/officeDocument/2006/relationships" xmlns:p="http://schemas.openxmlformats.org/presentationml/2006/main">
  <p:tag name="KSO_WM_UNIT_PRESET_TEXT" val="请在此输入您&#10;的个人的标签介绍"/>
  <p:tag name="KSO_WM_UNIT_NOCLEAR" val="0"/>
  <p:tag name="KSO_WM_UNIT_VALUE" val="22"/>
  <p:tag name="KSO_WM_UNIT_HIGHLIGHT" val="0"/>
  <p:tag name="KSO_WM_UNIT_COMPATIBLE" val="0"/>
  <p:tag name="KSO_WM_UNIT_DIAGRAM_ISNUMVISUAL" val="0"/>
  <p:tag name="KSO_WM_UNIT_DIAGRAM_ISREFERUNIT" val="0"/>
  <p:tag name="KSO_WM_UNIT_TYPE" val="h_f"/>
  <p:tag name="KSO_WM_UNIT_INDEX" val="1_1"/>
  <p:tag name="KSO_WM_UNIT_ID" val="diagram20198884_1*h_f*1_1"/>
  <p:tag name="KSO_WM_TEMPLATE_CATEGORY" val="diagram"/>
  <p:tag name="KSO_WM_TEMPLATE_INDEX" val="20198884"/>
  <p:tag name="KSO_WM_UNIT_LAYERLEVEL" val="1_1"/>
  <p:tag name="KSO_WM_TAG_VERSION" val="1.0"/>
  <p:tag name="KSO_WM_BEAUTIFY_FLAG" val="#wm#"/>
</p:tagLst>
</file>

<file path=ppt/tags/tag52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SHOW_EDIT_AREA_INDICATION" val="1"/>
  <p:tag name="KSO_WM_UNIT_VALUE" val="11"/>
  <p:tag name="KSO_WM_UNIT_HIGHLIGHT" val="0"/>
  <p:tag name="KSO_WM_UNIT_COMPATIBLE" val="0"/>
  <p:tag name="KSO_WM_UNIT_DIAGRAM_ISNUMVISUAL" val="0"/>
  <p:tag name="KSO_WM_UNIT_DIAGRAM_ISREFERUNIT" val="0"/>
  <p:tag name="KSO_WM_UNIT_TYPE" val="h_a"/>
  <p:tag name="KSO_WM_UNIT_INDEX" val="1_1"/>
  <p:tag name="KSO_WM_UNIT_ID" val="diagram20201106_1*h_a*1_1"/>
  <p:tag name="KSO_WM_TEMPLATE_CATEGORY" val="diagram"/>
  <p:tag name="KSO_WM_TEMPLATE_INDEX" val="20201106"/>
  <p:tag name="KSO_WM_UNIT_LAYERLEVEL" val="1_1"/>
  <p:tag name="KSO_WM_TAG_VERSION" val="1.0"/>
  <p:tag name="KSO_WM_BEAUTIFY_FLAG" val="#wm#"/>
  <p:tag name="KSO_WM_UNIT_TEXT_FILL_FORE_SCHEMECOLOR_INDEX_BRIGHTNESS" val="-0.25"/>
  <p:tag name="KSO_WM_UNIT_TEXT_FILL_FORE_SCHEMECOLOR_INDEX" val="9"/>
  <p:tag name="KSO_WM_UNIT_TEXT_FILL_TYPE" val="1"/>
</p:tagLst>
</file>

<file path=ppt/tags/tag522.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SHOW_EDIT_AREA_INDICATION" val="1"/>
  <p:tag name="KSO_WM_UNIT_VALUE" val="57"/>
  <p:tag name="KSO_WM_UNIT_HIGHLIGHT" val="0"/>
  <p:tag name="KSO_WM_UNIT_COMPATIBLE" val="0"/>
  <p:tag name="KSO_WM_UNIT_DIAGRAM_ISNUMVISUAL" val="0"/>
  <p:tag name="KSO_WM_UNIT_DIAGRAM_ISREFERUNIT" val="0"/>
  <p:tag name="KSO_WM_UNIT_TYPE" val="h_f"/>
  <p:tag name="KSO_WM_UNIT_INDEX" val="1_1"/>
  <p:tag name="KSO_WM_UNIT_ID" val="diagram20201106_1*h_f*1_1"/>
  <p:tag name="KSO_WM_TEMPLATE_CATEGORY" val="diagram"/>
  <p:tag name="KSO_WM_TEMPLATE_INDEX" val="20201106"/>
  <p:tag name="KSO_WM_UNIT_LAYERLEVEL" val="1_1"/>
  <p:tag name="KSO_WM_TAG_VERSION" val="1.0"/>
  <p:tag name="KSO_WM_BEAUTIFY_FLAG" val="#wm#"/>
</p:tagLst>
</file>

<file path=ppt/tags/tag52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10;输入大标题"/>
  <p:tag name="KSO_WM_UNIT_NOCLEAR" val="0"/>
  <p:tag name="KSO_WM_UNIT_SHOW_EDIT_AREA_INDICATION" val="1"/>
  <p:tag name="KSO_WM_UNIT_VALUE" val="34"/>
  <p:tag name="KSO_WM_UNIT_HIGHLIGHT" val="0"/>
  <p:tag name="KSO_WM_UNIT_COMPATIBLE" val="0"/>
  <p:tag name="KSO_WM_UNIT_DIAGRAM_ISNUMVISUAL" val="0"/>
  <p:tag name="KSO_WM_UNIT_DIAGRAM_ISREFERUNIT" val="0"/>
  <p:tag name="KSO_WM_UNIT_TYPE" val="a"/>
  <p:tag name="KSO_WM_UNIT_INDEX" val="1"/>
  <p:tag name="KSO_WM_UNIT_ID" val="diagram20201556_1*a*1"/>
  <p:tag name="KSO_WM_TEMPLATE_CATEGORY" val="diagram"/>
  <p:tag name="KSO_WM_TEMPLATE_INDEX" val="20201556"/>
  <p:tag name="KSO_WM_UNIT_LAYERLEVEL" val="1"/>
  <p:tag name="KSO_WM_TAG_VERSION" val="1.0"/>
  <p:tag name="KSO_WM_BEAUTIFY_FLAG" val="#wm#"/>
</p:tagLst>
</file>

<file path=ppt/tags/tag52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10;输入大标题"/>
  <p:tag name="KSO_WM_UNIT_NOCLEAR" val="0"/>
  <p:tag name="KSO_WM_UNIT_SHOW_EDIT_AREA_INDICATION" val="1"/>
  <p:tag name="KSO_WM_UNIT_VALUE" val="34"/>
  <p:tag name="KSO_WM_UNIT_HIGHLIGHT" val="0"/>
  <p:tag name="KSO_WM_UNIT_COMPATIBLE" val="0"/>
  <p:tag name="KSO_WM_UNIT_DIAGRAM_ISNUMVISUAL" val="0"/>
  <p:tag name="KSO_WM_UNIT_DIAGRAM_ISREFERUNIT" val="0"/>
  <p:tag name="KSO_WM_UNIT_TYPE" val="a"/>
  <p:tag name="KSO_WM_UNIT_INDEX" val="1"/>
  <p:tag name="KSO_WM_UNIT_ID" val="diagram20201556_1*a*1"/>
  <p:tag name="KSO_WM_TEMPLATE_CATEGORY" val="diagram"/>
  <p:tag name="KSO_WM_TEMPLATE_INDEX" val="20201556"/>
  <p:tag name="KSO_WM_UNIT_LAYERLEVEL" val="1"/>
  <p:tag name="KSO_WM_TAG_VERSION" val="1.0"/>
  <p:tag name="KSO_WM_BEAUTIFY_FLAG" val="#wm#"/>
</p:tagLst>
</file>

<file path=ppt/tags/tag52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10;输入大标题"/>
  <p:tag name="KSO_WM_UNIT_NOCLEAR" val="0"/>
  <p:tag name="KSO_WM_UNIT_SHOW_EDIT_AREA_INDICATION" val="1"/>
  <p:tag name="KSO_WM_UNIT_VALUE" val="34"/>
  <p:tag name="KSO_WM_UNIT_HIGHLIGHT" val="0"/>
  <p:tag name="KSO_WM_UNIT_COMPATIBLE" val="0"/>
  <p:tag name="KSO_WM_UNIT_DIAGRAM_ISNUMVISUAL" val="0"/>
  <p:tag name="KSO_WM_UNIT_DIAGRAM_ISREFERUNIT" val="0"/>
  <p:tag name="KSO_WM_UNIT_TYPE" val="a"/>
  <p:tag name="KSO_WM_UNIT_INDEX" val="1"/>
  <p:tag name="KSO_WM_UNIT_ID" val="diagram20201556_1*a*1"/>
  <p:tag name="KSO_WM_TEMPLATE_CATEGORY" val="diagram"/>
  <p:tag name="KSO_WM_TEMPLATE_INDEX" val="20201556"/>
  <p:tag name="KSO_WM_UNIT_LAYERLEVEL" val="1"/>
  <p:tag name="KSO_WM_TAG_VERSION" val="1.0"/>
  <p:tag name="KSO_WM_BEAUTIFY_FLAG" val="#wm#"/>
</p:tagLst>
</file>

<file path=ppt/tags/tag52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10;输入大标题"/>
  <p:tag name="KSO_WM_UNIT_NOCLEAR" val="0"/>
  <p:tag name="KSO_WM_UNIT_SHOW_EDIT_AREA_INDICATION" val="1"/>
  <p:tag name="KSO_WM_UNIT_VALUE" val="34"/>
  <p:tag name="KSO_WM_UNIT_HIGHLIGHT" val="0"/>
  <p:tag name="KSO_WM_UNIT_COMPATIBLE" val="0"/>
  <p:tag name="KSO_WM_UNIT_DIAGRAM_ISNUMVISUAL" val="0"/>
  <p:tag name="KSO_WM_UNIT_DIAGRAM_ISREFERUNIT" val="0"/>
  <p:tag name="KSO_WM_UNIT_TYPE" val="a"/>
  <p:tag name="KSO_WM_UNIT_INDEX" val="1"/>
  <p:tag name="KSO_WM_UNIT_ID" val="diagram20201556_1*a*1"/>
  <p:tag name="KSO_WM_TEMPLATE_CATEGORY" val="diagram"/>
  <p:tag name="KSO_WM_TEMPLATE_INDEX" val="20201556"/>
  <p:tag name="KSO_WM_UNIT_LAYERLEVEL" val="1"/>
  <p:tag name="KSO_WM_TAG_VERSION" val="1.0"/>
  <p:tag name="KSO_WM_BEAUTIFY_FLAG" val="#wm#"/>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817"/>
  <p:tag name="KSO_WM_SLIDE_ID" val="diagram20200817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UNIT_SHOW_EDIT_AREA_INDICATION" val="1"/>
  <p:tag name="KSO_WM_SLIDE_SIZE" val="887*444"/>
  <p:tag name="KSO_WM_SLIDE_POSITION" val="36*47"/>
  <p:tag name="KSO_WM_TAG_VERSION" val="1.0"/>
  <p:tag name="KSO_WM_SLIDE_LAYOUT" val="a_d"/>
  <p:tag name="KSO_WM_SLIDE_LAYOUT_CNT" val="1_2"/>
  <p:tag name="KSO_WM_SLIDE_LAYOUT_INFO" val="{&quot;direction&quot;:1,&quot;horizontalAlign&quot;:-1,&quot;verticalAlign&quot;:-1,&quot;type&quot;:0,&quot;diagramDirection&quot;:0,&quot;canSetOverLayout&quot;:0,&quot;isOverLayout&quot;:0,&quot;margin&quot;:{&quot;left&quot;:1.27,&quot;top&quot;:1.69,&quot;right&quot;:1.27,&quot;bottom&quot;:1.69},&quot;normalSize&quot;:{&quot;size1&quot;:50.1},&quot;minSize&quot;:{&quot;size1&quot;:38.4},&quot;maxSize&quot;:{&quot;size1&quot;:64.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2,&quot;verticalAlign&quot;:1,&quot;type&quot;:1,&quot;diagramDirection&quot;:0,&quot;canSetOverLayout&quot;:0,&quot;isOverLayout&quot;:0,&quot;normalSize&quot;:{&quot;size1&quot;:50.8},&quot;minSize&quot;:{&quot;size1&quot;:38.5},&quot;maxSize&quot;:{&quot;size1&quot;:63.8},&quot;edge&quot;:{&quot;left&quot;:true,&quot;top&quot;:true,&quot;right&quot;:false,&quot;bottom&quot;:true},&quot;subLayout&quot;:[{&quot;direction&quot;:0,&quot;horizontalAlign&quot;:-1,&quot;verticalAlign&quot;:-1,&quot;type&quot;:0,&quot;diagramDirection&quot;:0,&quot;canSetOverLayout&quot;:0,&quot;isOverLayout&quot;:0,&quot;margin&quot;:{&quot;left&quot;:1.277,&quot;top&quot;:1.682,&quot;right&quot;:0.045,&quot;bottom&quot;:0.368},&quot;edge&quot;:{&quot;left&quot;:true,&quot;top&quot;:true,&quot;right&quot;:false,&quot;bottom&quot;:false}},{&quot;direction&quot;:0,&quot;horizontalAlign&quot;:-1,&quot;verticalAlign&quot;:-1,&quot;type&quot;:0,&quot;diagramDirection&quot;:0,&quot;canSetOverLayout&quot;:0,&quot;isOverLayout&quot;:0,&quot;margin&quot;:{&quot;left&quot;:1.277,&quot;top&quot;:0.026,&quot;right&quot;:0.045,&quot;bottom&quot;:1.69},&quot;edge&quot;:{&quot;left&quot;:true,&quot;top&quot;:false,&quot;right&quot;:false,&quot;bottom&quot;:true}}]},{&quot;direction&quot;:0,&quot;horizontalAlign&quot;:-1,&quot;verticalAlign&quot;:-1,&quot;type&quot;:0,&quot;diagramDirection&quot;:0,&quot;canSetOverLayout&quot;:0,&quot;isOverLayout&quot;:0,&quot;margin&quot;:{&quot;left&quot;:2.17,&quot;top&quot;:5.28,&quot;right&quot;:3.43,&quot;bottom&quot;:5.28},&quot;edge&quot;:{&quot;left&quot;:false,&quot;top&quot;:true,&quot;right&quot;:true,&quot;bottom&quot;:true}}]}"/>
  <p:tag name="KSO_WM_SLIDE_CAN_ADD_NAVIGATION" val="1"/>
  <p:tag name="KSO_WM_SLIDE_BACKGROUND" val="[&quot;general&quot;,&quot;frame&quot;]"/>
  <p:tag name="KSO_WM_SLIDE_RATIO" val="1.777778"/>
</p:tagLst>
</file>

<file path=ppt/tags/tag5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817_1*i*2"/>
  <p:tag name="KSO_WM_TEMPLATE_CATEGORY" val="diagram"/>
  <p:tag name="KSO_WM_TEMPLATE_INDEX" val="20200817"/>
  <p:tag name="KSO_WM_UNIT_LAYERLEVEL" val="1"/>
  <p:tag name="KSO_WM_TAG_VERSION" val="1.0"/>
  <p:tag name="KSO_WM_BEAUTIFY_FLAG" val="#wm#"/>
  <p:tag name="KSO_WM_UNIT_BLOCK" val="0"/>
  <p:tag name="KSO_WM_UNIT_SM_LIMIT_TYPE" val="0"/>
  <p:tag name="KSO_WM_UNIT_DECORATE_INFO" val="{&quot;DecorateInfoX&quot;:{&quot;IsLeft&quot;:false,&quot;IsRight&quot;:true,&quot;IsAbs&quot;:true},&quot;DecorateInfoY&quot;:{&quot;IsTop&quot;:false,&quot;IsBottom&quot;:true,&quot;IsAbs&quot;:true}}"/>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817"/>
  <p:tag name="KSO_WM_SLIDE_ID" val="diagram20200817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UNIT_SHOW_EDIT_AREA_INDICATION" val="1"/>
  <p:tag name="KSO_WM_SLIDE_SIZE" val="887*444"/>
  <p:tag name="KSO_WM_SLIDE_POSITION" val="36*47"/>
  <p:tag name="KSO_WM_TAG_VERSION" val="1.0"/>
  <p:tag name="KSO_WM_SLIDE_LAYOUT" val="a_d"/>
  <p:tag name="KSO_WM_SLIDE_LAYOUT_CNT" val="1_2"/>
  <p:tag name="KSO_WM_SLIDE_LAYOUT_INFO" val="{&quot;direction&quot;:1,&quot;horizontalAlign&quot;:-1,&quot;verticalAlign&quot;:-1,&quot;type&quot;:0,&quot;diagramDirection&quot;:0,&quot;canSetOverLayout&quot;:0,&quot;isOverLayout&quot;:0,&quot;margin&quot;:{&quot;left&quot;:1.27,&quot;top&quot;:1.69,&quot;right&quot;:1.27,&quot;bottom&quot;:1.69},&quot;normalSize&quot;:{&quot;size1&quot;:50.1},&quot;minSize&quot;:{&quot;size1&quot;:38.4},&quot;maxSize&quot;:{&quot;size1&quot;:64.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2,&quot;verticalAlign&quot;:1,&quot;type&quot;:1,&quot;diagramDirection&quot;:0,&quot;canSetOverLayout&quot;:0,&quot;isOverLayout&quot;:0,&quot;normalSize&quot;:{&quot;size1&quot;:50.8},&quot;minSize&quot;:{&quot;size1&quot;:38.5},&quot;maxSize&quot;:{&quot;size1&quot;:63.8},&quot;edge&quot;:{&quot;left&quot;:true,&quot;top&quot;:true,&quot;right&quot;:false,&quot;bottom&quot;:true},&quot;subLayout&quot;:[{&quot;direction&quot;:0,&quot;horizontalAlign&quot;:-1,&quot;verticalAlign&quot;:-1,&quot;type&quot;:0,&quot;diagramDirection&quot;:0,&quot;canSetOverLayout&quot;:0,&quot;isOverLayout&quot;:0,&quot;margin&quot;:{&quot;left&quot;:1.277,&quot;top&quot;:1.682,&quot;right&quot;:0.045,&quot;bottom&quot;:0.368},&quot;edge&quot;:{&quot;left&quot;:true,&quot;top&quot;:true,&quot;right&quot;:false,&quot;bottom&quot;:false}},{&quot;direction&quot;:0,&quot;horizontalAlign&quot;:-1,&quot;verticalAlign&quot;:-1,&quot;type&quot;:0,&quot;diagramDirection&quot;:0,&quot;canSetOverLayout&quot;:0,&quot;isOverLayout&quot;:0,&quot;margin&quot;:{&quot;left&quot;:1.277,&quot;top&quot;:0.026,&quot;right&quot;:0.045,&quot;bottom&quot;:1.69},&quot;edge&quot;:{&quot;left&quot;:true,&quot;top&quot;:false,&quot;right&quot;:false,&quot;bottom&quot;:true}}]},{&quot;direction&quot;:0,&quot;horizontalAlign&quot;:-1,&quot;verticalAlign&quot;:-1,&quot;type&quot;:0,&quot;diagramDirection&quot;:0,&quot;canSetOverLayout&quot;:0,&quot;isOverLayout&quot;:0,&quot;margin&quot;:{&quot;left&quot;:2.17,&quot;top&quot;:5.28,&quot;right&quot;:3.43,&quot;bottom&quot;:5.28},&quot;edge&quot;:{&quot;left&quot;:false,&quot;top&quot;:true,&quot;right&quot;:true,&quot;bottom&quot;:true}}]}"/>
  <p:tag name="KSO_WM_SLIDE_CAN_ADD_NAVIGATION" val="1"/>
  <p:tag name="KSO_WM_SLIDE_BACKGROUND" val="[&quot;general&quot;,&quot;frame&quot;]"/>
  <p:tag name="KSO_WM_SLIDE_RATIO" val="1.777778"/>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186505_5*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4"/>
  <p:tag name="KSO_WM_UNIT_DEC_AREA_ID" val="f0c1e5d7406b4d6299854e1ee0ce4251"/>
  <p:tag name="KSO_WM_UNIT_DECORATE_INFO" val=""/>
  <p:tag name="KSO_WM_UNIT_SM_LIMIT_TYPE" val=""/>
  <p:tag name="KSO_WM_CHIP_FILLAREA_FILL_RULE" val="{&quot;fill_align&quot;:&quot;cm&quot;,&quot;fill_effect&quot;:[],&quot;fill_mode&quot;:&quot;full&quot;,&quot;sacle_strategy&quot;:&quot;stretch&quot;}"/>
  <p:tag name="KSO_WM_ASSEMBLE_CHIP_INDEX" val="e5dad237aa534d57a0e10bf6061af600"/>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817_1*i*2"/>
  <p:tag name="KSO_WM_TEMPLATE_CATEGORY" val="diagram"/>
  <p:tag name="KSO_WM_TEMPLATE_INDEX" val="20200817"/>
  <p:tag name="KSO_WM_UNIT_LAYERLEVEL" val="1"/>
  <p:tag name="KSO_WM_TAG_VERSION" val="1.0"/>
  <p:tag name="KSO_WM_BEAUTIFY_FLAG" val="#wm#"/>
  <p:tag name="KSO_WM_UNIT_BLOCK" val="0"/>
  <p:tag name="KSO_WM_UNIT_SM_LIMIT_TYPE" val="0"/>
  <p:tag name="KSO_WM_UNIT_DECORATE_INFO" val="{&quot;DecorateInfoX&quot;:{&quot;IsLeft&quot;:false,&quot;IsRight&quot;:true,&quot;IsAbs&quot;:true},&quot;DecorateInfoY&quot;:{&quot;IsTop&quot;:false,&quot;IsBottom&quot;:true,&quot;IsAbs&quot;:true}}"/>
</p:tagLst>
</file>

<file path=ppt/tags/tag53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VALUE" val="36"/>
  <p:tag name="KSO_WM_UNIT_HIGHLIGHT" val="0"/>
  <p:tag name="KSO_WM_UNIT_COMPATIBLE" val="0"/>
  <p:tag name="KSO_WM_UNIT_DIAGRAM_ISNUMVISUAL" val="0"/>
  <p:tag name="KSO_WM_UNIT_DIAGRAM_ISREFERUNIT" val="0"/>
  <p:tag name="KSO_WM_UNIT_TYPE" val="a"/>
  <p:tag name="KSO_WM_UNIT_INDEX" val="1"/>
  <p:tag name="KSO_WM_UNIT_ID" val="diagram20200817_1*a*1"/>
  <p:tag name="KSO_WM_TEMPLATE_CATEGORY" val="diagram"/>
  <p:tag name="KSO_WM_TEMPLATE_INDEX" val="20200817"/>
  <p:tag name="KSO_WM_UNIT_LAYERLEVEL" val="1"/>
  <p:tag name="KSO_WM_TAG_VERSION" val="1.0"/>
  <p:tag name="KSO_WM_BEAUTIFY_FLAG" val="#wm#"/>
  <p:tag name="KSO_WM_UNIT_SHOW_EDIT_AREA_INDICATION" val="1"/>
  <p:tag name="KSO_WM_UNIT_DEFAULT_FONT" val="36;40;4"/>
  <p:tag name="KSO_WM_UNIT_BLOCK" val="0"/>
  <p:tag name="KSO_WM_UNIT_SM_LIMIT_TYPE" val="1"/>
  <p:tag name="KSO_WM_UNIT_ISNUMDGMTITLE" val="0"/>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817"/>
  <p:tag name="KSO_WM_SLIDE_ID" val="diagram20200817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UNIT_SHOW_EDIT_AREA_INDICATION" val="1"/>
  <p:tag name="KSO_WM_SLIDE_SIZE" val="887*444"/>
  <p:tag name="KSO_WM_SLIDE_POSITION" val="36*47"/>
  <p:tag name="KSO_WM_TAG_VERSION" val="1.0"/>
  <p:tag name="KSO_WM_SLIDE_LAYOUT" val="a_d"/>
  <p:tag name="KSO_WM_SLIDE_LAYOUT_CNT" val="1_2"/>
  <p:tag name="KSO_WM_SLIDE_LAYOUT_INFO" val="{&quot;direction&quot;:1,&quot;horizontalAlign&quot;:-1,&quot;verticalAlign&quot;:-1,&quot;type&quot;:0,&quot;diagramDirection&quot;:0,&quot;canSetOverLayout&quot;:0,&quot;isOverLayout&quot;:0,&quot;margin&quot;:{&quot;left&quot;:1.27,&quot;top&quot;:1.69,&quot;right&quot;:1.27,&quot;bottom&quot;:1.69},&quot;normalSize&quot;:{&quot;size1&quot;:50.1},&quot;minSize&quot;:{&quot;size1&quot;:38.4},&quot;maxSize&quot;:{&quot;size1&quot;:64.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2,&quot;verticalAlign&quot;:1,&quot;type&quot;:1,&quot;diagramDirection&quot;:0,&quot;canSetOverLayout&quot;:0,&quot;isOverLayout&quot;:0,&quot;normalSize&quot;:{&quot;size1&quot;:50.8},&quot;minSize&quot;:{&quot;size1&quot;:38.5},&quot;maxSize&quot;:{&quot;size1&quot;:63.8},&quot;edge&quot;:{&quot;left&quot;:true,&quot;top&quot;:true,&quot;right&quot;:false,&quot;bottom&quot;:true},&quot;subLayout&quot;:[{&quot;direction&quot;:0,&quot;horizontalAlign&quot;:-1,&quot;verticalAlign&quot;:-1,&quot;type&quot;:0,&quot;diagramDirection&quot;:0,&quot;canSetOverLayout&quot;:0,&quot;isOverLayout&quot;:0,&quot;margin&quot;:{&quot;left&quot;:1.277,&quot;top&quot;:1.682,&quot;right&quot;:0.045,&quot;bottom&quot;:0.368},&quot;edge&quot;:{&quot;left&quot;:true,&quot;top&quot;:true,&quot;right&quot;:false,&quot;bottom&quot;:false}},{&quot;direction&quot;:0,&quot;horizontalAlign&quot;:-1,&quot;verticalAlign&quot;:-1,&quot;type&quot;:0,&quot;diagramDirection&quot;:0,&quot;canSetOverLayout&quot;:0,&quot;isOverLayout&quot;:0,&quot;margin&quot;:{&quot;left&quot;:1.277,&quot;top&quot;:0.026,&quot;right&quot;:0.045,&quot;bottom&quot;:1.69},&quot;edge&quot;:{&quot;left&quot;:true,&quot;top&quot;:false,&quot;right&quot;:false,&quot;bottom&quot;:true}}]},{&quot;direction&quot;:0,&quot;horizontalAlign&quot;:-1,&quot;verticalAlign&quot;:-1,&quot;type&quot;:0,&quot;diagramDirection&quot;:0,&quot;canSetOverLayout&quot;:0,&quot;isOverLayout&quot;:0,&quot;margin&quot;:{&quot;left&quot;:2.17,&quot;top&quot;:5.28,&quot;right&quot;:3.43,&quot;bottom&quot;:5.28},&quot;edge&quot;:{&quot;left&quot;:false,&quot;top&quot;:true,&quot;right&quot;:true,&quot;bottom&quot;:true}}]}"/>
  <p:tag name="KSO_WM_SLIDE_CAN_ADD_NAVIGATION" val="1"/>
  <p:tag name="KSO_WM_SLIDE_BACKGROUND" val="[&quot;general&quot;,&quot;frame&quot;]"/>
  <p:tag name="KSO_WM_SLIDE_RATIO" val="1.777778"/>
</p:tagLst>
</file>

<file path=ppt/tags/tag53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VALUE" val="36"/>
  <p:tag name="KSO_WM_UNIT_HIGHLIGHT" val="0"/>
  <p:tag name="KSO_WM_UNIT_COMPATIBLE" val="0"/>
  <p:tag name="KSO_WM_UNIT_DIAGRAM_ISNUMVISUAL" val="0"/>
  <p:tag name="KSO_WM_UNIT_DIAGRAM_ISREFERUNIT" val="0"/>
  <p:tag name="KSO_WM_UNIT_TYPE" val="a"/>
  <p:tag name="KSO_WM_UNIT_INDEX" val="1"/>
  <p:tag name="KSO_WM_UNIT_ID" val="diagram20200817_1*a*1"/>
  <p:tag name="KSO_WM_TEMPLATE_CATEGORY" val="diagram"/>
  <p:tag name="KSO_WM_TEMPLATE_INDEX" val="20200817"/>
  <p:tag name="KSO_WM_UNIT_LAYERLEVEL" val="1"/>
  <p:tag name="KSO_WM_TAG_VERSION" val="1.0"/>
  <p:tag name="KSO_WM_BEAUTIFY_FLAG" val="#wm#"/>
  <p:tag name="KSO_WM_UNIT_SHOW_EDIT_AREA_INDICATION" val="1"/>
  <p:tag name="KSO_WM_UNIT_DEFAULT_FONT" val="36;40;4"/>
  <p:tag name="KSO_WM_UNIT_BLOCK" val="0"/>
  <p:tag name="KSO_WM_UNIT_SM_LIMIT_TYPE" val="1"/>
  <p:tag name="KSO_WM_UNIT_ISNUMDGMTITLE" val="0"/>
</p:tagLst>
</file>

<file path=ppt/tags/tag5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817_1*i*2"/>
  <p:tag name="KSO_WM_TEMPLATE_CATEGORY" val="diagram"/>
  <p:tag name="KSO_WM_TEMPLATE_INDEX" val="20200817"/>
  <p:tag name="KSO_WM_UNIT_LAYERLEVEL" val="1"/>
  <p:tag name="KSO_WM_TAG_VERSION" val="1.0"/>
  <p:tag name="KSO_WM_BEAUTIFY_FLAG" val="#wm#"/>
  <p:tag name="KSO_WM_UNIT_BLOCK" val="0"/>
  <p:tag name="KSO_WM_UNIT_SM_LIMIT_TYPE" val="0"/>
  <p:tag name="KSO_WM_UNIT_DECORATE_INFO" val="{&quot;DecorateInfoX&quot;:{&quot;IsLeft&quot;:false,&quot;IsRight&quot;:true,&quot;IsAbs&quot;:true},&quot;DecorateInfoY&quot;:{&quot;IsTop&quot;:false,&quot;IsBottom&quot;:true,&quot;IsAbs&quot;:true}}"/>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817"/>
</p:tagLst>
</file>

<file path=ppt/tags/tag536.xml><?xml version="1.0" encoding="utf-8"?>
<p:tagLst xmlns:a="http://schemas.openxmlformats.org/drawingml/2006/main" xmlns:r="http://schemas.openxmlformats.org/officeDocument/2006/relationships" xmlns:p="http://schemas.openxmlformats.org/presentationml/2006/main">
  <p:tag name="MH" val="20170718145845"/>
  <p:tag name="MH_LIBRARY" val="GRAPHIC"/>
  <p:tag name="MH_TYPE" val="Other"/>
  <p:tag name="MH_ORDER" val="6"/>
</p:tagLst>
</file>

<file path=ppt/tags/tag537.xml><?xml version="1.0" encoding="utf-8"?>
<p:tagLst xmlns:a="http://schemas.openxmlformats.org/drawingml/2006/main" xmlns:r="http://schemas.openxmlformats.org/officeDocument/2006/relationships" xmlns:p="http://schemas.openxmlformats.org/presentationml/2006/main">
  <p:tag name="MH" val="20170718145845"/>
  <p:tag name="MH_LIBRARY" val="GRAPHIC"/>
  <p:tag name="MH_TYPE" val="Other"/>
  <p:tag name="MH_ORDER" val="5"/>
</p:tagLst>
</file>

<file path=ppt/tags/tag538.xml><?xml version="1.0" encoding="utf-8"?>
<p:tagLst xmlns:a="http://schemas.openxmlformats.org/drawingml/2006/main" xmlns:r="http://schemas.openxmlformats.org/officeDocument/2006/relationships" xmlns:p="http://schemas.openxmlformats.org/presentationml/2006/main">
  <p:tag name="MH" val="20170718145845"/>
  <p:tag name="MH_LIBRARY" val="GRAPHIC"/>
  <p:tag name="MH_TYPE" val="Other"/>
  <p:tag name="MH_ORDER" val="4"/>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064"/>
  <p:tag name="KSO_WM_SLIDE_ID" val="diagram20201064_1"/>
  <p:tag name="KSO_WM_TEMPLATE_SUBCATEGORY" val="0"/>
  <p:tag name="KSO_WM_SLIDE_ITEM_CNT" val="0"/>
  <p:tag name="KSO_WM_SLIDE_INDEX" val="1"/>
  <p:tag name="KSO_WM_UNIT_SHOW_EDIT_AREA_INDICATION" val="1"/>
  <p:tag name="KSO_WM_TAG_VERSION" val="1.0"/>
  <p:tag name="KSO_WM_SLIDE_LAYOUT" val="d_f"/>
  <p:tag name="KSO_WM_SLIDE_LAYOUT_CNT" val="5_1"/>
  <p:tag name="KSO_WM_SLIDE_TYPE" val="text"/>
  <p:tag name="KSO_WM_SLIDE_SUBTYPE" val="picTxt"/>
  <p:tag name="KSO_WM_SLIDE_SIZE" val="824*435"/>
  <p:tag name="KSO_WM_SLIDE_POSITION" val="46*28"/>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df81518cc5ef4909b41e47cbb13eabed"/>
  <p:tag name="KSO_WM_UNIT_DECORATE_INFO" val=""/>
  <p:tag name="KSO_WM_UNIT_SM_LIMIT_TYPE" val=""/>
  <p:tag name="KSO_WM_CHIP_FILLAREA_FILL_RULE" val="{&quot;fill_align&quot;:&quot;cm&quot;,&quot;fill_effect&quot;:[],&quot;fill_mode&quot;:&quot;full&quot;,&quot;sacle_strategy&quot;:&quot;stretch&quot;}"/>
  <p:tag name="KSO_WM_ASSEMBLE_CHIP_INDEX" val="6fed2bb9bbc44e5fad221bc5b562e4c6"/>
  <p:tag name="KSO_WM_SLIDE_BACKGROUND_TYPE" val="topBottom"/>
</p:tagLst>
</file>

<file path=ppt/tags/tag540.xml><?xml version="1.0" encoding="utf-8"?>
<p:tagLst xmlns:a="http://schemas.openxmlformats.org/drawingml/2006/main" xmlns:r="http://schemas.openxmlformats.org/officeDocument/2006/relationships" xmlns:p="http://schemas.openxmlformats.org/presentationml/2006/main">
  <p:tag name="KSO_WM_UNIT_VALUE" val="1262*1137"/>
  <p:tag name="KSO_WM_UNIT_HIGHLIGHT" val="0"/>
  <p:tag name="KSO_WM_UNIT_COMPATIBLE" val="0"/>
  <p:tag name="KSO_WM_UNIT_DIAGRAM_ISNUMVISUAL" val="0"/>
  <p:tag name="KSO_WM_UNIT_DIAGRAM_ISREFERUNIT" val="0"/>
  <p:tag name="KSO_WM_UNIT_TYPE" val="d"/>
  <p:tag name="KSO_WM_UNIT_INDEX" val="4"/>
  <p:tag name="KSO_WM_UNIT_ID" val="diagram20201064_1*d*4"/>
  <p:tag name="KSO_WM_TEMPLATE_CATEGORY" val="diagram"/>
  <p:tag name="KSO_WM_TEMPLATE_INDEX" val="20201064"/>
  <p:tag name="KSO_WM_UNIT_LAYERLEVEL" val="1"/>
  <p:tag name="KSO_WM_TAG_VERSION" val="1.0"/>
  <p:tag name="KSO_WM_BEAUTIFY_FLAG" val="#wm#"/>
</p:tagLst>
</file>

<file path=ppt/tags/tag541.xml><?xml version="1.0" encoding="utf-8"?>
<p:tagLst xmlns:a="http://schemas.openxmlformats.org/drawingml/2006/main" xmlns:r="http://schemas.openxmlformats.org/officeDocument/2006/relationships" xmlns:p="http://schemas.openxmlformats.org/presentationml/2006/main">
  <p:tag name="KSO_WM_UNIT_VALUE" val="618*1502"/>
  <p:tag name="KSO_WM_UNIT_HIGHLIGHT" val="0"/>
  <p:tag name="KSO_WM_UNIT_COMPATIBLE" val="0"/>
  <p:tag name="KSO_WM_UNIT_DIAGRAM_ISNUMVISUAL" val="0"/>
  <p:tag name="KSO_WM_UNIT_DIAGRAM_ISREFERUNIT" val="0"/>
  <p:tag name="KSO_WM_UNIT_TYPE" val="d"/>
  <p:tag name="KSO_WM_UNIT_INDEX" val="1"/>
  <p:tag name="KSO_WM_UNIT_ID" val="diagram20201064_1*d*1"/>
  <p:tag name="KSO_WM_TEMPLATE_CATEGORY" val="diagram"/>
  <p:tag name="KSO_WM_TEMPLATE_INDEX" val="20201064"/>
  <p:tag name="KSO_WM_UNIT_LAYERLEVEL" val="1"/>
  <p:tag name="KSO_WM_TAG_VERSION" val="1.0"/>
  <p:tag name="KSO_WM_BEAUTIFY_FLAG" val="#wm#"/>
</p:tagLst>
</file>

<file path=ppt/tags/tag542.xml><?xml version="1.0" encoding="utf-8"?>
<p:tagLst xmlns:a="http://schemas.openxmlformats.org/drawingml/2006/main" xmlns:r="http://schemas.openxmlformats.org/officeDocument/2006/relationships" xmlns:p="http://schemas.openxmlformats.org/presentationml/2006/main">
  <p:tag name="KSO_WM_UNIT_PRESET_TEXT" val="点击输入大标题"/>
  <p:tag name="KSO_WM_UNIT_NOCLEAR" val="0"/>
  <p:tag name="KSO_WM_UNIT_SHOW_EDIT_AREA_INDICATION" val="1"/>
  <p:tag name="KSO_WM_UNIT_VALUE" val="33"/>
  <p:tag name="KSO_WM_UNIT_HIGHLIGHT" val="0"/>
  <p:tag name="KSO_WM_UNIT_COMPATIBLE" val="0"/>
  <p:tag name="KSO_WM_UNIT_DIAGRAM_ISNUMVISUAL" val="0"/>
  <p:tag name="KSO_WM_UNIT_DIAGRAM_ISREFERUNIT" val="0"/>
  <p:tag name="KSO_WM_UNIT_TYPE" val="f"/>
  <p:tag name="KSO_WM_UNIT_INDEX" val="1"/>
  <p:tag name="KSO_WM_UNIT_ID" val="diagram20201064_1*f*1"/>
  <p:tag name="KSO_WM_TEMPLATE_CATEGORY" val="diagram"/>
  <p:tag name="KSO_WM_TEMPLATE_INDEX" val="20201064"/>
  <p:tag name="KSO_WM_UNIT_LAYERLEVEL" val="1"/>
  <p:tag name="KSO_WM_TAG_VERSION" val="1.0"/>
  <p:tag name="KSO_WM_BEAUTIFY_FLAG" val="#wm#"/>
</p:tagLst>
</file>

<file path=ppt/tags/tag543.xml><?xml version="1.0" encoding="utf-8"?>
<p:tagLst xmlns:a="http://schemas.openxmlformats.org/drawingml/2006/main" xmlns:r="http://schemas.openxmlformats.org/officeDocument/2006/relationships" xmlns:p="http://schemas.openxmlformats.org/presentationml/2006/main">
  <p:tag name="KSO_WM_UNIT_VALUE" val="618*729"/>
  <p:tag name="KSO_WM_UNIT_HIGHLIGHT" val="0"/>
  <p:tag name="KSO_WM_UNIT_COMPATIBLE" val="0"/>
  <p:tag name="KSO_WM_UNIT_DIAGRAM_ISNUMVISUAL" val="0"/>
  <p:tag name="KSO_WM_UNIT_DIAGRAM_ISREFERUNIT" val="0"/>
  <p:tag name="KSO_WM_UNIT_TYPE" val="d"/>
  <p:tag name="KSO_WM_UNIT_INDEX" val="2"/>
  <p:tag name="KSO_WM_UNIT_ID" val="diagram20201064_1*d*2"/>
  <p:tag name="KSO_WM_TEMPLATE_CATEGORY" val="diagram"/>
  <p:tag name="KSO_WM_TEMPLATE_INDEX" val="20201064"/>
  <p:tag name="KSO_WM_UNIT_LAYERLEVEL" val="1"/>
  <p:tag name="KSO_WM_TAG_VERSION" val="1.0"/>
  <p:tag name="KSO_WM_BEAUTIFY_FLAG" val="#wm#"/>
</p:tagLst>
</file>

<file path=ppt/tags/tag544.xml><?xml version="1.0" encoding="utf-8"?>
<p:tagLst xmlns:a="http://schemas.openxmlformats.org/drawingml/2006/main" xmlns:r="http://schemas.openxmlformats.org/officeDocument/2006/relationships" xmlns:p="http://schemas.openxmlformats.org/presentationml/2006/main">
  <p:tag name="KSO_WM_UNIT_VALUE" val="617*1527"/>
  <p:tag name="KSO_WM_UNIT_HIGHLIGHT" val="0"/>
  <p:tag name="KSO_WM_UNIT_COMPATIBLE" val="0"/>
  <p:tag name="KSO_WM_UNIT_DIAGRAM_ISNUMVISUAL" val="0"/>
  <p:tag name="KSO_WM_UNIT_DIAGRAM_ISREFERUNIT" val="0"/>
  <p:tag name="KSO_WM_UNIT_TYPE" val="d"/>
  <p:tag name="KSO_WM_UNIT_INDEX" val="3"/>
  <p:tag name="KSO_WM_UNIT_ID" val="diagram20201064_1*d*3"/>
  <p:tag name="KSO_WM_TEMPLATE_CATEGORY" val="diagram"/>
  <p:tag name="KSO_WM_TEMPLATE_INDEX" val="20201064"/>
  <p:tag name="KSO_WM_UNIT_LAYERLEVEL" val="1"/>
  <p:tag name="KSO_WM_TAG_VERSION" val="1.0"/>
  <p:tag name="KSO_WM_BEAUTIFY_FLAG" val="#wm#"/>
</p:tagLst>
</file>

<file path=ppt/tags/tag545.xml><?xml version="1.0" encoding="utf-8"?>
<p:tagLst xmlns:a="http://schemas.openxmlformats.org/drawingml/2006/main" xmlns:r="http://schemas.openxmlformats.org/officeDocument/2006/relationships" xmlns:p="http://schemas.openxmlformats.org/presentationml/2006/main">
  <p:tag name="KSO_WM_UNIT_VALUE" val="618*1129"/>
  <p:tag name="KSO_WM_UNIT_HIGHLIGHT" val="0"/>
  <p:tag name="KSO_WM_UNIT_COMPATIBLE" val="0"/>
  <p:tag name="KSO_WM_UNIT_DIAGRAM_ISNUMVISUAL" val="0"/>
  <p:tag name="KSO_WM_UNIT_DIAGRAM_ISREFERUNIT" val="0"/>
  <p:tag name="KSO_WM_UNIT_TYPE" val="d"/>
  <p:tag name="KSO_WM_UNIT_INDEX" val="5"/>
  <p:tag name="KSO_WM_UNIT_ID" val="diagram20201064_1*d*5"/>
  <p:tag name="KSO_WM_TEMPLATE_CATEGORY" val="diagram"/>
  <p:tag name="KSO_WM_TEMPLATE_INDEX" val="20201064"/>
  <p:tag name="KSO_WM_UNIT_LAYERLEVEL" val="1"/>
  <p:tag name="KSO_WM_TAG_VERSION" val="1.0"/>
  <p:tag name="KSO_WM_BEAUTIFY_FLAG" val="#wm#"/>
</p:tagLst>
</file>

<file path=ppt/tags/tag546.xml><?xml version="1.0" encoding="utf-8"?>
<p:tagLst xmlns:a="http://schemas.openxmlformats.org/drawingml/2006/main" xmlns:r="http://schemas.openxmlformats.org/officeDocument/2006/relationships" xmlns:p="http://schemas.openxmlformats.org/presentationml/2006/main">
  <p:tag name="KSO_WM_UNIT_VALUE" val="1262*1137"/>
  <p:tag name="KSO_WM_UNIT_HIGHLIGHT" val="0"/>
  <p:tag name="KSO_WM_UNIT_COMPATIBLE" val="0"/>
  <p:tag name="KSO_WM_UNIT_DIAGRAM_ISNUMVISUAL" val="0"/>
  <p:tag name="KSO_WM_UNIT_DIAGRAM_ISREFERUNIT" val="0"/>
  <p:tag name="KSO_WM_UNIT_TYPE" val="d"/>
  <p:tag name="KSO_WM_UNIT_INDEX" val="4"/>
  <p:tag name="KSO_WM_UNIT_ID" val="diagram20201064_1*d*4"/>
  <p:tag name="KSO_WM_TEMPLATE_CATEGORY" val="diagram"/>
  <p:tag name="KSO_WM_TEMPLATE_INDEX" val="20201064"/>
  <p:tag name="KSO_WM_UNIT_LAYERLEVEL" val="1"/>
  <p:tag name="KSO_WM_TAG_VERSION" val="1.0"/>
  <p:tag name="KSO_WM_BEAUTIFY_FLAG" val="#wm#"/>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82555"/>
  <p:tag name="KSO_WM_SLIDE_ID" val="diagram20182555_1"/>
  <p:tag name="KSO_WM_SLIDE_INDEX" val="1"/>
  <p:tag name="KSO_WM_SLIDE_LAYOUT" val="d_f"/>
  <p:tag name="KSO_WM_SLIDE_LAYOUT_CNT" val="2_1"/>
  <p:tag name="KSO_WM_SLIDE_TYPE" val="text"/>
  <p:tag name="KSO_WM_SLIDE_POSITION" val="0*105"/>
  <p:tag name="KSO_WM_SLIDE_SIZE" val="960*412"/>
  <p:tag name="KSO_WM_SLIDE_ITEM_CNT" val="0"/>
  <p:tag name="KSO_WM_TAG_VERSION" val="1.0"/>
  <p:tag name="KSO_WM_TEMPLATE_SUBCATEGORY" val="0"/>
  <p:tag name="KSO_WM_SLIDE_SUBTYPE" val="picTxt"/>
</p:tagLst>
</file>

<file path=ppt/tags/tag5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55"/>
  <p:tag name="KSO_WM_TAG_VERSION" val="1.0"/>
  <p:tag name="KSO_WM_BEAUTIFY_FLAG" val="#wm#"/>
  <p:tag name="KSO_WM_UNIT_ID" val="diagram20182555_1*d*1"/>
  <p:tag name="KSO_WM_UNIT_TYPE" val="d"/>
  <p:tag name="KSO_WM_UNIT_INDEX" val="1"/>
  <p:tag name="KSO_WM_UNIT_LAYERLEVEL" val="1"/>
  <p:tag name="KSO_WM_UNIT_VALUE" val="990*1692"/>
  <p:tag name="KSO_WM_UNIT_HIGHLIGHT" val="0"/>
  <p:tag name="KSO_WM_UNIT_COMPATIBLE" val="0"/>
  <p:tag name="KSO_WM_UNIT_DIAGRAM_ISNUMVISUAL" val="0"/>
  <p:tag name="KSO_WM_UNIT_DIAGRAM_ISREFERUNIT" val="0"/>
</p:tagLst>
</file>

<file path=ppt/tags/tag5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55"/>
  <p:tag name="KSO_WM_TAG_VERSION" val="1.0"/>
  <p:tag name="KSO_WM_BEAUTIFY_FLAG" val="#wm#"/>
  <p:tag name="KSO_WM_UNIT_ID" val="diagram20182555_1*d*2"/>
  <p:tag name="KSO_WM_UNIT_TYPE" val="d"/>
  <p:tag name="KSO_WM_UNIT_INDEX" val="2"/>
  <p:tag name="KSO_WM_UNIT_LAYERLEVEL" val="1"/>
  <p:tag name="KSO_WM_UNIT_VALUE" val="990*1694"/>
  <p:tag name="KSO_WM_UNIT_HIGHLIGHT" val="0"/>
  <p:tag name="KSO_WM_UNIT_COMPATIBLE" val="0"/>
  <p:tag name="KSO_WM_UNIT_DIAGRAM_ISNUMVISUAL" val="0"/>
  <p:tag name="KSO_WM_UNIT_DIAGRAM_ISREFERUNIT" val="0"/>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fae1e1cd9cc041b5ba9727ae1f2ce851"/>
  <p:tag name="KSO_WM_UNIT_DECORATE_INFO" val=""/>
  <p:tag name="KSO_WM_UNIT_SM_LIMIT_TYPE" val=""/>
  <p:tag name="KSO_WM_CHIP_FILLAREA_FILL_RULE" val="{&quot;fill_align&quot;:&quot;cm&quot;,&quot;fill_effect&quot;:[],&quot;fill_mode&quot;:&quot;full&quot;,&quot;sacle_strategy&quot;:&quot;stretch&quot;}"/>
  <p:tag name="KSO_WM_ASSEMBLE_CHIP_INDEX" val="61197a37adbc4fe5b035cc0834d6f0b4"/>
  <p:tag name="KSO_WM_SLIDE_BACKGROUND_TYPE" val="topBottom"/>
</p:tagLst>
</file>

<file path=ppt/tags/tag5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55"/>
  <p:tag name="KSO_WM_TAG_VERSION" val="1.0"/>
  <p:tag name="KSO_WM_BEAUTIFY_FLAG" val="#wm#"/>
  <p:tag name="KSO_WM_UNIT_ID" val="diagram20182555_1*f*1"/>
  <p:tag name="KSO_WM_UNIT_TYPE" val="f"/>
  <p:tag name="KSO_WM_UNIT_INDEX" val="1"/>
  <p:tag name="KSO_WM_UNIT_LAYERLEVEL" val="1"/>
  <p:tag name="KSO_WM_UNIT_VALUE" val="176"/>
  <p:tag name="KSO_WM_UNIT_HIGHLIGHT" val="0"/>
  <p:tag name="KSO_WM_UNIT_COMPATIBLE" val="0"/>
  <p:tag name="KSO_WM_UNIT_NOCLEAR" val="0"/>
  <p:tag name="KSO_WM_UNIT_DIAGRAM_ISNUMVISUAL" val="0"/>
  <p:tag name="KSO_WM_UNIT_DIAGRAM_ISREFERUNIT" val="0"/>
  <p:tag name="KSO_WM_UNIT_PRESET_TEXT" val="请在此输入您的文本。请在此输入您的文本。请在此输入您的文本。请在此输入您的文本。请在此输入您的文本。"/>
</p:tagLst>
</file>

<file path=ppt/tags/tag5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55"/>
  <p:tag name="KSO_WM_TAG_VERSION" val="1.0"/>
  <p:tag name="KSO_WM_BEAUTIFY_FLAG" val="#wm#"/>
  <p:tag name="KSO_WM_UNIT_ID" val="diagram20182555_1*f*1"/>
  <p:tag name="KSO_WM_UNIT_TYPE" val="f"/>
  <p:tag name="KSO_WM_UNIT_INDEX" val="1"/>
  <p:tag name="KSO_WM_UNIT_LAYERLEVEL" val="1"/>
  <p:tag name="KSO_WM_UNIT_VALUE" val="176"/>
  <p:tag name="KSO_WM_UNIT_HIGHLIGHT" val="0"/>
  <p:tag name="KSO_WM_UNIT_COMPATIBLE" val="0"/>
  <p:tag name="KSO_WM_UNIT_NOCLEAR" val="0"/>
  <p:tag name="KSO_WM_UNIT_DIAGRAM_ISNUMVISUAL" val="0"/>
  <p:tag name="KSO_WM_UNIT_DIAGRAM_ISREFERUNIT" val="0"/>
  <p:tag name="KSO_WM_UNIT_PRESET_TEXT" val="请在此输入您的文本。请在此输入您的文本。请在此输入您的文本。请在此输入您的文本。请在此输入您的文本。"/>
</p:tagLst>
</file>

<file path=ppt/tags/tag5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55"/>
  <p:tag name="KSO_WM_TAG_VERSION" val="1.0"/>
  <p:tag name="KSO_WM_BEAUTIFY_FLAG" val="#wm#"/>
  <p:tag name="KSO_WM_UNIT_ID" val="diagram20182555_1*f*1"/>
  <p:tag name="KSO_WM_UNIT_TYPE" val="f"/>
  <p:tag name="KSO_WM_UNIT_INDEX" val="1"/>
  <p:tag name="KSO_WM_UNIT_LAYERLEVEL" val="1"/>
  <p:tag name="KSO_WM_UNIT_VALUE" val="176"/>
  <p:tag name="KSO_WM_UNIT_HIGHLIGHT" val="0"/>
  <p:tag name="KSO_WM_UNIT_COMPATIBLE" val="0"/>
  <p:tag name="KSO_WM_UNIT_NOCLEAR" val="0"/>
  <p:tag name="KSO_WM_UNIT_DIAGRAM_ISNUMVISUAL" val="0"/>
  <p:tag name="KSO_WM_UNIT_DIAGRAM_ISREFERUNIT" val="0"/>
  <p:tag name="KSO_WM_UNIT_PRESET_TEXT" val="请在此输入您的文本。请在此输入您的文本。请在此输入您的文本。请在此输入您的文本。请在此输入您的文本。"/>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87822"/>
  <p:tag name="KSO_WM_SLIDE_ID" val="diagram20187822_4"/>
  <p:tag name="KSO_WM_TEMPLATE_SUBCATEGORY" val="0"/>
  <p:tag name="KSO_WM_TEMPLATE_MASTER_TYPE" val="0"/>
  <p:tag name="KSO_WM_TEMPLATE_COLOR_TYPE" val="1"/>
  <p:tag name="KSO_WM_SLIDE_TYPE" val="text"/>
  <p:tag name="KSO_WM_SLIDE_SUBTYPE" val="diag"/>
  <p:tag name="KSO_WM_SLIDE_ITEM_CNT" val="5"/>
  <p:tag name="KSO_WM_SLIDE_INDEX" val="4"/>
  <p:tag name="KSO_WM_SLIDE_SIZE" val="771.743*344.58"/>
  <p:tag name="KSO_WM_SLIDE_POSITION" val="154.948*115.73"/>
  <p:tag name="KSO_WM_DIAGRAM_GROUP_CODE" val="l1-1"/>
  <p:tag name="KSO_WM_SLIDE_DIAGTYPE" val="l"/>
  <p:tag name="KSO_WM_TAG_VERSION" val="1.0"/>
  <p:tag name="KSO_WM_SLIDE_LAYOUT" val="a_f_l"/>
  <p:tag name="KSO_WM_SLIDE_LAYOUT_CNT" val="1_1_1"/>
</p:tagLst>
</file>

<file path=ppt/tags/tag5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2_1_1"/>
  <p:tag name="KSO_WM_UNIT_ID" val="diagram20187822_4*l_h_h_i*1_2_1_1"/>
  <p:tag name="KSO_WM_TEMPLATE_CATEGORY" val="diagram"/>
  <p:tag name="KSO_WM_TEMPLATE_INDEX" val="20187822"/>
  <p:tag name="KSO_WM_UNIT_LAYERLEVEL" val="1_1_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1"/>
</p:tagLst>
</file>

<file path=ppt/tags/tag5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3_1_1"/>
  <p:tag name="KSO_WM_UNIT_ID" val="diagram20187822_4*l_h_h_i*1_3_1_1"/>
  <p:tag name="KSO_WM_TEMPLATE_CATEGORY" val="diagram"/>
  <p:tag name="KSO_WM_TEMPLATE_INDEX" val="20187822"/>
  <p:tag name="KSO_WM_UNIT_LAYERLEVEL" val="1_1_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1"/>
</p:tagLst>
</file>

<file path=ppt/tags/tag5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1_1_1"/>
  <p:tag name="KSO_WM_UNIT_ID" val="diagram20187822_4*l_h_h_i*1_1_1_1"/>
  <p:tag name="KSO_WM_TEMPLATE_CATEGORY" val="diagram"/>
  <p:tag name="KSO_WM_TEMPLATE_INDEX" val="20187822"/>
  <p:tag name="KSO_WM_UNIT_LAYERLEVEL" val="1_1_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1"/>
</p:tagLst>
</file>

<file path=ppt/tags/tag5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5_1_1"/>
  <p:tag name="KSO_WM_UNIT_ID" val="diagram20187822_4*l_h_h_i*1_5_1_1"/>
  <p:tag name="KSO_WM_TEMPLATE_CATEGORY" val="diagram"/>
  <p:tag name="KSO_WM_TEMPLATE_INDEX" val="20187822"/>
  <p:tag name="KSO_WM_UNIT_LAYERLEVEL" val="1_1_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1"/>
</p:tagLst>
</file>

<file path=ppt/tags/tag5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1_1_2"/>
  <p:tag name="KSO_WM_UNIT_ID" val="diagram20187822_4*l_h_h_i*1_1_1_2"/>
  <p:tag name="KSO_WM_TEMPLATE_CATEGORY" val="diagram"/>
  <p:tag name="KSO_WM_TEMPLATE_INDEX" val="20187822"/>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4_1_2"/>
  <p:tag name="KSO_WM_UNIT_ID" val="diagram20187822_4*l_h_h_i*1_4_1_2"/>
  <p:tag name="KSO_WM_TEMPLATE_CATEGORY" val="diagram"/>
  <p:tag name="KSO_WM_TEMPLATE_INDEX" val="20187822"/>
  <p:tag name="KSO_WM_UNIT_LAYERLEVEL" val="1_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3_1_2"/>
  <p:tag name="KSO_WM_UNIT_ID" val="diagram20187822_4*l_h_h_i*1_3_1_2"/>
  <p:tag name="KSO_WM_TEMPLATE_CATEGORY" val="diagram"/>
  <p:tag name="KSO_WM_TEMPLATE_INDEX" val="20187822"/>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5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822_4*l_h_i*1_1_1"/>
  <p:tag name="KSO_WM_TEMPLATE_CATEGORY" val="diagram"/>
  <p:tag name="KSO_WM_TEMPLATE_INDEX" val="2018782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822_4*l_h_i*1_2_1"/>
  <p:tag name="KSO_WM_TEMPLATE_CATEGORY" val="diagram"/>
  <p:tag name="KSO_WM_TEMPLATE_INDEX" val="2018782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822_4*l_h_i*1_3_1"/>
  <p:tag name="KSO_WM_TEMPLATE_CATEGORY" val="diagram"/>
  <p:tag name="KSO_WM_TEMPLATE_INDEX" val="2018782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87822_4*l_i*1_2"/>
  <p:tag name="KSO_WM_TEMPLATE_CATEGORY" val="diagram"/>
  <p:tag name="KSO_WM_TEMPLATE_INDEX" val="20187822"/>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87822_4*l_i*1_3"/>
  <p:tag name="KSO_WM_TEMPLATE_CATEGORY" val="diagram"/>
  <p:tag name="KSO_WM_TEMPLATE_INDEX" val="20187822"/>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87822_4*l_i*1_4"/>
  <p:tag name="KSO_WM_TEMPLATE_CATEGORY" val="diagram"/>
  <p:tag name="KSO_WM_TEMPLATE_INDEX" val="20187822"/>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6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822_4*l_h_a*1_1_1"/>
  <p:tag name="KSO_WM_TEMPLATE_CATEGORY" val="diagram"/>
  <p:tag name="KSO_WM_TEMPLATE_INDEX" val="20187822"/>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56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822_4*l_h_a*1_2_1"/>
  <p:tag name="KSO_WM_TEMPLATE_CATEGORY" val="diagram"/>
  <p:tag name="KSO_WM_TEMPLATE_INDEX" val="20187822"/>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56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822_4*l_h_a*1_3_1"/>
  <p:tag name="KSO_WM_TEMPLATE_CATEGORY" val="diagram"/>
  <p:tag name="KSO_WM_TEMPLATE_INDEX" val="20187822"/>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2_1_2"/>
  <p:tag name="KSO_WM_UNIT_ID" val="diagram20187822_4*l_h_h_i*1_2_1_2"/>
  <p:tag name="KSO_WM_TEMPLATE_CATEGORY" val="diagram"/>
  <p:tag name="KSO_WM_TEMPLATE_INDEX" val="20187822"/>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5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5_1_2"/>
  <p:tag name="KSO_WM_UNIT_ID" val="diagram20187822_4*l_h_h_i*1_5_1_2"/>
  <p:tag name="KSO_WM_TEMPLATE_CATEGORY" val="diagram"/>
  <p:tag name="KSO_WM_TEMPLATE_INDEX" val="20187822"/>
  <p:tag name="KSO_WM_UNIT_LAYERLEVEL" val="1_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5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822_4*l_h_i*1_4_1"/>
  <p:tag name="KSO_WM_TEMPLATE_CATEGORY" val="diagram"/>
  <p:tag name="KSO_WM_TEMPLATE_INDEX" val="2018782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7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822_4*l_h_a*1_4_1"/>
  <p:tag name="KSO_WM_TEMPLATE_CATEGORY" val="diagram"/>
  <p:tag name="KSO_WM_TEMPLATE_INDEX" val="20187822"/>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5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87822_4*l_h_i*1_5_1"/>
  <p:tag name="KSO_WM_TEMPLATE_CATEGORY" val="diagram"/>
  <p:tag name="KSO_WM_TEMPLATE_INDEX" val="2018782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7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87822_4*l_h_a*1_5_1"/>
  <p:tag name="KSO_WM_TEMPLATE_CATEGORY" val="diagram"/>
  <p:tag name="KSO_WM_TEMPLATE_INDEX" val="20187822"/>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5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7822_4*l_i*1_1"/>
  <p:tag name="KSO_WM_TEMPLATE_CATEGORY" val="diagram"/>
  <p:tag name="KSO_WM_TEMPLATE_INDEX" val="20187822"/>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4_1_1"/>
  <p:tag name="KSO_WM_UNIT_ID" val="diagram20187822_4*l_h_h_i*1_4_1_1"/>
  <p:tag name="KSO_WM_TEMPLATE_CATEGORY" val="diagram"/>
  <p:tag name="KSO_WM_TEMPLATE_INDEX" val="20187822"/>
  <p:tag name="KSO_WM_UNIT_LAYERLEVEL" val="1_1_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1"/>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98876"/>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072"/>
  <p:tag name="KSO_WM_SLIDE_ID" val="diagram20201072_1"/>
  <p:tag name="KSO_WM_TEMPLATE_SUBCATEGORY" val="0"/>
  <p:tag name="KSO_WM_SLIDE_TYPE" val="text"/>
  <p:tag name="KSO_WM_SLIDE_SUBTYPE" val="picTxt"/>
  <p:tag name="KSO_WM_SLIDE_ITEM_CNT" val="0"/>
  <p:tag name="KSO_WM_SLIDE_INDEX" val="1"/>
  <p:tag name="KSO_WM_SLIDE_SIZE" val="840*478"/>
  <p:tag name="KSO_WM_SLIDE_POSITION" val="53*62"/>
  <p:tag name="KSO_WM_TAG_VERSION" val="1.0"/>
  <p:tag name="KSO_WM_SLIDE_LAYOUT" val="a_d_f"/>
  <p:tag name="KSO_WM_SLIDE_LAYOUT_CNT" val="1_3_1"/>
  <p:tag name="KSO_WM_UNIT_SHOW_EDIT_AREA_INDICATION" val="1"/>
</p:tagLst>
</file>

<file path=ppt/tags/tag58.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80.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VALUE" val="80"/>
  <p:tag name="KSO_WM_UNIT_HIGHLIGHT" val="0"/>
  <p:tag name="KSO_WM_UNIT_COMPATIBLE" val="0"/>
  <p:tag name="KSO_WM_UNIT_DIAGRAM_ISNUMVISUAL" val="0"/>
  <p:tag name="KSO_WM_UNIT_DIAGRAM_ISREFERUNIT" val="0"/>
  <p:tag name="KSO_WM_UNIT_TYPE" val="f"/>
  <p:tag name="KSO_WM_UNIT_INDEX" val="1"/>
  <p:tag name="KSO_WM_UNIT_ID" val="diagram20201072_1*f*1"/>
  <p:tag name="KSO_WM_TEMPLATE_CATEGORY" val="diagram"/>
  <p:tag name="KSO_WM_TEMPLATE_INDEX" val="20201072"/>
  <p:tag name="KSO_WM_UNIT_LAYERLEVEL" val="1"/>
  <p:tag name="KSO_WM_TAG_VERSION" val="1.0"/>
  <p:tag name="KSO_WM_BEAUTIFY_FLAG" val="#wm#"/>
  <p:tag name="KSO_WM_UNIT_SHOW_EDIT_AREA_INDICATION" val="1"/>
</p:tagLst>
</file>

<file path=ppt/tags/tag58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01072_1*a*1"/>
  <p:tag name="KSO_WM_TEMPLATE_CATEGORY" val="diagram"/>
  <p:tag name="KSO_WM_TEMPLATE_INDEX" val="20201072"/>
  <p:tag name="KSO_WM_UNIT_LAYERLEVEL" val="1"/>
  <p:tag name="KSO_WM_TAG_VERSION" val="1.0"/>
  <p:tag name="KSO_WM_BEAUTIFY_FLAG" val="#wm#"/>
  <p:tag name="KSO_WM_UNIT_SHOW_EDIT_AREA_INDICATION" val="1"/>
</p:tagLst>
</file>

<file path=ppt/tags/tag582.xml><?xml version="1.0" encoding="utf-8"?>
<p:tagLst xmlns:a="http://schemas.openxmlformats.org/drawingml/2006/main" xmlns:r="http://schemas.openxmlformats.org/officeDocument/2006/relationships" xmlns:p="http://schemas.openxmlformats.org/presentationml/2006/main">
  <p:tag name="KSO_WM_UNIT_VALUE" val="793*924"/>
  <p:tag name="KSO_WM_UNIT_HIGHLIGHT" val="0"/>
  <p:tag name="KSO_WM_UNIT_COMPATIBLE" val="0"/>
  <p:tag name="KSO_WM_UNIT_DIAGRAM_ISNUMVISUAL" val="0"/>
  <p:tag name="KSO_WM_UNIT_DIAGRAM_ISREFERUNIT" val="0"/>
  <p:tag name="KSO_WM_UNIT_TYPE" val="d"/>
  <p:tag name="KSO_WM_UNIT_INDEX" val="2"/>
  <p:tag name="KSO_WM_UNIT_ID" val="diagram20201072_1*d*2"/>
  <p:tag name="KSO_WM_TEMPLATE_CATEGORY" val="diagram"/>
  <p:tag name="KSO_WM_TEMPLATE_INDEX" val="20201072"/>
  <p:tag name="KSO_WM_UNIT_LAYERLEVEL" val="1"/>
  <p:tag name="KSO_WM_TAG_VERSION" val="1.0"/>
  <p:tag name="KSO_WM_BEAUTIFY_FLAG" val="#wm#"/>
</p:tagLst>
</file>

<file path=ppt/tags/tag583.xml><?xml version="1.0" encoding="utf-8"?>
<p:tagLst xmlns:a="http://schemas.openxmlformats.org/drawingml/2006/main" xmlns:r="http://schemas.openxmlformats.org/officeDocument/2006/relationships" xmlns:p="http://schemas.openxmlformats.org/presentationml/2006/main">
  <p:tag name="KSO_WM_UNIT_VALUE" val="546*966"/>
  <p:tag name="KSO_WM_UNIT_HIGHLIGHT" val="0"/>
  <p:tag name="KSO_WM_UNIT_COMPATIBLE" val="0"/>
  <p:tag name="KSO_WM_UNIT_DIAGRAM_ISNUMVISUAL" val="0"/>
  <p:tag name="KSO_WM_UNIT_DIAGRAM_ISREFERUNIT" val="0"/>
  <p:tag name="KSO_WM_UNIT_TYPE" val="d"/>
  <p:tag name="KSO_WM_UNIT_INDEX" val="3"/>
  <p:tag name="KSO_WM_UNIT_ID" val="diagram20201072_1*d*3"/>
  <p:tag name="KSO_WM_TEMPLATE_CATEGORY" val="diagram"/>
  <p:tag name="KSO_WM_TEMPLATE_INDEX" val="20201072"/>
  <p:tag name="KSO_WM_UNIT_LAYERLEVEL" val="1"/>
  <p:tag name="KSO_WM_TAG_VERSION" val="1.0"/>
  <p:tag name="KSO_WM_BEAUTIFY_FLAG" val="#wm#"/>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108"/>
  <p:tag name="KSO_WM_TEMPLATE_THUMBS_INDEX" val="1"/>
  <p:tag name="KSO_WM_SLIDE_ID" val="diagram20201108_1"/>
  <p:tag name="KSO_WM_TEMPLATE_SUBCATEGORY" val="0"/>
  <p:tag name="KSO_WM_SLIDE_ITEM_CNT" val="0"/>
  <p:tag name="KSO_WM_SLIDE_INDEX" val="1"/>
  <p:tag name="KSO_WM_UNIT_SHOW_EDIT_AREA_INDICATION" val="1"/>
  <p:tag name="KSO_WM_TAG_VERSION" val="1.0"/>
  <p:tag name="KSO_WM_SLIDE_LAYOUT" val="a_f_h"/>
  <p:tag name="KSO_WM_SLIDE_LAYOUT_CNT" val="1_1_2"/>
  <p:tag name="KSO_WM_SLIDE_TYPE" val="text"/>
  <p:tag name="KSO_WM_SLIDE_SUBTYPE" val="picTxt"/>
  <p:tag name="KSO_WM_SLIDE_SIZE" val="473.369*392"/>
  <p:tag name="KSO_WM_SLIDE_POSITION" val="398.053*82"/>
</p:tagLst>
</file>

<file path=ppt/tags/tag5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108_1*i*1"/>
  <p:tag name="KSO_WM_TEMPLATE_CATEGORY" val="diagram"/>
  <p:tag name="KSO_WM_TEMPLATE_INDEX" val="20201108"/>
  <p:tag name="KSO_WM_UNIT_LAYERLEVEL" val="1"/>
  <p:tag name="KSO_WM_TAG_VERSION" val="1.0"/>
  <p:tag name="KSO_WM_BEAUTIFY_FLAG" val="#wm#"/>
</p:tagLst>
</file>

<file path=ppt/tags/tag58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SHOW_EDIT_AREA_INDICATION" val="1"/>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diagram20201108_1*a*1"/>
  <p:tag name="KSO_WM_TEMPLATE_CATEGORY" val="diagram"/>
  <p:tag name="KSO_WM_TEMPLATE_INDEX" val="20201108"/>
  <p:tag name="KSO_WM_UNIT_LAYERLEVEL" val="1"/>
  <p:tag name="KSO_WM_TAG_VERSION" val="1.0"/>
  <p:tag name="KSO_WM_BEAUTIFY_FLAG" val="#wm#"/>
</p:tagLst>
</file>

<file path=ppt/tags/tag58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SHOW_EDIT_AREA_INDICATION" val="1"/>
  <p:tag name="KSO_WM_UNIT_VALUE" val="13"/>
  <p:tag name="KSO_WM_UNIT_HIGHLIGHT" val="0"/>
  <p:tag name="KSO_WM_UNIT_COMPATIBLE" val="0"/>
  <p:tag name="KSO_WM_UNIT_DIAGRAM_ISNUMVISUAL" val="0"/>
  <p:tag name="KSO_WM_UNIT_DIAGRAM_ISREFERUNIT" val="0"/>
  <p:tag name="KSO_WM_UNIT_TYPE" val="h_a"/>
  <p:tag name="KSO_WM_UNIT_INDEX" val="1_1"/>
  <p:tag name="KSO_WM_UNIT_ID" val="diagram20201108_1*h_a*1_1"/>
  <p:tag name="KSO_WM_TEMPLATE_CATEGORY" val="diagram"/>
  <p:tag name="KSO_WM_TEMPLATE_INDEX" val="20201108"/>
  <p:tag name="KSO_WM_UNIT_LAYERLEVEL" val="1_1"/>
  <p:tag name="KSO_WM_TAG_VERSION" val="1.0"/>
  <p:tag name="KSO_WM_BEAUTIFY_FLAG" val="#wm#"/>
</p:tagLst>
</file>

<file path=ppt/tags/tag588.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SHOW_EDIT_AREA_INDICATION" val="1"/>
  <p:tag name="KSO_WM_UNIT_VALUE" val="80"/>
  <p:tag name="KSO_WM_UNIT_HIGHLIGHT" val="0"/>
  <p:tag name="KSO_WM_UNIT_COMPATIBLE" val="0"/>
  <p:tag name="KSO_WM_UNIT_DIAGRAM_ISNUMVISUAL" val="0"/>
  <p:tag name="KSO_WM_UNIT_DIAGRAM_ISREFERUNIT" val="0"/>
  <p:tag name="KSO_WM_UNIT_TYPE" val="h_f"/>
  <p:tag name="KSO_WM_UNIT_INDEX" val="1_1"/>
  <p:tag name="KSO_WM_UNIT_ID" val="diagram20201108_1*h_f*1_1"/>
  <p:tag name="KSO_WM_TEMPLATE_CATEGORY" val="diagram"/>
  <p:tag name="KSO_WM_TEMPLATE_INDEX" val="20201108"/>
  <p:tag name="KSO_WM_UNIT_LAYERLEVEL" val="1_1"/>
  <p:tag name="KSO_WM_TAG_VERSION" val="1.0"/>
  <p:tag name="KSO_WM_BEAUTIFY_FLAG" val="#wm#"/>
</p:tagLst>
</file>

<file path=ppt/tags/tag58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SHOW_EDIT_AREA_INDICATION" val="1"/>
  <p:tag name="KSO_WM_UNIT_VALUE" val="13"/>
  <p:tag name="KSO_WM_UNIT_HIGHLIGHT" val="0"/>
  <p:tag name="KSO_WM_UNIT_COMPATIBLE" val="0"/>
  <p:tag name="KSO_WM_UNIT_DIAGRAM_ISNUMVISUAL" val="0"/>
  <p:tag name="KSO_WM_UNIT_DIAGRAM_ISREFERUNIT" val="0"/>
  <p:tag name="KSO_WM_UNIT_TYPE" val="h_a"/>
  <p:tag name="KSO_WM_UNIT_INDEX" val="2_1"/>
  <p:tag name="KSO_WM_UNIT_ID" val="diagram20201108_1*h_a*2_1"/>
  <p:tag name="KSO_WM_TEMPLATE_CATEGORY" val="diagram"/>
  <p:tag name="KSO_WM_TEMPLATE_INDEX" val="20201108"/>
  <p:tag name="KSO_WM_UNIT_LAYERLEVEL" val="1_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90.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SHOW_EDIT_AREA_INDICATION" val="1"/>
  <p:tag name="KSO_WM_UNIT_VALUE" val="80"/>
  <p:tag name="KSO_WM_UNIT_HIGHLIGHT" val="0"/>
  <p:tag name="KSO_WM_UNIT_COMPATIBLE" val="0"/>
  <p:tag name="KSO_WM_UNIT_DIAGRAM_ISNUMVISUAL" val="0"/>
  <p:tag name="KSO_WM_UNIT_DIAGRAM_ISREFERUNIT" val="0"/>
  <p:tag name="KSO_WM_UNIT_TYPE" val="h_f"/>
  <p:tag name="KSO_WM_UNIT_INDEX" val="2_1"/>
  <p:tag name="KSO_WM_UNIT_ID" val="diagram20201108_1*h_f*2_1"/>
  <p:tag name="KSO_WM_TEMPLATE_CATEGORY" val="diagram"/>
  <p:tag name="KSO_WM_TEMPLATE_INDEX" val="20201108"/>
  <p:tag name="KSO_WM_UNIT_LAYERLEVEL" val="1_1"/>
  <p:tag name="KSO_WM_TAG_VERSION" val="1.0"/>
  <p:tag name="KSO_WM_BEAUTIFY_FLAG" val="#wm#"/>
</p:tagLst>
</file>

<file path=ppt/tags/tag591.xml><?xml version="1.0" encoding="utf-8"?>
<p:tagLst xmlns:a="http://schemas.openxmlformats.org/drawingml/2006/main" xmlns:r="http://schemas.openxmlformats.org/officeDocument/2006/relationships" xmlns:p="http://schemas.openxmlformats.org/presentationml/2006/main">
  <p:tag name="KSO_WM_UNIT_VALUE" val="652*627"/>
  <p:tag name="KSO_WM_UNIT_HIGHLIGHT" val="0"/>
  <p:tag name="KSO_WM_UNIT_COMPATIBLE" val="0"/>
  <p:tag name="KSO_WM_UNIT_DIAGRAM_ISNUMVISUAL" val="0"/>
  <p:tag name="KSO_WM_UNIT_DIAGRAM_ISREFERUNIT" val="0"/>
  <p:tag name="KSO_WM_UNIT_TYPE" val="h_d"/>
  <p:tag name="KSO_WM_UNIT_INDEX" val="1_1"/>
  <p:tag name="KSO_WM_UNIT_ID" val="diagram20201108_1*h_d*1_1"/>
  <p:tag name="KSO_WM_TEMPLATE_CATEGORY" val="diagram"/>
  <p:tag name="KSO_WM_TEMPLATE_INDEX" val="20201108"/>
  <p:tag name="KSO_WM_UNIT_LAYERLEVEL" val="1_1"/>
  <p:tag name="KSO_WM_TAG_VERSION" val="1.0"/>
  <p:tag name="KSO_WM_BEAUTIFY_FLAG" val="#wm#"/>
</p:tagLst>
</file>

<file path=ppt/tags/tag592.xml><?xml version="1.0" encoding="utf-8"?>
<p:tagLst xmlns:a="http://schemas.openxmlformats.org/drawingml/2006/main" xmlns:r="http://schemas.openxmlformats.org/officeDocument/2006/relationships" xmlns:p="http://schemas.openxmlformats.org/presentationml/2006/main">
  <p:tag name="KSO_WM_UNIT_VALUE" val="653*626"/>
  <p:tag name="KSO_WM_UNIT_HIGHLIGHT" val="0"/>
  <p:tag name="KSO_WM_UNIT_COMPATIBLE" val="0"/>
  <p:tag name="KSO_WM_UNIT_DIAGRAM_ISNUMVISUAL" val="0"/>
  <p:tag name="KSO_WM_UNIT_DIAGRAM_ISREFERUNIT" val="0"/>
  <p:tag name="KSO_WM_UNIT_TYPE" val="h_d"/>
  <p:tag name="KSO_WM_UNIT_INDEX" val="2_1"/>
  <p:tag name="KSO_WM_UNIT_ID" val="diagram20201108_1*h_d*2_1"/>
  <p:tag name="KSO_WM_TEMPLATE_CATEGORY" val="diagram"/>
  <p:tag name="KSO_WM_TEMPLATE_INDEX" val="20201108"/>
  <p:tag name="KSO_WM_UNIT_LAYERLEVEL" val="1_1"/>
  <p:tag name="KSO_WM_TAG_VERSION" val="1.0"/>
  <p:tag name="KSO_WM_BEAUTIFY_FLAG" val="#wm#"/>
</p:tagLst>
</file>

<file path=ppt/tags/tag593.xml><?xml version="1.0" encoding="utf-8"?>
<p:tagLst xmlns:a="http://schemas.openxmlformats.org/drawingml/2006/main" xmlns:r="http://schemas.openxmlformats.org/officeDocument/2006/relationships" xmlns:p="http://schemas.openxmlformats.org/presentationml/2006/main">
  <p:tag name="KSO_WM_UNIT_VALUE" val="653*626"/>
  <p:tag name="KSO_WM_UNIT_HIGHLIGHT" val="0"/>
  <p:tag name="KSO_WM_UNIT_COMPATIBLE" val="0"/>
  <p:tag name="KSO_WM_UNIT_DIAGRAM_ISNUMVISUAL" val="0"/>
  <p:tag name="KSO_WM_UNIT_DIAGRAM_ISREFERUNIT" val="0"/>
  <p:tag name="KSO_WM_UNIT_TYPE" val="h_d"/>
  <p:tag name="KSO_WM_UNIT_INDEX" val="2_1"/>
  <p:tag name="KSO_WM_UNIT_ID" val="diagram20201108_1*h_d*2_1"/>
  <p:tag name="KSO_WM_TEMPLATE_CATEGORY" val="diagram"/>
  <p:tag name="KSO_WM_TEMPLATE_INDEX" val="20201108"/>
  <p:tag name="KSO_WM_UNIT_LAYERLEVEL" val="1_1"/>
  <p:tag name="KSO_WM_TAG_VERSION" val="1.0"/>
  <p:tag name="KSO_WM_BEAUTIFY_FLAG" val="#wm#"/>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689"/>
  <p:tag name="KSO_WM_SLIDE_ID" val="diagram20200689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14*539"/>
  <p:tag name="KSO_WM_SLIDE_POSITION" val="46*0"/>
  <p:tag name="KSO_WM_TAG_VERSION" val="1.0"/>
  <p:tag name="KSO_WM_SLIDE_LAYOUT" val="a_d_f"/>
  <p:tag name="KSO_WM_SLIDE_LAYOUT_CNT" val="1_4_1"/>
</p:tagLst>
</file>

<file path=ppt/tags/tag595.xml><?xml version="1.0" encoding="utf-8"?>
<p:tagLst xmlns:a="http://schemas.openxmlformats.org/drawingml/2006/main" xmlns:r="http://schemas.openxmlformats.org/officeDocument/2006/relationships" xmlns:p="http://schemas.openxmlformats.org/presentationml/2006/main">
  <p:tag name="KSO_WM_UNIT_VALUE" val="1213*909"/>
  <p:tag name="KSO_WM_UNIT_HIGHLIGHT" val="0"/>
  <p:tag name="KSO_WM_UNIT_COMPATIBLE" val="0"/>
  <p:tag name="KSO_WM_UNIT_DIAGRAM_ISNUMVISUAL" val="0"/>
  <p:tag name="KSO_WM_UNIT_DIAGRAM_ISREFERUNIT" val="0"/>
  <p:tag name="KSO_WM_UNIT_TYPE" val="d"/>
  <p:tag name="KSO_WM_UNIT_INDEX" val="4"/>
  <p:tag name="KSO_WM_UNIT_ID" val="diagram20200689_1*d*4"/>
  <p:tag name="KSO_WM_TEMPLATE_CATEGORY" val="diagram"/>
  <p:tag name="KSO_WM_TEMPLATE_INDEX" val="20200689"/>
  <p:tag name="KSO_WM_UNIT_SUPPORT_UNIT_TYPE" val="[&quot;all&quot;]"/>
  <p:tag name="KSO_WM_UNIT_LAYERLEVEL" val="1"/>
  <p:tag name="KSO_WM_TAG_VERSION" val="1.0"/>
  <p:tag name="KSO_WM_BEAUTIFY_FLAG" val="#wm#"/>
</p:tagLst>
</file>

<file path=ppt/tags/tag596.xml><?xml version="1.0" encoding="utf-8"?>
<p:tagLst xmlns:a="http://schemas.openxmlformats.org/drawingml/2006/main" xmlns:r="http://schemas.openxmlformats.org/officeDocument/2006/relationships" xmlns:p="http://schemas.openxmlformats.org/presentationml/2006/main">
  <p:tag name="KSO_WM_UNIT_VALUE" val="606*909"/>
  <p:tag name="KSO_WM_UNIT_HIGHLIGHT" val="0"/>
  <p:tag name="KSO_WM_UNIT_COMPATIBLE" val="0"/>
  <p:tag name="KSO_WM_UNIT_DIAGRAM_ISNUMVISUAL" val="0"/>
  <p:tag name="KSO_WM_UNIT_DIAGRAM_ISREFERUNIT" val="0"/>
  <p:tag name="KSO_WM_UNIT_TYPE" val="d"/>
  <p:tag name="KSO_WM_UNIT_INDEX" val="2"/>
  <p:tag name="KSO_WM_UNIT_ID" val="diagram20200689_1*d*2"/>
  <p:tag name="KSO_WM_TEMPLATE_CATEGORY" val="diagram"/>
  <p:tag name="KSO_WM_TEMPLATE_INDEX" val="20200689"/>
  <p:tag name="KSO_WM_UNIT_SUPPORT_UNIT_TYPE" val="[&quot;all&quot;]"/>
  <p:tag name="KSO_WM_UNIT_LAYERLEVEL" val="1"/>
  <p:tag name="KSO_WM_TAG_VERSION" val="1.0"/>
  <p:tag name="KSO_WM_BEAUTIFY_FLAG" val="#wm#"/>
</p:tagLst>
</file>

<file path=ppt/tags/tag597.xml><?xml version="1.0" encoding="utf-8"?>
<p:tagLst xmlns:a="http://schemas.openxmlformats.org/drawingml/2006/main" xmlns:r="http://schemas.openxmlformats.org/officeDocument/2006/relationships" xmlns:p="http://schemas.openxmlformats.org/presentationml/2006/main">
  <p:tag name="KSO_WM_UNIT_VALUE" val="1213*909"/>
  <p:tag name="KSO_WM_UNIT_HIGHLIGHT" val="0"/>
  <p:tag name="KSO_WM_UNIT_COMPATIBLE" val="0"/>
  <p:tag name="KSO_WM_UNIT_DIAGRAM_ISNUMVISUAL" val="0"/>
  <p:tag name="KSO_WM_UNIT_DIAGRAM_ISREFERUNIT" val="0"/>
  <p:tag name="KSO_WM_UNIT_TYPE" val="d"/>
  <p:tag name="KSO_WM_UNIT_INDEX" val="1"/>
  <p:tag name="KSO_WM_UNIT_ID" val="diagram20200689_1*d*1"/>
  <p:tag name="KSO_WM_TEMPLATE_CATEGORY" val="diagram"/>
  <p:tag name="KSO_WM_TEMPLATE_INDEX" val="20200689"/>
  <p:tag name="KSO_WM_UNIT_SUPPORT_UNIT_TYPE" val="[&quot;all&quot;]"/>
  <p:tag name="KSO_WM_UNIT_LAYERLEVEL" val="1"/>
  <p:tag name="KSO_WM_TAG_VERSION" val="1.0"/>
  <p:tag name="KSO_WM_BEAUTIFY_FLAG" val="#wm#"/>
</p:tagLst>
</file>

<file path=ppt/tags/tag598.xml><?xml version="1.0" encoding="utf-8"?>
<p:tagLst xmlns:a="http://schemas.openxmlformats.org/drawingml/2006/main" xmlns:r="http://schemas.openxmlformats.org/officeDocument/2006/relationships" xmlns:p="http://schemas.openxmlformats.org/presentationml/2006/main">
  <p:tag name="KSO_WM_UNIT_NOCLEAR" val="0"/>
  <p:tag name="KSO_WM_UNIT_VALUE" val="198"/>
  <p:tag name="KSO_WM_UNIT_HIGHLIGHT" val="0"/>
  <p:tag name="KSO_WM_UNIT_COMPATIBLE" val="0"/>
  <p:tag name="KSO_WM_UNIT_DIAGRAM_ISNUMVISUAL" val="0"/>
  <p:tag name="KSO_WM_UNIT_DIAGRAM_ISREFERUNIT" val="0"/>
  <p:tag name="KSO_WM_UNIT_TYPE" val="f"/>
  <p:tag name="KSO_WM_UNIT_INDEX" val="1"/>
  <p:tag name="KSO_WM_UNIT_ID" val="diagram20200689_1*f*1"/>
  <p:tag name="KSO_WM_TEMPLATE_CATEGORY" val="diagram"/>
  <p:tag name="KSO_WM_TEMPLATE_INDEX" val="20200689"/>
  <p:tag name="KSO_WM_UNIT_LAYERLEVEL" val="1"/>
  <p:tag name="KSO_WM_TAG_VERSION" val="1.0"/>
  <p:tag name="KSO_WM_BEAUTIFY_FLAG" val="#wm#"/>
  <p:tag name="KSO_WM_UNIT_PRESET_TEXT" val="今年是汉马的“封金元年”凭借前两届汉马积累下的好口碑,第三届汉马已从中国田协铜牌赛事直接“跳级”升格为金牌赛事,成为中国马拉松四个大满贯赛事之一。汉马也以更加成熟大气的姿态,又交付了一份高分答卷.海外选手增加了,引入了低碳环保和公益元素，志愿者多了，补给充足“防蹭跑”能力更强了。"/>
</p:tagLst>
</file>

<file path=ppt/tags/tag59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0689_1*a*1"/>
  <p:tag name="KSO_WM_TEMPLATE_CATEGORY" val="diagram"/>
  <p:tag name="KSO_WM_TEMPLATE_INDEX" val="20200689"/>
  <p:tag name="KSO_WM_UNIT_LAYERLEVEL" val="1"/>
  <p:tag name="KSO_WM_TAG_VERSION" val="1.0"/>
  <p:tag name="KSO_WM_BEAUTIFY_FLAG" val="#wm#"/>
  <p:tag name="KSO_WM_UNIT_PRESET_TEXT" val="科技节&#10;宣传海报"/>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6505_1*a*1"/>
  <p:tag name="KSO_WM_TEMPLATE_CATEGORY" val="custom"/>
  <p:tag name="KSO_WM_TEMPLATE_INDEX" val="20186505"/>
  <p:tag name="KSO_WM_UNIT_LAYERLEVEL" val="1"/>
  <p:tag name="KSO_WM_TAG_VERSION" val="1.0"/>
  <p:tag name="KSO_WM_BEAUTIFY_FLAG" val="#wm#"/>
  <p:tag name="KSO_WM_UNIT_ISCONTENTSTITLE" val="0"/>
  <p:tag name="KSO_WM_UNIT_NOCLEAR" val="0"/>
  <p:tag name="KSO_WM_UNIT_VALUE" val="14"/>
  <p:tag name="KSO_WM_UNIT_TYPE" val="a"/>
  <p:tag name="KSO_WM_UNIT_INDEX" val="1"/>
  <p:tag name="KSO_WM_UNIT_ISNUMDGMTITLE" val="0"/>
  <p:tag name="KSO_WM_UNIT_PRESET_TEXT" val="同心逐梦 不断超越"/>
  <p:tag name="KSO_WM_UNIT_BLOCK" val="0"/>
  <p:tag name="KSO_WM_UNIT_DEC_AREA_ID" val="c5c8a734a2494e30ba7b34c5ebc7277f"/>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97c52aaf47714016aaee5262badd1ea2"/>
  <p:tag name="KSO_WM_UNIT_TEXT_FILL_FORE_SCHEMECOLOR_INDEX_BRIGHTNESS" val="0.15"/>
  <p:tag name="KSO_WM_UNIT_TEXT_FILL_FORE_SCHEMECOLOR_INDEX" val="13"/>
  <p:tag name="KSO_WM_UNIT_TEXT_FILL_TYPE" val="1"/>
  <p:tag name="KSO_WM_TEMPLATE_ASSEMBLE_XID" val="5f969ac9e01a7e847d6e0a09"/>
  <p:tag name="KSO_WM_TEMPLATE_ASSEMBLE_GROUPID" val="5f89525ba61ec3b55284831f"/>
</p:tagLst>
</file>

<file path=ppt/tags/tag60.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600.xml><?xml version="1.0" encoding="utf-8"?>
<p:tagLst xmlns:a="http://schemas.openxmlformats.org/drawingml/2006/main" xmlns:r="http://schemas.openxmlformats.org/officeDocument/2006/relationships" xmlns:p="http://schemas.openxmlformats.org/presentationml/2006/main">
  <p:tag name="KSO_WM_UNIT_VALUE" val="608*913"/>
  <p:tag name="KSO_WM_UNIT_HIGHLIGHT" val="0"/>
  <p:tag name="KSO_WM_UNIT_COMPATIBLE" val="0"/>
  <p:tag name="KSO_WM_UNIT_DIAGRAM_ISNUMVISUAL" val="0"/>
  <p:tag name="KSO_WM_UNIT_DIAGRAM_ISREFERUNIT" val="0"/>
  <p:tag name="KSO_WM_UNIT_TYPE" val="d"/>
  <p:tag name="KSO_WM_UNIT_INDEX" val="3"/>
  <p:tag name="KSO_WM_UNIT_ID" val="diagram20200689_1*d*3"/>
  <p:tag name="KSO_WM_TEMPLATE_CATEGORY" val="diagram"/>
  <p:tag name="KSO_WM_TEMPLATE_INDEX" val="20200689"/>
  <p:tag name="KSO_WM_UNIT_SUPPORT_UNIT_TYPE" val="[&quot;all&quot;]"/>
  <p:tag name="KSO_WM_UNIT_LAYERLEVEL" val="1"/>
  <p:tag name="KSO_WM_TAG_VERSION" val="1.0"/>
  <p:tag name="KSO_WM_BEAUTIFY_FLAG" val="#wm#"/>
</p:tagLst>
</file>

<file path=ppt/tags/tag6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689_1*i*1"/>
  <p:tag name="KSO_WM_TEMPLATE_CATEGORY" val="diagram"/>
  <p:tag name="KSO_WM_TEMPLATE_INDEX" val="20200689"/>
  <p:tag name="KSO_WM_UNIT_LAYERLEVEL" val="1"/>
  <p:tag name="KSO_WM_TAG_VERSION" val="1.0"/>
  <p:tag name="KSO_WM_BEAUTIFY_FLAG" val="#wm#"/>
</p:tagLst>
</file>

<file path=ppt/tags/tag6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689_1*i*2"/>
  <p:tag name="KSO_WM_TEMPLATE_CATEGORY" val="diagram"/>
  <p:tag name="KSO_WM_TEMPLATE_INDEX" val="20200689"/>
  <p:tag name="KSO_WM_UNIT_LAYERLEVEL" val="1"/>
  <p:tag name="KSO_WM_TAG_VERSION" val="1.0"/>
  <p:tag name="KSO_WM_BEAUTIFY_FLAG" val="#wm#"/>
</p:tagLst>
</file>

<file path=ppt/tags/tag60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0689_1*a*1"/>
  <p:tag name="KSO_WM_TEMPLATE_CATEGORY" val="diagram"/>
  <p:tag name="KSO_WM_TEMPLATE_INDEX" val="20200689"/>
  <p:tag name="KSO_WM_UNIT_LAYERLEVEL" val="1"/>
  <p:tag name="KSO_WM_TAG_VERSION" val="1.0"/>
  <p:tag name="KSO_WM_BEAUTIFY_FLAG" val="#wm#"/>
  <p:tag name="KSO_WM_UNIT_PRESET_TEXT" val="科技节&#10;宣传海报"/>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651"/>
  <p:tag name="KSO_WM_SLIDE_ID" val="diagram20200651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60*528"/>
  <p:tag name="KSO_WM_SLIDE_POSITION" val="0*0"/>
  <p:tag name="KSO_WM_TAG_VERSION" val="1.0"/>
  <p:tag name="KSO_WM_SLIDE_LAYOUT" val="a_b_d_f"/>
  <p:tag name="KSO_WM_SLIDE_LAYOUT_CNT" val="1_1_1_1"/>
</p:tagLst>
</file>

<file path=ppt/tags/tag60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00651_1*a*1"/>
  <p:tag name="KSO_WM_TEMPLATE_CATEGORY" val="diagram"/>
  <p:tag name="KSO_WM_TEMPLATE_INDEX" val="20200651"/>
  <p:tag name="KSO_WM_UNIT_LAYERLEVEL" val="1"/>
  <p:tag name="KSO_WM_TAG_VERSION" val="1.0"/>
  <p:tag name="KSO_WM_BEAUTIFY_FLAG" val="#wm#"/>
  <p:tag name="KSO_WM_UNIT_PRESET_TEXT" val="夕阳摄影活动"/>
</p:tagLst>
</file>

<file path=ppt/tags/tag606.xml><?xml version="1.0" encoding="utf-8"?>
<p:tagLst xmlns:a="http://schemas.openxmlformats.org/drawingml/2006/main" xmlns:r="http://schemas.openxmlformats.org/officeDocument/2006/relationships" xmlns:p="http://schemas.openxmlformats.org/presentationml/2006/main">
  <p:tag name="KSO_WM_UNIT_NOCLEAR" val="0"/>
  <p:tag name="KSO_WM_UNIT_VALUE" val="147"/>
  <p:tag name="KSO_WM_UNIT_HIGHLIGHT" val="0"/>
  <p:tag name="KSO_WM_UNIT_COMPATIBLE" val="0"/>
  <p:tag name="KSO_WM_UNIT_DIAGRAM_ISNUMVISUAL" val="0"/>
  <p:tag name="KSO_WM_UNIT_DIAGRAM_ISREFERUNIT" val="0"/>
  <p:tag name="KSO_WM_UNIT_TYPE" val="f"/>
  <p:tag name="KSO_WM_UNIT_INDEX" val="1"/>
  <p:tag name="KSO_WM_UNIT_ID" val="diagram20200651_1*f*1"/>
  <p:tag name="KSO_WM_TEMPLATE_CATEGORY" val="diagram"/>
  <p:tag name="KSO_WM_TEMPLATE_INDEX" val="20200651"/>
  <p:tag name="KSO_WM_UNIT_LAYERLEVEL" val="1"/>
  <p:tag name="KSO_WM_TAG_VERSION" val="1.0"/>
  <p:tag name="KSO_WM_BEAUTIFY_FLAG" val="#wm#"/>
  <p:tag name="KSO_WM_UNIT_PRESET_TEXT" val="单击此处添加文本具体内容。简明扼要的阐述您的观点。根据需要可酌情增减文字，以便观者准确的理解您传达的思想。为了能让您有更直观的字数感受，并进一步方便使用，我们为您标注了最适合的位置。您输入的文字到这里时，就是最佳视觉效果，请您务必注意。"/>
</p:tagLst>
</file>

<file path=ppt/tags/tag6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651_1*i*2"/>
  <p:tag name="KSO_WM_TEMPLATE_CATEGORY" val="diagram"/>
  <p:tag name="KSO_WM_TEMPLATE_INDEX" val="20200651"/>
  <p:tag name="KSO_WM_UNIT_LAYERLEVEL" val="1"/>
  <p:tag name="KSO_WM_TAG_VERSION" val="1.0"/>
  <p:tag name="KSO_WM_BEAUTIFY_FLAG" val="#wm#"/>
</p:tagLst>
</file>

<file path=ppt/tags/tag608.xml><?xml version="1.0" encoding="utf-8"?>
<p:tagLst xmlns:a="http://schemas.openxmlformats.org/drawingml/2006/main" xmlns:r="http://schemas.openxmlformats.org/officeDocument/2006/relationships" xmlns:p="http://schemas.openxmlformats.org/presentationml/2006/main">
  <p:tag name="KSO_WM_SLIDE_ID" val="custom20204411_43"/>
  <p:tag name="KSO_WM_TEMPLATE_SUBCATEGORY" val="0"/>
  <p:tag name="KSO_WM_TEMPLATE_MASTER_TYPE" val="1"/>
  <p:tag name="KSO_WM_TEMPLATE_COLOR_TYPE" val="1"/>
  <p:tag name="KSO_WM_SLIDE_TYPE" val="endPage"/>
  <p:tag name="KSO_WM_SLIDE_SUBTYPE" val="pureTxt"/>
  <p:tag name="KSO_WM_SLIDE_ITEM_CNT" val="0"/>
  <p:tag name="KSO_WM_SLIDE_INDEX" val="43"/>
  <p:tag name="KSO_WM_TAG_VERSION" val="1.0"/>
  <p:tag name="KSO_WM_BEAUTIFY_FLAG" val="#wm#"/>
  <p:tag name="KSO_WM_TEMPLATE_CATEGORY" val="custom"/>
  <p:tag name="KSO_WM_TEMPLATE_INDEX" val="20204411"/>
  <p:tag name="KSO_WM_SLIDE_LAYOUT" val="a_b"/>
  <p:tag name="KSO_WM_SLIDE_LAYOUT_CNT" val="1_1"/>
</p:tagLst>
</file>

<file path=ppt/tags/tag60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UNIT_TYPE" val="ζ_h_f"/>
  <p:tag name="KSO_WM_UNIT_INDEX" val="1628507547722_1_1"/>
  <p:tag name="KSO_WM_UNIT_ID" val="custom20204411_43*b*1"/>
  <p:tag name="KSO_WM_TEMPLATE_CATEGORY" val="custom"/>
  <p:tag name="KSO_WM_TEMPLATE_INDEX" val="20204411"/>
  <p:tag name="KSO_WM_UNIT_LAYERLEVEL" val="1"/>
  <p:tag name="KSO_WM_TAG_VERSION" val="1.0"/>
  <p:tag name="KSO_WM_BEAUTIFY_FLAG" val="#wm#"/>
  <p:tag name="KSO_WM_UNIT_PRESET_TEXT" val="单击此处添加副标题内容"/>
  <p:tag name="KSO_WM_UNIT_DIAGRAM_MODELTYPE" val="dynamicNum"/>
  <p:tag name="KSO_WM_UNIT_DYNMNUM_TYPE" val="1"/>
  <p:tag name="KSO_WM_DYNAMICNUM_SPEED" val="3"/>
  <p:tag name="KSO_WM_UNIT_DYNMNUM_DGM_ANIMTYPE" val="5"/>
</p:tagLst>
</file>

<file path=ppt/tags/tag61.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61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UNIT_TYPE" val="b"/>
  <p:tag name="KSO_WM_UNIT_INDEX" val="1"/>
  <p:tag name="KSO_WM_UNIT_ID" val="custom20204411_43*b*1"/>
  <p:tag name="KSO_WM_TEMPLATE_CATEGORY" val="custom"/>
  <p:tag name="KSO_WM_TEMPLATE_INDEX" val="20204411"/>
  <p:tag name="KSO_WM_UNIT_LAYERLEVEL" val="1"/>
  <p:tag name="KSO_WM_TAG_VERSION" val="1.0"/>
  <p:tag name="KSO_WM_BEAUTIFY_FLAG" val="#wm#"/>
  <p:tag name="KSO_WM_UNIT_PRESET_TEXT" val="单击此处添加副标题内容"/>
</p:tagLst>
</file>

<file path=ppt/tags/tag6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UNIT_TYPE" val="ζ_h_f"/>
  <p:tag name="KSO_WM_UNIT_INDEX" val="1628507547722_1_1"/>
  <p:tag name="KSO_WM_UNIT_ID" val="custom20204411_43*b*1"/>
  <p:tag name="KSO_WM_TEMPLATE_CATEGORY" val="custom"/>
  <p:tag name="KSO_WM_TEMPLATE_INDEX" val="20204411"/>
  <p:tag name="KSO_WM_UNIT_LAYERLEVEL" val="1"/>
  <p:tag name="KSO_WM_TAG_VERSION" val="1.0"/>
  <p:tag name="KSO_WM_BEAUTIFY_FLAG" val="#wm#"/>
  <p:tag name="KSO_WM_UNIT_PRESET_TEXT" val="单击此处添加副标题内容"/>
  <p:tag name="KSO_WM_UNIT_DIAGRAM_MODELTYPE" val="dynamicNum"/>
  <p:tag name="KSO_WM_UNIT_DYNMNUM_TYPE" val="1"/>
  <p:tag name="KSO_WM_DYNAMICNUM_SPEED" val="3"/>
  <p:tag name="KSO_WM_UNIT_DYNMNUM_DGM_ANIMTYPE" val="5"/>
</p:tagLst>
</file>

<file path=ppt/tags/tag6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411_43*a*1"/>
  <p:tag name="KSO_WM_TEMPLATE_CATEGORY" val="custom"/>
  <p:tag name="KSO_WM_TEMPLATE_INDEX" val="20204411"/>
  <p:tag name="KSO_WM_UNIT_LAYERLEVEL" val="1"/>
  <p:tag name="KSO_WM_TAG_VERSION" val="1.0"/>
  <p:tag name="KSO_WM_BEAUTIFY_FLAG" val="#wm#"/>
  <p:tag name="KSO_WM_UNIT_PRESET_TEXT" val="谢谢聆听"/>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186505_5*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4"/>
  <p:tag name="KSO_WM_UNIT_DEC_AREA_ID" val="5b6e85ffef504cbdbff52673dda475ea"/>
  <p:tag name="KSO_WM_UNIT_DECORATE_INFO" val=""/>
  <p:tag name="KSO_WM_UNIT_SM_LIMIT_TYPE" val=""/>
  <p:tag name="KSO_WM_CHIP_FILLAREA_FILL_RULE" val="{&quot;fill_align&quot;:&quot;cm&quot;,&quot;fill_effect&quot;:[],&quot;fill_mode&quot;:&quot;full&quot;,&quot;sacle_strategy&quot;:&quot;stretch&quot;}"/>
  <p:tag name="KSO_WM_ASSEMBLE_CHIP_INDEX" val="03662eb3b9fb4f6ba7c00ff9b69da4a2"/>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34d5b70568c442e49e2d362be1ee7472"/>
  <p:tag name="KSO_WM_UNIT_DECORATE_INFO" val=""/>
  <p:tag name="KSO_WM_UNIT_SM_LIMIT_TYPE" val=""/>
  <p:tag name="KSO_WM_CHIP_FILLAREA_FILL_RULE" val="{&quot;fill_align&quot;:&quot;cm&quot;,&quot;fill_effect&quot;:[],&quot;fill_mode&quot;:&quot;full&quot;,&quot;sacle_strategy&quot;:&quot;stretch&quot;}"/>
  <p:tag name="KSO_WM_ASSEMBLE_CHIP_INDEX" val="13e3a51518564aeda38619091c3e9200"/>
  <p:tag name="KSO_WM_SLIDE_BACKGROUND_TYPE" val="bottomTop"/>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a3f8b0255cec42e380ad077f0cd9c6d9"/>
  <p:tag name="KSO_WM_UNIT_DECORATE_INFO" val=""/>
  <p:tag name="KSO_WM_UNIT_SM_LIMIT_TYPE" val=""/>
  <p:tag name="KSO_WM_CHIP_FILLAREA_FILL_RULE" val="{&quot;fill_align&quot;:&quot;cm&quot;,&quot;fill_effect&quot;:[],&quot;fill_mode&quot;:&quot;full&quot;,&quot;sacle_strategy&quot;:&quot;stretch&quot;}"/>
  <p:tag name="KSO_WM_ASSEMBLE_CHIP_INDEX" val="1a8a54bca765489bba532f83ad04af53"/>
  <p:tag name="KSO_WM_SLIDE_BACKGROUND_TYPE" val="bottomTop"/>
</p:tagLst>
</file>

<file path=ppt/tags/tag65.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6.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7.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8.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9.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b051a43fd0804ef1803fa3e4ca1302bc"/>
  <p:tag name="KSO_WM_UNIT_DECORATE_INFO" val=""/>
  <p:tag name="KSO_WM_UNIT_SM_LIMIT_TYPE" val=""/>
  <p:tag name="KSO_WM_CHIP_FILLAREA_FILL_RULE" val="{&quot;fill_align&quot;:&quot;cm&quot;,&quot;fill_effect&quot;:[],&quot;fill_mode&quot;:&quot;full&quot;,&quot;sacle_strategy&quot;:&quot;stretch&quot;}"/>
  <p:tag name="KSO_WM_ASSEMBLE_CHIP_INDEX" val="2baa1fc4f0bc44568ee52df0dcf0341f"/>
</p:tagLst>
</file>

<file path=ppt/tags/tag70.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186505_5*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4"/>
  <p:tag name="KSO_WM_UNIT_DEC_AREA_ID" val="40bfe267d3334c11944186f2a1e6bfd5"/>
  <p:tag name="KSO_WM_UNIT_DECORATE_INFO" val=""/>
  <p:tag name="KSO_WM_UNIT_SM_LIMIT_TYPE" val=""/>
  <p:tag name="KSO_WM_CHIP_FILLAREA_FILL_RULE" val="{&quot;fill_align&quot;:&quot;cm&quot;,&quot;fill_effect&quot;:[],&quot;fill_mode&quot;:&quot;full&quot;,&quot;sacle_strategy&quot;:&quot;stretch&quot;}"/>
  <p:tag name="KSO_WM_ASSEMBLE_CHIP_INDEX" val="48b3a91d11ba4541beac6d4af0387da9"/>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903a31375e834f99b2b0faac886dd7f4"/>
  <p:tag name="KSO_WM_UNIT_DECORATE_INFO" val=""/>
  <p:tag name="KSO_WM_UNIT_SM_LIMIT_TYPE" val=""/>
  <p:tag name="KSO_WM_CHIP_FILLAREA_FILL_RULE" val="{&quot;fill_align&quot;:&quot;cm&quot;,&quot;fill_effect&quot;:[],&quot;fill_mode&quot;:&quot;full&quot;,&quot;sacle_strategy&quot;:&quot;stretch&quot;}"/>
  <p:tag name="KSO_WM_ASSEMBLE_CHIP_INDEX" val="bede64d39c4b4590a6ceb06c4a1bb184"/>
  <p:tag name="KSO_WM_SLIDE_BACKGROUND_TYPE" val="navigation"/>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6aebec42cf024bf88d3fc0030db2d58a"/>
  <p:tag name="KSO_WM_UNIT_DECORATE_INFO" val=""/>
  <p:tag name="KSO_WM_UNIT_SM_LIMIT_TYPE" val=""/>
  <p:tag name="KSO_WM_CHIP_FILLAREA_FILL_RULE" val="{&quot;fill_align&quot;:&quot;cm&quot;,&quot;fill_effect&quot;:[],&quot;fill_mode&quot;:&quot;full&quot;,&quot;sacle_strategy&quot;:&quot;stretch&quot;}"/>
  <p:tag name="KSO_WM_ASSEMBLE_CHIP_INDEX" val="ad35dcf9d0c5424285da80e121248322"/>
  <p:tag name="KSO_WM_SLIDE_BACKGROUND_TYPE" val="navigation"/>
</p:tagLst>
</file>

<file path=ppt/tags/tag74.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5.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6.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7.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8.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9.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80aba773095a4e6098b730d66215c9de"/>
  <p:tag name="KSO_WM_UNIT_DECORATE_INFO" val=""/>
  <p:tag name="KSO_WM_UNIT_SM_LIMIT_TYPE" val=""/>
  <p:tag name="KSO_WM_CHIP_FILLAREA_FILL_RULE" val="{&quot;fill_align&quot;:&quot;cm&quot;,&quot;fill_effect&quot;:[],&quot;fill_mode&quot;:&quot;full&quot;,&quot;sacle_strategy&quot;:&quot;stretch&quot;}"/>
  <p:tag name="KSO_WM_ASSEMBLE_CHIP_INDEX" val="73016997a2cf414c91603155aa5132a3"/>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186505_5*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4"/>
  <p:tag name="KSO_WM_UNIT_DEC_AREA_ID" val="b34f32f88228414881ea2c2c64d531ca"/>
  <p:tag name="KSO_WM_UNIT_DECORATE_INFO" val=""/>
  <p:tag name="KSO_WM_UNIT_SM_LIMIT_TYPE" val=""/>
  <p:tag name="KSO_WM_CHIP_FILLAREA_FILL_RULE" val="{&quot;fill_align&quot;:&quot;cm&quot;,&quot;fill_effect&quot;:[],&quot;fill_mode&quot;:&quot;full&quot;,&quot;sacle_strategy&quot;:&quot;stretch&quot;}"/>
  <p:tag name="KSO_WM_ASSEMBLE_CHIP_INDEX" val="1b058a8365064d0f8225b7eebd679792"/>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3*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2"/>
  <p:tag name="KSO_WM_UNIT_DEC_AREA_ID" val="169e36b6ef674e688d4f11c410e38d97"/>
  <p:tag name="KSO_WM_UNIT_DECORATE_INFO" val=""/>
  <p:tag name="KSO_WM_UNIT_SM_LIMIT_TYPE" val=""/>
  <p:tag name="KSO_WM_CHIP_FILLAREA_FILL_RULE" val="{&quot;fill_align&quot;:&quot;cm&quot;,&quot;fill_effect&quot;:[],&quot;fill_mode&quot;:&quot;full&quot;,&quot;sacle_strategy&quot;:&quot;stretch&quot;}"/>
  <p:tag name="KSO_WM_ASSEMBLE_CHIP_INDEX" val="86a0bd87e6784646865f1168aee45069"/>
  <p:tag name="KSO_WM_SLIDE_BACKGROUND_TYPE" val="belt"/>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186505_4*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3"/>
  <p:tag name="KSO_WM_UNIT_DEC_AREA_ID" val="5025b103f8ae4f11ad5a0023b7715dd5"/>
  <p:tag name="KSO_WM_UNIT_DECORATE_INFO" val=""/>
  <p:tag name="KSO_WM_UNIT_SM_LIMIT_TYPE" val=""/>
  <p:tag name="KSO_WM_CHIP_FILLAREA_FILL_RULE" val="{&quot;fill_align&quot;:&quot;cm&quot;,&quot;fill_effect&quot;:[],&quot;fill_mode&quot;:&quot;full&quot;,&quot;sacle_strategy&quot;:&quot;stretch&quot;}"/>
  <p:tag name="KSO_WM_ASSEMBLE_CHIP_INDEX" val="ff291eace4464c98a50c22eb23d20d35"/>
  <p:tag name="KSO_WM_SLIDE_BACKGROUND_TYPE" val="belt"/>
</p:tagLst>
</file>

<file path=ppt/tags/tag85.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186505_2*i*1"/>
  <p:tag name="KSO_WM_TEMPLATE_CATEGORY" val="chip"/>
  <p:tag name="KSO_WM_TEMPLATE_INDEX" val="20186505"/>
  <p:tag name="KSO_WM_UNIT_LAYERLEVEL" val="1"/>
  <p:tag name="KSO_WM_TAG_VERSION" val="1.0"/>
  <p:tag name="KSO_WM_BEAUTIFY_FLAG" val="#wm#"/>
  <p:tag name="KSO_WM_CHIP_GROUPID" val="5f89525ba61ec3b55284831f"/>
  <p:tag name="KSO_WM_CHIP_XID" val="5f89525ba61ec3b552848321"/>
  <p:tag name="KSO_WM_UNIT_DEC_AREA_ID" val="d1facc5821ee48798d437096927eca31"/>
  <p:tag name="KSO_WM_UNIT_DECORATE_INFO" val=""/>
  <p:tag name="KSO_WM_UNIT_SM_LIMIT_TYPE" val=""/>
  <p:tag name="KSO_WM_CHIP_FILLAREA_FILL_RULE" val="{&quot;fill_align&quot;:&quot;lm&quot;,&quot;fill_effect&quot;:[],&quot;fill_mode&quot;:&quot;adaptive&quot;,&quot;sacle_strategy&quot;:&quot;stretch&quot;}"/>
  <p:tag name="KSO_WM_ASSEMBLE_CHIP_INDEX" val="aacc3172d82e447592a75bf0091e5324"/>
</p:tagLst>
</file>

<file path=ppt/tags/tag9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11267_1*a*1"/>
  <p:tag name="KSO_WM_TEMPLATE_CATEGORY" val="custom"/>
  <p:tag name="KSO_WM_TEMPLATE_INDEX" val="20211267"/>
  <p:tag name="KSO_WM_UNIT_LAYERLEVEL" val="1"/>
  <p:tag name="KSO_WM_TAG_VERSION" val="1.0"/>
  <p:tag name="KSO_WM_BEAUTIFY_FLAG" val="#wm#"/>
  <p:tag name="KSO_WM_UNIT_PRESET_TEXT" val="校园招聘会"/>
  <p:tag name="KSO_WM_UNIT_DEFAULT_FONT" val="54;56;4"/>
  <p:tag name="KSO_WM_UNIT_BLOCK" val="0"/>
  <p:tag name="KSO_WM_UNIT_DEC_AREA_ID" val="6ef47e0cd4514ba2a67bcc5009b3b2ec"/>
  <p:tag name="KSO_WM_CHIP_GROUPID" val="5ebdf5420ac41c4a0a5254fe"/>
  <p:tag name="KSO_WM_CHIP_XID" val="5ebdf5420ac41c4a0a5254ff"/>
  <p:tag name="KSO_WM_CHIP_FILLAREA_FILL_RULE" val="{&quot;fill_align&quot;:&quot;cm&quot;,&quot;fill_mode&quot;:&quot;adaptive&quot;,&quot;sacle_strategy&quot;:&quot;smart&quot;}"/>
  <p:tag name="KSO_WM_ASSEMBLE_CHIP_INDEX" val="d57f94acdf3148be99fd2d7ee666d82c"/>
  <p:tag name="KSO_WM_UNIT_TEXT_FILL_FORE_SCHEMECOLOR_INDEX_BRIGHTNESS" val="0.15"/>
  <p:tag name="KSO_WM_UNIT_TEXT_FILL_FORE_SCHEMECOLOR_INDEX" val="13"/>
  <p:tag name="KSO_WM_UNIT_TEXT_FILL_TYPE" val="1"/>
  <p:tag name="KSO_WM_TEMPLATE_ASSEMBLE_XID" val="5f6c84da0ff15d9a40e7a09f"/>
  <p:tag name="KSO_WM_TEMPLATE_ASSEMBLE_GROUPID" val="5f6c84da0ff15d9a40e7a09f"/>
</p:tagLst>
</file>

<file path=ppt/tags/tag9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b"/>
  <p:tag name="KSO_WM_UNIT_INDEX" val="1"/>
  <p:tag name="KSO_WM_UNIT_ID" val="custom20211267_1*b*1"/>
  <p:tag name="KSO_WM_TEMPLATE_CATEGORY" val="custom"/>
  <p:tag name="KSO_WM_TEMPLATE_INDEX" val="20211267"/>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c20822052d71415ebeaf8d20615c0eb2"/>
  <p:tag name="KSO_WM_CHIP_GROUPID" val="5ebdf5420ac41c4a0a5254fe"/>
  <p:tag name="KSO_WM_CHIP_XID" val="5ebdf5420ac41c4a0a5254ff"/>
  <p:tag name="KSO_WM_CHIP_FILLAREA_FILL_RULE" val="{&quot;fill_align&quot;:&quot;cm&quot;,&quot;fill_mode&quot;:&quot;adaptive&quot;,&quot;sacle_strategy&quot;:&quot;smart&quot;}"/>
  <p:tag name="KSO_WM_ASSEMBLE_CHIP_INDEX" val="d57f94acdf3148be99fd2d7ee666d82c"/>
  <p:tag name="KSO_WM_UNIT_TEXT_FILL_FORE_SCHEMECOLOR_INDEX_BRIGHTNESS" val="0.35"/>
  <p:tag name="KSO_WM_UNIT_TEXT_FILL_FORE_SCHEMECOLOR_INDEX" val="13"/>
  <p:tag name="KSO_WM_UNIT_TEXT_FILL_TYPE" val="1"/>
  <p:tag name="KSO_WM_TEMPLATE_ASSEMBLE_XID" val="5f6c84da0ff15d9a40e7a09f"/>
  <p:tag name="KSO_WM_TEMPLATE_ASSEMBLE_GROUPID" val="5f6c84da0ff15d9a40e7a09f"/>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_rels/them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8.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3_Office 主题​​">
  <a:themeElements>
    <a:clrScheme name="Adjacency">
      <a:dk1>
        <a:srgbClr val="000000"/>
      </a:dk1>
      <a:lt1>
        <a:srgbClr val="FFFFFF"/>
      </a:lt1>
      <a:dk2>
        <a:srgbClr val="E8EFF7"/>
      </a:dk2>
      <a:lt2>
        <a:srgbClr val="FFFFFF"/>
      </a:lt2>
      <a:accent1>
        <a:srgbClr val="537292"/>
      </a:accent1>
      <a:accent2>
        <a:srgbClr val="41757C"/>
      </a:accent2>
      <a:accent3>
        <a:srgbClr val="49725C"/>
      </a:accent3>
      <a:accent4>
        <a:srgbClr val="626945"/>
      </a:accent4>
      <a:accent5>
        <a:srgbClr val="815C41"/>
      </a:accent5>
      <a:accent6>
        <a:srgbClr val="915351"/>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0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1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丝状">
  <a:themeElements>
    <a:clrScheme name="丝状">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丝状">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画廊">
  <a:themeElements>
    <a:clrScheme name="画廊">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画廊">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画廊">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主要事件">
  <a:themeElements>
    <a:clrScheme name="主要事件">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主要事件">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主要事件">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积分">
  <a:themeElements>
    <a:clrScheme name="积分">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积分">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积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75</TotalTime>
  <Words>899</Words>
  <Application>Microsoft Office PowerPoint</Application>
  <PresentationFormat>全屏显示(4:3)</PresentationFormat>
  <Paragraphs>191</Paragraphs>
  <Slides>62</Slides>
  <Notes>9</Notes>
  <HiddenSlides>0</HiddenSlides>
  <MMClips>0</MMClips>
  <ScaleCrop>false</ScaleCrop>
  <HeadingPairs>
    <vt:vector size="6" baseType="variant">
      <vt:variant>
        <vt:lpstr>已用的字体</vt:lpstr>
      </vt:variant>
      <vt:variant>
        <vt:i4>28</vt:i4>
      </vt:variant>
      <vt:variant>
        <vt:lpstr>主题</vt:lpstr>
      </vt:variant>
      <vt:variant>
        <vt:i4>18</vt:i4>
      </vt:variant>
      <vt:variant>
        <vt:lpstr>幻灯片标题</vt:lpstr>
      </vt:variant>
      <vt:variant>
        <vt:i4>62</vt:i4>
      </vt:variant>
    </vt:vector>
  </HeadingPairs>
  <TitlesOfParts>
    <vt:vector size="108" baseType="lpstr">
      <vt:lpstr>等线</vt:lpstr>
      <vt:lpstr>等线 Light</vt:lpstr>
      <vt:lpstr>方正姚体</vt:lpstr>
      <vt:lpstr>方正幼线繁体</vt:lpstr>
      <vt:lpstr>方正正黑简体</vt:lpstr>
      <vt:lpstr>汉仪琥珀体简</vt:lpstr>
      <vt:lpstr>汉仪旗黑-45S</vt:lpstr>
      <vt:lpstr>汉仪旗黑-80S</vt:lpstr>
      <vt:lpstr>黑体</vt:lpstr>
      <vt:lpstr>华文仿宋</vt:lpstr>
      <vt:lpstr>华文楷体</vt:lpstr>
      <vt:lpstr>华文新魏</vt:lpstr>
      <vt:lpstr>华文中宋</vt:lpstr>
      <vt:lpstr>宋体</vt:lpstr>
      <vt:lpstr>微软雅黑</vt:lpstr>
      <vt:lpstr>郑庆科智雅体</vt:lpstr>
      <vt:lpstr>字魂24号-镇魂手书</vt:lpstr>
      <vt:lpstr>Arial</vt:lpstr>
      <vt:lpstr>Arial Black</vt:lpstr>
      <vt:lpstr>Calibri</vt:lpstr>
      <vt:lpstr>Calibri Light</vt:lpstr>
      <vt:lpstr>Century Gothic</vt:lpstr>
      <vt:lpstr>Ebrima</vt:lpstr>
      <vt:lpstr>Gill Sans MT</vt:lpstr>
      <vt:lpstr>Impact</vt:lpstr>
      <vt:lpstr>Tw Cen MT</vt:lpstr>
      <vt:lpstr>Tw Cen MT Condensed</vt:lpstr>
      <vt:lpstr>Wingdings 3</vt:lpstr>
      <vt:lpstr>3_Office 主题​​</vt:lpstr>
      <vt:lpstr>Office Theme</vt:lpstr>
      <vt:lpstr>自定义设计方案</vt:lpstr>
      <vt:lpstr>1_Office 主题​​</vt:lpstr>
      <vt:lpstr>丝状</vt:lpstr>
      <vt:lpstr>画廊</vt:lpstr>
      <vt:lpstr>主要事件</vt:lpstr>
      <vt:lpstr>积分</vt:lpstr>
      <vt:lpstr>Office 主题​​</vt:lpstr>
      <vt:lpstr>1_Office Theme</vt:lpstr>
      <vt:lpstr>2_Office Theme</vt:lpstr>
      <vt:lpstr>3_Office Theme</vt:lpstr>
      <vt:lpstr>4_Office Theme</vt:lpstr>
      <vt:lpstr>7_Office Theme</vt:lpstr>
      <vt:lpstr>8_Office Theme</vt:lpstr>
      <vt:lpstr>9_Office Theme</vt:lpstr>
      <vt:lpstr>10_Office Theme</vt:lpstr>
      <vt:lpstr>11_Office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协会介绍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Ps介绍</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 YC</dc:creator>
  <cp:lastModifiedBy>D YC</cp:lastModifiedBy>
  <cp:revision>124</cp:revision>
  <dcterms:created xsi:type="dcterms:W3CDTF">2021-08-08T05:07:00Z</dcterms:created>
  <dcterms:modified xsi:type="dcterms:W3CDTF">2023-02-02T06:28:05Z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1EB6269E64114EBF93EB8FED538C6A1D</vt:lpwstr>
  </property>
  <property fmtid="{D5CDD505-2E9C-101B-9397-08002B2CF9AE}" pid="3" name="KSOProductBuildVer">
    <vt:lpwstr>2052-11.1.0.12598</vt:lpwstr>
  </property>
</Properties>
</file>